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97E3-37C1-4EAA-9A78-E980575C441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C484-933E-4750-B9CE-8B3A76CA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7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97E3-37C1-4EAA-9A78-E980575C441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C484-933E-4750-B9CE-8B3A76CA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5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97E3-37C1-4EAA-9A78-E980575C441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C484-933E-4750-B9CE-8B3A76CA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97E3-37C1-4EAA-9A78-E980575C441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C484-933E-4750-B9CE-8B3A76CA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7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97E3-37C1-4EAA-9A78-E980575C441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C484-933E-4750-B9CE-8B3A76CA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97E3-37C1-4EAA-9A78-E980575C441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C484-933E-4750-B9CE-8B3A76CA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8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97E3-37C1-4EAA-9A78-E980575C441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C484-933E-4750-B9CE-8B3A76CA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0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97E3-37C1-4EAA-9A78-E980575C441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C484-933E-4750-B9CE-8B3A76CA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6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97E3-37C1-4EAA-9A78-E980575C441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C484-933E-4750-B9CE-8B3A76CA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4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97E3-37C1-4EAA-9A78-E980575C441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C484-933E-4750-B9CE-8B3A76CA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7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97E3-37C1-4EAA-9A78-E980575C441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C484-933E-4750-B9CE-8B3A76CA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4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097E3-37C1-4EAA-9A78-E980575C441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0C484-933E-4750-B9CE-8B3A76CA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5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655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Templates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92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412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TEMPLATE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5469"/>
            <a:ext cx="10515600" cy="5071494"/>
          </a:xfrm>
        </p:spPr>
        <p:txBody>
          <a:bodyPr/>
          <a:lstStyle/>
          <a:p>
            <a:r>
              <a:rPr lang="en-US" b="1" dirty="0"/>
              <a:t>Class Template</a:t>
            </a:r>
            <a:r>
              <a:rPr lang="en-US" dirty="0"/>
              <a:t> can also be defined similarly to the Function Template. When a class uses the concept of Template, then the class is known as generic class.</a:t>
            </a:r>
          </a:p>
          <a:p>
            <a:pPr marL="0" indent="0">
              <a:buNone/>
            </a:pPr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b="1" dirty="0"/>
              <a:t>template</a:t>
            </a:r>
            <a:r>
              <a:rPr lang="en-US" dirty="0"/>
              <a:t>&lt;</a:t>
            </a:r>
            <a:r>
              <a:rPr lang="en-US" b="1" dirty="0"/>
              <a:t>class</a:t>
            </a:r>
            <a:r>
              <a:rPr lang="en-US" dirty="0"/>
              <a:t> Ttype&gt;  </a:t>
            </a:r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class_name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/>
              <a:t>  .  </a:t>
            </a:r>
          </a:p>
          <a:p>
            <a:pPr marL="0" indent="0">
              <a:buNone/>
            </a:pPr>
            <a:r>
              <a:rPr lang="en-US" dirty="0"/>
              <a:t>  .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5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6161"/>
            <a:ext cx="10515600" cy="5330802"/>
          </a:xfrm>
        </p:spPr>
        <p:txBody>
          <a:bodyPr/>
          <a:lstStyle/>
          <a:p>
            <a:pPr algn="just"/>
            <a:r>
              <a:rPr lang="en-US" b="1" dirty="0"/>
              <a:t>Ttype</a:t>
            </a:r>
            <a:r>
              <a:rPr lang="en-US" dirty="0"/>
              <a:t> is a placeholder name which will be determined when the class is instantiated. We can define more than one generic data type using a comma-separated list. The Ttype can be used inside the class body.</a:t>
            </a:r>
          </a:p>
          <a:p>
            <a:pPr algn="just"/>
            <a:r>
              <a:rPr lang="en-US" dirty="0"/>
              <a:t>Now, we create an instance of a class</a:t>
            </a:r>
          </a:p>
          <a:p>
            <a:pPr algn="just"/>
            <a:r>
              <a:rPr lang="en-US" dirty="0" err="1"/>
              <a:t>class_name</a:t>
            </a:r>
            <a:r>
              <a:rPr lang="en-US" dirty="0"/>
              <a:t>&lt;type&gt; </a:t>
            </a:r>
            <a:r>
              <a:rPr lang="en-US" dirty="0" err="1"/>
              <a:t>ob</a:t>
            </a:r>
            <a:r>
              <a:rPr lang="en-US" dirty="0"/>
              <a:t>;  </a:t>
            </a:r>
          </a:p>
          <a:p>
            <a:pPr algn="just"/>
            <a:r>
              <a:rPr lang="en-US" b="1" dirty="0"/>
              <a:t>where </a:t>
            </a:r>
            <a:r>
              <a:rPr lang="en-US" b="1" dirty="0" err="1"/>
              <a:t>class_name</a:t>
            </a:r>
            <a:r>
              <a:rPr lang="en-US" dirty="0"/>
              <a:t>: It is the name of the class.</a:t>
            </a:r>
          </a:p>
          <a:p>
            <a:pPr algn="just"/>
            <a:r>
              <a:rPr lang="en-US" b="1" dirty="0"/>
              <a:t>type</a:t>
            </a:r>
            <a:r>
              <a:rPr lang="en-US" dirty="0"/>
              <a:t>: It is the type of the data that the class is operating on.</a:t>
            </a:r>
          </a:p>
          <a:p>
            <a:pPr algn="just"/>
            <a:r>
              <a:rPr lang="en-US" b="1" dirty="0" err="1"/>
              <a:t>ob</a:t>
            </a:r>
            <a:r>
              <a:rPr lang="en-US" dirty="0"/>
              <a:t>: It is the name of the 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87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310" y="306951"/>
            <a:ext cx="8570793" cy="587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8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TEMPLATE WITH MULTIPLE PARAMETERS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use more than one generic data type in a class template, and each generic data type is separated by the comma.</a:t>
            </a:r>
          </a:p>
          <a:p>
            <a:pPr marL="0" indent="0">
              <a:buNone/>
            </a:pPr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b="1" dirty="0"/>
              <a:t>template</a:t>
            </a:r>
            <a:r>
              <a:rPr lang="en-US" dirty="0"/>
              <a:t>&lt;</a:t>
            </a:r>
            <a:r>
              <a:rPr lang="en-US" b="1" dirty="0"/>
              <a:t>class</a:t>
            </a:r>
            <a:r>
              <a:rPr lang="en-US" dirty="0"/>
              <a:t> T1, </a:t>
            </a:r>
            <a:r>
              <a:rPr lang="en-US" b="1" dirty="0"/>
              <a:t>class</a:t>
            </a:r>
            <a:r>
              <a:rPr lang="en-US" dirty="0"/>
              <a:t> T2, ......&gt;   </a:t>
            </a:r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class_name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/>
              <a:t>   // Body of the class.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32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825625"/>
            <a:ext cx="5603542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554" y="1931371"/>
            <a:ext cx="4547865" cy="164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78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003"/>
          </a:xfrm>
        </p:spPr>
        <p:txBody>
          <a:bodyPr>
            <a:normAutofit fontScale="90000"/>
          </a:bodyPr>
          <a:lstStyle/>
          <a:p>
            <a:r>
              <a:rPr lang="en-US" dirty="0"/>
              <a:t>Nontype Template Arguments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9934"/>
            <a:ext cx="10515600" cy="5167029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The template can contain multiple arguments, and we can also use the non-type arguments In addition to the type T argument, we can also use other types of arguments such as strings, function names, constant expression and built-in types. </a:t>
            </a:r>
          </a:p>
          <a:p>
            <a:pPr marL="0" indent="0" algn="just">
              <a:buNone/>
            </a:pPr>
            <a:r>
              <a:rPr lang="en-US" b="1" dirty="0"/>
              <a:t>template</a:t>
            </a:r>
            <a:r>
              <a:rPr lang="en-US" dirty="0"/>
              <a:t>&lt;</a:t>
            </a:r>
            <a:r>
              <a:rPr lang="en-US" b="1" dirty="0"/>
              <a:t>class</a:t>
            </a:r>
            <a:r>
              <a:rPr lang="en-US" dirty="0"/>
              <a:t> T, </a:t>
            </a:r>
            <a:r>
              <a:rPr lang="en-US" b="1" dirty="0"/>
              <a:t>int</a:t>
            </a:r>
            <a:r>
              <a:rPr lang="en-US" dirty="0"/>
              <a:t> size&gt;  </a:t>
            </a:r>
          </a:p>
          <a:p>
            <a:pPr marL="0" indent="0" algn="just">
              <a:buNone/>
            </a:pPr>
            <a:r>
              <a:rPr lang="en-US" b="1" dirty="0"/>
              <a:t>class</a:t>
            </a:r>
            <a:r>
              <a:rPr lang="en-US" dirty="0"/>
              <a:t> array  </a:t>
            </a:r>
          </a:p>
          <a:p>
            <a:pPr marL="0" indent="0" algn="just">
              <a:buNone/>
            </a:pPr>
            <a:r>
              <a:rPr lang="en-US" dirty="0"/>
              <a:t>{  </a:t>
            </a:r>
          </a:p>
          <a:p>
            <a:pPr marL="0" indent="0" algn="just">
              <a:buNone/>
            </a:pPr>
            <a:r>
              <a:rPr lang="en-US" dirty="0"/>
              <a:t>        T </a:t>
            </a:r>
            <a:r>
              <a:rPr lang="en-US" dirty="0" err="1"/>
              <a:t>arr</a:t>
            </a:r>
            <a:r>
              <a:rPr lang="en-US" dirty="0"/>
              <a:t>[size];           // automatic array initialization.  </a:t>
            </a:r>
          </a:p>
          <a:p>
            <a:pPr marL="0" indent="0" algn="just">
              <a:buNone/>
            </a:pPr>
            <a:r>
              <a:rPr lang="en-US" dirty="0"/>
              <a:t>};  </a:t>
            </a:r>
          </a:p>
          <a:p>
            <a:pPr algn="just"/>
            <a:r>
              <a:rPr lang="en-US" dirty="0"/>
              <a:t>In the above case, the nontype template argument is size and therefore, template supplies the size of the array as an argument.</a:t>
            </a:r>
          </a:p>
          <a:p>
            <a:pPr algn="just"/>
            <a:r>
              <a:rPr lang="en-US" dirty="0"/>
              <a:t>Arguments are specified when the objects of a class are created:</a:t>
            </a:r>
          </a:p>
          <a:p>
            <a:pPr marL="0" indent="0" algn="just">
              <a:buNone/>
            </a:pPr>
            <a:r>
              <a:rPr lang="en-US" dirty="0"/>
              <a:t>array&lt;</a:t>
            </a:r>
            <a:r>
              <a:rPr lang="en-US" b="1" dirty="0"/>
              <a:t>int</a:t>
            </a:r>
            <a:r>
              <a:rPr lang="en-US" dirty="0"/>
              <a:t>, 15&gt; t1;                        // array of 15 integers.  </a:t>
            </a:r>
          </a:p>
          <a:p>
            <a:pPr marL="0" indent="0" algn="just">
              <a:buNone/>
            </a:pPr>
            <a:r>
              <a:rPr lang="en-US" dirty="0"/>
              <a:t>array&lt;</a:t>
            </a:r>
            <a:r>
              <a:rPr lang="en-US" b="1" dirty="0"/>
              <a:t>float</a:t>
            </a:r>
            <a:r>
              <a:rPr lang="en-US" dirty="0"/>
              <a:t>, 10&gt; t2;                    // array of 10 floats.   </a:t>
            </a:r>
          </a:p>
          <a:p>
            <a:pPr marL="0" indent="0" algn="just">
              <a:buNone/>
            </a:pPr>
            <a:r>
              <a:rPr lang="en-US" dirty="0"/>
              <a:t>array&lt;</a:t>
            </a:r>
            <a:r>
              <a:rPr lang="en-US" b="1" dirty="0"/>
              <a:t>char</a:t>
            </a:r>
            <a:r>
              <a:rPr lang="en-US" dirty="0"/>
              <a:t>, 4&gt; t3;                      // array of 4 chars.              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708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825625"/>
            <a:ext cx="4852916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507" y="1825625"/>
            <a:ext cx="52019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89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4149"/>
            <a:ext cx="10515600" cy="5562814"/>
          </a:xfrm>
        </p:spPr>
        <p:txBody>
          <a:bodyPr>
            <a:normAutofit/>
          </a:bodyPr>
          <a:lstStyle/>
          <a:p>
            <a:r>
              <a:rPr lang="en-US" b="1" dirty="0"/>
              <a:t>Points to Remember</a:t>
            </a:r>
            <a:endParaRPr lang="en-US" dirty="0"/>
          </a:p>
          <a:p>
            <a:pPr algn="just"/>
            <a:r>
              <a:rPr lang="en-US" dirty="0"/>
              <a:t>C++ supports a powerful feature known as a template to implement the concept of generic programming.</a:t>
            </a:r>
          </a:p>
          <a:p>
            <a:pPr algn="just"/>
            <a:r>
              <a:rPr lang="en-US" dirty="0"/>
              <a:t>A template allows us to create a family of classes or family of functions to handle different data types.</a:t>
            </a:r>
          </a:p>
          <a:p>
            <a:pPr algn="just"/>
            <a:r>
              <a:rPr lang="en-US" dirty="0"/>
              <a:t>Template classes and functions eliminate the code duplication of different data types and thus makes the development easier and faster.</a:t>
            </a:r>
          </a:p>
          <a:p>
            <a:pPr algn="just"/>
            <a:r>
              <a:rPr lang="en-US" dirty="0"/>
              <a:t>Multiple parameters can be used in both class and function template.</a:t>
            </a:r>
          </a:p>
          <a:p>
            <a:pPr algn="just"/>
            <a:r>
              <a:rPr lang="en-US" dirty="0"/>
              <a:t>Template functions can also be overloaded.</a:t>
            </a:r>
          </a:p>
          <a:p>
            <a:pPr algn="just"/>
            <a:r>
              <a:rPr lang="en-US" dirty="0"/>
              <a:t>We can also use nontype arguments such as built-in or derived data types as template arguments.</a:t>
            </a:r>
          </a:p>
        </p:txBody>
      </p:sp>
    </p:spTree>
    <p:extLst>
      <p:ext uri="{BB962C8B-B14F-4D97-AF65-F5344CB8AC3E}">
        <p14:creationId xmlns:p14="http://schemas.microsoft.com/office/powerpoint/2010/main" val="298949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696"/>
          </a:xfrm>
        </p:spPr>
        <p:txBody>
          <a:bodyPr>
            <a:normAutofit fontScale="90000"/>
          </a:bodyPr>
          <a:lstStyle/>
          <a:p>
            <a:r>
              <a:rPr lang="en-US" dirty="0"/>
              <a:t>Templates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1822"/>
            <a:ext cx="10515600" cy="5085141"/>
          </a:xfrm>
        </p:spPr>
        <p:txBody>
          <a:bodyPr/>
          <a:lstStyle/>
          <a:p>
            <a:pPr algn="just"/>
            <a:r>
              <a:rPr lang="en-US" dirty="0"/>
              <a:t>A C++ template is a powerful feature added to C++. </a:t>
            </a:r>
          </a:p>
          <a:p>
            <a:pPr algn="just"/>
            <a:r>
              <a:rPr lang="en-US" dirty="0"/>
              <a:t>It allows you to define the generic classes and generic functions and thus provides support for generic programming. </a:t>
            </a:r>
          </a:p>
          <a:p>
            <a:pPr algn="just"/>
            <a:r>
              <a:rPr lang="en-US" dirty="0"/>
              <a:t>Generic programming is a technique where generic types are used as parameters in algorithms so that they can work for a variety of data types.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373" y="3951738"/>
            <a:ext cx="4133495" cy="240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8615"/>
            <a:ext cx="10515600" cy="5658348"/>
          </a:xfrm>
        </p:spPr>
        <p:txBody>
          <a:bodyPr/>
          <a:lstStyle/>
          <a:p>
            <a:pPr algn="just"/>
            <a:r>
              <a:rPr lang="en-US" b="1" dirty="0"/>
              <a:t>Function Templates:</a:t>
            </a:r>
          </a:p>
          <a:p>
            <a:pPr algn="just"/>
            <a:r>
              <a:rPr lang="en-US" dirty="0"/>
              <a:t>We can define a template for a function. For example, if we have an add() function, we can create versions of the add function for adding the int, float or double type values.</a:t>
            </a:r>
          </a:p>
          <a:p>
            <a:pPr algn="just"/>
            <a:r>
              <a:rPr lang="en-US" b="1" dirty="0"/>
              <a:t>Class Template:</a:t>
            </a:r>
            <a:endParaRPr lang="en-US" dirty="0"/>
          </a:p>
          <a:p>
            <a:pPr algn="just"/>
            <a:r>
              <a:rPr lang="en-US" dirty="0"/>
              <a:t>We can define a template for a class. For example, a class template can be created for the array class that can accept the array of various types such as int array, float array or double array.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0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344"/>
          </a:xfrm>
        </p:spPr>
        <p:txBody>
          <a:bodyPr/>
          <a:lstStyle/>
          <a:p>
            <a:r>
              <a:rPr lang="en-US" dirty="0"/>
              <a:t>Function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776"/>
            <a:ext cx="10515600" cy="481218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Generic functions use the concept of a function template. Generic functions define a set of operations that can be applied to the various types of data.</a:t>
            </a:r>
          </a:p>
          <a:p>
            <a:pPr algn="just"/>
            <a:r>
              <a:rPr lang="en-US" dirty="0"/>
              <a:t>The type of the data that the function will operate on depends on the type of the data passed as a parameter.</a:t>
            </a:r>
          </a:p>
          <a:p>
            <a:pPr algn="just"/>
            <a:r>
              <a:rPr lang="en-US" dirty="0"/>
              <a:t>For example, Quick sorting algorithm is implemented using a generic function, it can be implemented to an array of integers or array of floats.</a:t>
            </a:r>
          </a:p>
          <a:p>
            <a:pPr algn="just"/>
            <a:r>
              <a:rPr lang="en-US" dirty="0"/>
              <a:t>A Generic function is created by using the keyword template. The template defines what function will do.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74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3081"/>
            <a:ext cx="10515600" cy="575388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Syntax of Function Template</a:t>
            </a:r>
          </a:p>
          <a:p>
            <a:pPr marL="0" indent="0">
              <a:buNone/>
            </a:pPr>
            <a:r>
              <a:rPr lang="en-US" b="1" dirty="0"/>
              <a:t>template</a:t>
            </a:r>
            <a:r>
              <a:rPr lang="en-US" dirty="0"/>
              <a:t> &lt; </a:t>
            </a:r>
            <a:r>
              <a:rPr lang="en-US" b="1" dirty="0"/>
              <a:t>class</a:t>
            </a:r>
            <a:r>
              <a:rPr lang="en-US" dirty="0"/>
              <a:t> Ttype&gt; ret_type func_name(</a:t>
            </a:r>
            <a:r>
              <a:rPr lang="en-US" dirty="0" err="1"/>
              <a:t>parameter_list</a:t>
            </a:r>
            <a:r>
              <a:rPr lang="en-US" dirty="0"/>
              <a:t>)  </a:t>
            </a:r>
          </a:p>
          <a:p>
            <a:pPr marL="0" indent="0">
              <a:buNone/>
            </a:pP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/>
              <a:t>    // body of function.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algn="just"/>
            <a:r>
              <a:rPr lang="en-US" dirty="0"/>
              <a:t>Where </a:t>
            </a:r>
            <a:r>
              <a:rPr lang="en-US" b="1" dirty="0"/>
              <a:t>Ttype</a:t>
            </a:r>
            <a:r>
              <a:rPr lang="en-US" dirty="0"/>
              <a:t>: It is a placeholder name for a data type used by the function. It is used within the function definition. It is only a placeholder that the compiler will automatically replace this placeholder with the actual data type.</a:t>
            </a:r>
          </a:p>
          <a:p>
            <a:pPr algn="just"/>
            <a:r>
              <a:rPr lang="en-US" b="1" dirty="0"/>
              <a:t>class</a:t>
            </a:r>
            <a:r>
              <a:rPr lang="en-US" dirty="0"/>
              <a:t>: A class keyword is used to specify a generic type in a template declaration.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9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 fontScale="90000"/>
          </a:bodyPr>
          <a:lstStyle/>
          <a:p>
            <a:r>
              <a:rPr lang="en-US" dirty="0"/>
              <a:t>e.g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0194"/>
            <a:ext cx="4811973" cy="4086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608" y="1550194"/>
            <a:ext cx="3048427" cy="142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9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8708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Templates with Multiple Parameters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3834"/>
            <a:ext cx="10515600" cy="4853129"/>
          </a:xfrm>
        </p:spPr>
        <p:txBody>
          <a:bodyPr/>
          <a:lstStyle/>
          <a:p>
            <a:r>
              <a:rPr lang="en-US" dirty="0"/>
              <a:t>We can use more than one generic type in the template function by using the comma to separate the list.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808" y="2708228"/>
            <a:ext cx="5577972" cy="243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9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619" y="1446664"/>
            <a:ext cx="8639032" cy="518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0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230"/>
          </a:xfrm>
        </p:spPr>
        <p:txBody>
          <a:bodyPr>
            <a:normAutofit fontScale="90000"/>
          </a:bodyPr>
          <a:lstStyle/>
          <a:p>
            <a:r>
              <a:rPr lang="en-US" dirty="0"/>
              <a:t>Overloading a Function Template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7356"/>
            <a:ext cx="10515600" cy="5622027"/>
          </a:xfrm>
        </p:spPr>
        <p:txBody>
          <a:bodyPr/>
          <a:lstStyle/>
          <a:p>
            <a:pPr algn="just"/>
            <a:r>
              <a:rPr lang="en-US" dirty="0"/>
              <a:t>We can overload the generic function means that the overloaded template functions can differ in the parameter list.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95" y="2183926"/>
            <a:ext cx="8843748" cy="462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4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483</Words>
  <Application>Microsoft Office PowerPoint</Application>
  <PresentationFormat>Widescreen</PresentationFormat>
  <Paragraphs>72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        Templates </vt:lpstr>
      <vt:lpstr>Templates </vt:lpstr>
      <vt:lpstr>PowerPoint Presentation</vt:lpstr>
      <vt:lpstr>Function Template</vt:lpstr>
      <vt:lpstr>PowerPoint Presentation</vt:lpstr>
      <vt:lpstr>e.g</vt:lpstr>
      <vt:lpstr>Function Templates with Multiple Parameters </vt:lpstr>
      <vt:lpstr>e.g</vt:lpstr>
      <vt:lpstr>Overloading a Function Template </vt:lpstr>
      <vt:lpstr>CLASS TEMPLATE </vt:lpstr>
      <vt:lpstr>PowerPoint Presentation</vt:lpstr>
      <vt:lpstr>PowerPoint Presentation</vt:lpstr>
      <vt:lpstr>CLASS TEMPLATE WITH MULTIPLE PARAMETERS </vt:lpstr>
      <vt:lpstr>e.g</vt:lpstr>
      <vt:lpstr>Nontype Template Arguments </vt:lpstr>
      <vt:lpstr>e.g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Templates </dc:title>
  <dc:creator>Siddharaj</dc:creator>
  <cp:lastModifiedBy>2019BTECS00022 prachi Chobhare</cp:lastModifiedBy>
  <cp:revision>22</cp:revision>
  <dcterms:created xsi:type="dcterms:W3CDTF">2020-10-20T19:20:43Z</dcterms:created>
  <dcterms:modified xsi:type="dcterms:W3CDTF">2020-12-22T19:52:53Z</dcterms:modified>
</cp:coreProperties>
</file>