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 id="2147483696" r:id="rId2"/>
    <p:sldMasterId id="2147483697" r:id="rId3"/>
    <p:sldMasterId id="2147483698" r:id="rId4"/>
    <p:sldMasterId id="2147483699" r:id="rId5"/>
  </p:sldMasterIdLst>
  <p:notesMasterIdLst>
    <p:notesMasterId r:id="rId3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82" r:id="rId29"/>
    <p:sldId id="283" r:id="rId30"/>
    <p:sldId id="279" r:id="rId31"/>
    <p:sldId id="284" r:id="rId32"/>
    <p:sldId id="280" r:id="rId33"/>
    <p:sldId id="281" r:id="rId34"/>
  </p:sldIdLst>
  <p:sldSz cx="9144000" cy="6858000" type="screen4x3"/>
  <p:notesSz cx="6858000" cy="9144000"/>
  <p:embeddedFontLst>
    <p:embeddedFont>
      <p:font typeface="Tahoma" pitchFamily="34" charset="0"/>
      <p:regular r:id="rId36"/>
      <p:bold r:id="rId37"/>
    </p:embeddedFont>
    <p:embeddedFont>
      <p:font typeface="Times" pitchFamily="18" charset="0"/>
      <p:regular r:id="rId38"/>
      <p:bold r:id="rId39"/>
      <p:italic r:id="rId40"/>
      <p:boldItalic r:id="rId41"/>
    </p:embeddedFont>
    <p:embeddedFont>
      <p:font typeface="Calibri"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2" d="100"/>
          <a:sy n="72" d="100"/>
        </p:scale>
        <p:origin x="-124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4.fntdata"/><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7.fntdata"/><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3.fntdata"/><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9.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422446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11</a:t>
            </a:fld>
            <a:endParaRPr/>
          </a:p>
        </p:txBody>
      </p:sp>
      <p:sp>
        <p:nvSpPr>
          <p:cNvPr id="353" name="Google Shape;35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4" name="Google Shape;35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3" name="Google Shape;36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9" name="Google Shape;36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14</a:t>
            </a:fld>
            <a:endParaRPr/>
          </a:p>
        </p:txBody>
      </p:sp>
      <p:sp>
        <p:nvSpPr>
          <p:cNvPr id="375" name="Google Shape;37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6" name="Google Shape;37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GB">
                <a:solidFill>
                  <a:srgbClr val="000000"/>
                </a:solidFill>
              </a:rPr>
              <a:t>15</a:t>
            </a:fld>
            <a:endParaRPr>
              <a:solidFill>
                <a:srgbClr val="000000"/>
              </a:solidFill>
            </a:endParaRPr>
          </a:p>
        </p:txBody>
      </p:sp>
      <p:sp>
        <p:nvSpPr>
          <p:cNvPr id="385" name="Google Shape;38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6" name="Google Shape;386;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GB">
                <a:solidFill>
                  <a:srgbClr val="000000"/>
                </a:solidFill>
              </a:rPr>
              <a:t>16</a:t>
            </a:fld>
            <a:endParaRPr>
              <a:solidFill>
                <a:srgbClr val="000000"/>
              </a:solidFill>
            </a:endParaRPr>
          </a:p>
        </p:txBody>
      </p:sp>
      <p:sp>
        <p:nvSpPr>
          <p:cNvPr id="396" name="Google Shape;39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7" name="Google Shape;397;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GB">
                <a:solidFill>
                  <a:srgbClr val="000000"/>
                </a:solidFill>
              </a:rPr>
              <a:t>17</a:t>
            </a:fld>
            <a:endParaRPr>
              <a:solidFill>
                <a:srgbClr val="000000"/>
              </a:solidFill>
            </a:endParaRPr>
          </a:p>
        </p:txBody>
      </p:sp>
      <p:sp>
        <p:nvSpPr>
          <p:cNvPr id="406" name="Google Shape;40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7" name="Google Shape;40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GB">
                <a:solidFill>
                  <a:srgbClr val="000000"/>
                </a:solidFill>
              </a:rPr>
              <a:t>18</a:t>
            </a:fld>
            <a:endParaRPr>
              <a:solidFill>
                <a:srgbClr val="000000"/>
              </a:solidFill>
            </a:endParaRPr>
          </a:p>
        </p:txBody>
      </p:sp>
      <p:sp>
        <p:nvSpPr>
          <p:cNvPr id="415" name="Google Shape;41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6" name="Google Shape;416;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GB">
                <a:solidFill>
                  <a:srgbClr val="000000"/>
                </a:solidFill>
              </a:rPr>
              <a:t>19</a:t>
            </a:fld>
            <a:endParaRPr>
              <a:solidFill>
                <a:srgbClr val="000000"/>
              </a:solidFill>
            </a:endParaRPr>
          </a:p>
        </p:txBody>
      </p:sp>
      <p:sp>
        <p:nvSpPr>
          <p:cNvPr id="424" name="Google Shape;42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5" name="Google Shape;42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GB">
                <a:solidFill>
                  <a:srgbClr val="000000"/>
                </a:solidFill>
              </a:rPr>
              <a:t>20</a:t>
            </a:fld>
            <a:endParaRPr>
              <a:solidFill>
                <a:srgbClr val="000000"/>
              </a:solidFill>
            </a:endParaRPr>
          </a:p>
        </p:txBody>
      </p:sp>
      <p:sp>
        <p:nvSpPr>
          <p:cNvPr id="434" name="Google Shape;43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5" name="Google Shape;43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GB">
                <a:solidFill>
                  <a:srgbClr val="000000"/>
                </a:solidFill>
              </a:rPr>
              <a:t>21</a:t>
            </a:fld>
            <a:endParaRPr>
              <a:solidFill>
                <a:srgbClr val="000000"/>
              </a:solidFill>
            </a:endParaRPr>
          </a:p>
        </p:txBody>
      </p:sp>
      <p:sp>
        <p:nvSpPr>
          <p:cNvPr id="443" name="Google Shape;44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4" name="Google Shape;444;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GB">
                <a:solidFill>
                  <a:srgbClr val="000000"/>
                </a:solidFill>
              </a:rPr>
              <a:t>22</a:t>
            </a:fld>
            <a:endParaRPr>
              <a:solidFill>
                <a:srgbClr val="000000"/>
              </a:solidFill>
            </a:endParaRPr>
          </a:p>
        </p:txBody>
      </p:sp>
      <p:sp>
        <p:nvSpPr>
          <p:cNvPr id="453" name="Google Shape;45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4" name="Google Shape;454;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GB">
                <a:solidFill>
                  <a:srgbClr val="000000"/>
                </a:solidFill>
              </a:rPr>
              <a:t>23</a:t>
            </a:fld>
            <a:endParaRPr>
              <a:solidFill>
                <a:srgbClr val="000000"/>
              </a:solidFill>
            </a:endParaRPr>
          </a:p>
        </p:txBody>
      </p:sp>
      <p:sp>
        <p:nvSpPr>
          <p:cNvPr id="462" name="Google Shape;46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3" name="Google Shape;46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GB">
                <a:solidFill>
                  <a:srgbClr val="000000"/>
                </a:solidFill>
              </a:rPr>
              <a:t>24</a:t>
            </a:fld>
            <a:endParaRPr>
              <a:solidFill>
                <a:srgbClr val="000000"/>
              </a:solidFill>
            </a:endParaRPr>
          </a:p>
        </p:txBody>
      </p:sp>
      <p:sp>
        <p:nvSpPr>
          <p:cNvPr id="462" name="Google Shape;46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3" name="Google Shape;46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GB">
                <a:solidFill>
                  <a:srgbClr val="000000"/>
                </a:solidFill>
              </a:rPr>
              <a:t>25</a:t>
            </a:fld>
            <a:endParaRPr>
              <a:solidFill>
                <a:srgbClr val="000000"/>
              </a:solidFill>
            </a:endParaRPr>
          </a:p>
        </p:txBody>
      </p:sp>
      <p:sp>
        <p:nvSpPr>
          <p:cNvPr id="462" name="Google Shape;46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3" name="Google Shape;46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5525E7-F25A-4C32-83A5-C5822B9278DA}" type="slidenum">
              <a:rPr lang="en-US">
                <a:solidFill>
                  <a:prstClr val="black"/>
                </a:solidFill>
              </a:rPr>
              <a:pPr/>
              <a:t>26</a:t>
            </a:fld>
            <a:endParaRPr lang="en-US">
              <a:solidFill>
                <a:prstClr val="black"/>
              </a:solidFill>
            </a:endParaRPr>
          </a:p>
        </p:txBody>
      </p:sp>
      <p:sp>
        <p:nvSpPr>
          <p:cNvPr id="925698" name="Rectangle 2"/>
          <p:cNvSpPr>
            <a:spLocks noRot="1" noChangeArrowheads="1" noTextEdit="1"/>
          </p:cNvSpPr>
          <p:nvPr>
            <p:ph type="sldImg"/>
          </p:nvPr>
        </p:nvSpPr>
        <p:spPr>
          <a:ln/>
        </p:spPr>
      </p:sp>
      <p:sp>
        <p:nvSpPr>
          <p:cNvPr id="925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GB">
                <a:solidFill>
                  <a:srgbClr val="000000"/>
                </a:solidFill>
              </a:rPr>
              <a:t>27</a:t>
            </a:fld>
            <a:endParaRPr>
              <a:solidFill>
                <a:srgbClr val="000000"/>
              </a:solidFill>
            </a:endParaRPr>
          </a:p>
        </p:txBody>
      </p:sp>
      <p:sp>
        <p:nvSpPr>
          <p:cNvPr id="462" name="Google Shape;46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3" name="Google Shape;46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21C252-9116-4A07-8984-C1F94180C432}" type="slidenum">
              <a:rPr lang="en-US">
                <a:solidFill>
                  <a:prstClr val="black"/>
                </a:solidFill>
              </a:rPr>
              <a:pPr/>
              <a:t>28</a:t>
            </a:fld>
            <a:endParaRPr lang="en-US">
              <a:solidFill>
                <a:prstClr val="black"/>
              </a:solidFill>
            </a:endParaRPr>
          </a:p>
        </p:txBody>
      </p:sp>
      <p:sp>
        <p:nvSpPr>
          <p:cNvPr id="926722" name="Rectangle 2"/>
          <p:cNvSpPr>
            <a:spLocks noRot="1" noChangeArrowheads="1" noTextEdit="1"/>
          </p:cNvSpPr>
          <p:nvPr>
            <p:ph type="sldImg"/>
          </p:nvPr>
        </p:nvSpPr>
        <p:spPr>
          <a:ln/>
        </p:spPr>
      </p:sp>
      <p:sp>
        <p:nvSpPr>
          <p:cNvPr id="926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F86281-0921-47A7-8AAF-0C05BD7B6F3B}" type="slidenum">
              <a:rPr lang="en-US">
                <a:solidFill>
                  <a:prstClr val="black"/>
                </a:solidFill>
              </a:rPr>
              <a:pPr/>
              <a:t>29</a:t>
            </a:fld>
            <a:endParaRPr lang="en-US">
              <a:solidFill>
                <a:prstClr val="black"/>
              </a:solidFill>
            </a:endParaRPr>
          </a:p>
        </p:txBody>
      </p:sp>
      <p:sp>
        <p:nvSpPr>
          <p:cNvPr id="927746" name="Rectangle 2"/>
          <p:cNvSpPr>
            <a:spLocks noRo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solidFill>
                  <a:srgbClr val="000000"/>
                </a:solidFill>
              </a:rPr>
              <a:t>3</a:t>
            </a:fld>
            <a:endParaRPr>
              <a:solidFill>
                <a:srgbClr val="000000"/>
              </a:solidFill>
            </a:endParaRPr>
          </a:p>
        </p:txBody>
      </p:sp>
      <p:sp>
        <p:nvSpPr>
          <p:cNvPr id="296" name="Google Shape;2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7" name="Google Shape;29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solidFill>
                  <a:srgbClr val="000000"/>
                </a:solidFill>
              </a:rPr>
              <a:t>6</a:t>
            </a:fld>
            <a:endParaRPr>
              <a:solidFill>
                <a:srgbClr val="000000"/>
              </a:solidFill>
            </a:endParaRPr>
          </a:p>
        </p:txBody>
      </p:sp>
      <p:sp>
        <p:nvSpPr>
          <p:cNvPr id="318" name="Google Shape;31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9" name="Google Shape;31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GB" sz="1400" b="0" i="0" u="none" strike="noStrike" cap="none">
                <a:solidFill>
                  <a:schemeClr val="dk1"/>
                </a:solidFill>
                <a:latin typeface="Times New Roman"/>
                <a:ea typeface="Times New Roman"/>
                <a:cs typeface="Times New Roman"/>
                <a:sym typeface="Times New Roman"/>
              </a:rPr>
              <a:t>7</a:t>
            </a:fld>
            <a:endParaRPr sz="1400" b="0" i="0" u="none" strike="noStrike" cap="none">
              <a:solidFill>
                <a:schemeClr val="dk1"/>
              </a:solidFill>
              <a:latin typeface="Times New Roman"/>
              <a:ea typeface="Times New Roman"/>
              <a:cs typeface="Times New Roman"/>
              <a:sym typeface="Times New Roman"/>
            </a:endParaRPr>
          </a:p>
        </p:txBody>
      </p:sp>
      <p:sp>
        <p:nvSpPr>
          <p:cNvPr id="328" name="Google Shape;32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9" name="Google Shape;329;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GB">
                <a:latin typeface="Times"/>
                <a:ea typeface="Times"/>
                <a:cs typeface="Times"/>
                <a:sym typeface="Times"/>
              </a:rPr>
              <a:t>Congestion occurs when the number of packets being transmitted through a network begins to approach the packet-handling capacity of the network. The objective of congestion control is to maintain the number of packets within the network below the level at which performance falls off dramatically. </a:t>
            </a:r>
            <a:endParaRPr/>
          </a:p>
          <a:p>
            <a:pPr marL="457200" marR="0" lvl="0" indent="-228600" algn="l" rtl="0">
              <a:lnSpc>
                <a:spcPct val="100000"/>
              </a:lnSpc>
              <a:spcBef>
                <a:spcPts val="0"/>
              </a:spcBef>
              <a:spcAft>
                <a:spcPts val="0"/>
              </a:spcAft>
              <a:buSzPts val="1400"/>
              <a:buNone/>
            </a:pPr>
            <a:r>
              <a:rPr lang="en-GB"/>
              <a:t>A</a:t>
            </a:r>
            <a:r>
              <a:rPr lang="en-GB">
                <a:latin typeface="Times"/>
                <a:ea typeface="Times"/>
                <a:cs typeface="Times"/>
                <a:sym typeface="Times"/>
              </a:rPr>
              <a:t> data network or internet is a network of queues. At each node (data network switch, internet router), there is a queue of packets for each outgoing channel. If the rate at which packets arrive and queue up exceeds the rate at which packets can be transmitted, the queue size grows without bound and the delay experienced by a packet goes to infinity. Even if the packet arrival rate is less than the packet transmission rate, queue length will grow dramatically as the arrival rate approaches the transmission rate. As a rule of thumb, when the line for which packets are queuing becomes more than 80% utilized, the queue length grows at an alarming rate. This growth in queue length means that the delay experienced by a packet at each node increases. Further, since the size of any queue is finite, as queue length grows, eventually the queue must overflow.</a:t>
            </a:r>
            <a:endParaRPr/>
          </a:p>
          <a:p>
            <a:pPr marL="457200" marR="0" lvl="0" indent="-22860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5" name="Google Shape;33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1" name="Google Shape;34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p14"/>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90" name="Google Shape;90;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91" name="Google Shape;91;p15"/>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2"/>
        <p:cNvGrpSpPr/>
        <p:nvPr/>
      </p:nvGrpSpPr>
      <p:grpSpPr>
        <a:xfrm>
          <a:off x="0" y="0"/>
          <a:ext cx="0" cy="0"/>
          <a:chOff x="0" y="0"/>
          <a:chExt cx="0" cy="0"/>
        </a:xfrm>
      </p:grpSpPr>
      <p:grpSp>
        <p:nvGrpSpPr>
          <p:cNvPr id="93" name="Google Shape;93;p16"/>
          <p:cNvGrpSpPr/>
          <p:nvPr/>
        </p:nvGrpSpPr>
        <p:grpSpPr>
          <a:xfrm>
            <a:off x="0" y="2438400"/>
            <a:ext cx="9009063" cy="1052513"/>
            <a:chOff x="0" y="1536"/>
            <a:chExt cx="5675" cy="663"/>
          </a:xfrm>
        </p:grpSpPr>
        <p:grpSp>
          <p:nvGrpSpPr>
            <p:cNvPr id="94" name="Google Shape;94;p16"/>
            <p:cNvGrpSpPr/>
            <p:nvPr/>
          </p:nvGrpSpPr>
          <p:grpSpPr>
            <a:xfrm>
              <a:off x="183" y="1604"/>
              <a:ext cx="448" cy="299"/>
              <a:chOff x="720" y="336"/>
              <a:chExt cx="624" cy="432"/>
            </a:xfrm>
          </p:grpSpPr>
          <p:sp>
            <p:nvSpPr>
              <p:cNvPr id="95" name="Google Shape;95;p16"/>
              <p:cNvSpPr/>
              <p:nvPr/>
            </p:nvSpPr>
            <p:spPr>
              <a:xfrm>
                <a:off x="720" y="336"/>
                <a:ext cx="384" cy="43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Arial"/>
                  <a:ea typeface="Arial"/>
                  <a:cs typeface="Arial"/>
                  <a:sym typeface="Arial"/>
                </a:endParaRPr>
              </a:p>
            </p:txBody>
          </p:sp>
          <p:sp>
            <p:nvSpPr>
              <p:cNvPr id="96" name="Google Shape;96;p16"/>
              <p:cNvSpPr/>
              <p:nvPr/>
            </p:nvSpPr>
            <p:spPr>
              <a:xfrm>
                <a:off x="1056" y="336"/>
                <a:ext cx="288" cy="43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Arial"/>
                  <a:ea typeface="Arial"/>
                  <a:cs typeface="Arial"/>
                  <a:sym typeface="Arial"/>
                </a:endParaRPr>
              </a:p>
            </p:txBody>
          </p:sp>
        </p:grpSp>
        <p:grpSp>
          <p:nvGrpSpPr>
            <p:cNvPr id="97" name="Google Shape;97;p16"/>
            <p:cNvGrpSpPr/>
            <p:nvPr/>
          </p:nvGrpSpPr>
          <p:grpSpPr>
            <a:xfrm>
              <a:off x="261" y="1870"/>
              <a:ext cx="465" cy="299"/>
              <a:chOff x="912" y="2640"/>
              <a:chExt cx="672" cy="432"/>
            </a:xfrm>
          </p:grpSpPr>
          <p:sp>
            <p:nvSpPr>
              <p:cNvPr id="98" name="Google Shape;98;p16"/>
              <p:cNvSpPr/>
              <p:nvPr/>
            </p:nvSpPr>
            <p:spPr>
              <a:xfrm>
                <a:off x="912" y="2640"/>
                <a:ext cx="384" cy="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Arial"/>
                  <a:ea typeface="Arial"/>
                  <a:cs typeface="Arial"/>
                  <a:sym typeface="Arial"/>
                </a:endParaRPr>
              </a:p>
            </p:txBody>
          </p:sp>
          <p:sp>
            <p:nvSpPr>
              <p:cNvPr id="99" name="Google Shape;99;p16"/>
              <p:cNvSpPr/>
              <p:nvPr/>
            </p:nvSpPr>
            <p:spPr>
              <a:xfrm>
                <a:off x="1248" y="2640"/>
                <a:ext cx="336" cy="43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Arial"/>
                  <a:ea typeface="Arial"/>
                  <a:cs typeface="Arial"/>
                  <a:sym typeface="Arial"/>
                </a:endParaRPr>
              </a:p>
            </p:txBody>
          </p:sp>
        </p:grpSp>
        <p:sp>
          <p:nvSpPr>
            <p:cNvPr id="100" name="Google Shape;100;p16"/>
            <p:cNvSpPr/>
            <p:nvPr/>
          </p:nvSpPr>
          <p:spPr>
            <a:xfrm>
              <a:off x="0" y="1824"/>
              <a:ext cx="353" cy="266"/>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Arial"/>
                <a:ea typeface="Arial"/>
                <a:cs typeface="Arial"/>
                <a:sym typeface="Arial"/>
              </a:endParaRPr>
            </a:p>
          </p:txBody>
        </p:sp>
        <p:sp>
          <p:nvSpPr>
            <p:cNvPr id="101" name="Google Shape;101;p16"/>
            <p:cNvSpPr/>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Arial"/>
                <a:ea typeface="Arial"/>
                <a:cs typeface="Arial"/>
                <a:sym typeface="Arial"/>
              </a:endParaRPr>
            </a:p>
          </p:txBody>
        </p:sp>
        <p:sp>
          <p:nvSpPr>
            <p:cNvPr id="102" name="Google Shape;102;p16"/>
            <p:cNvSpPr/>
            <p:nvPr/>
          </p:nvSpPr>
          <p:spPr>
            <a:xfrm rot="10800000" flipH="1">
              <a:off x="199" y="2054"/>
              <a:ext cx="5476" cy="35"/>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Arial"/>
                <a:ea typeface="Arial"/>
                <a:cs typeface="Arial"/>
                <a:sym typeface="Arial"/>
              </a:endParaRPr>
            </a:p>
          </p:txBody>
        </p:sp>
      </p:grpSp>
      <p:sp>
        <p:nvSpPr>
          <p:cNvPr id="103" name="Google Shape;103;p16"/>
          <p:cNvSpPr txBox="1">
            <a:spLocks noGrp="1"/>
          </p:cNvSpPr>
          <p:nvPr>
            <p:ph type="ctrTitle"/>
          </p:nvPr>
        </p:nvSpPr>
        <p:spPr>
          <a:xfrm>
            <a:off x="990600" y="1676400"/>
            <a:ext cx="7772400" cy="146208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104" name="Google Shape;104;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R="0" lvl="2"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R="0" lvl="3"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R="0" lvl="4"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R="0" lvl="5"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R="0" lvl="6"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R="0" lvl="7"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R="0" lvl="8"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05" name="Google Shape;105;p16"/>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06" name="Google Shape;106;p16"/>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07" name="Google Shape;107;p16"/>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1C1C1C"/>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1C1C1C"/>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1C1C1C"/>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1C1C1C"/>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1C1C1C"/>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1C1C1C"/>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1C1C1C"/>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1C1C1C"/>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1C1C1C"/>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a:p>
        </p:txBody>
      </p:sp>
      <p:sp>
        <p:nvSpPr>
          <p:cNvPr id="108" name="Google Shape;108;p16"/>
          <p:cNvSpPr txBox="1"/>
          <p:nvPr/>
        </p:nvSpPr>
        <p:spPr>
          <a:xfrm>
            <a:off x="0" y="6553200"/>
            <a:ext cx="2209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McGraw-Hill</a:t>
            </a:r>
            <a:endParaRPr sz="2400" b="0" i="0" u="none" strike="noStrike" cap="none">
              <a:solidFill>
                <a:srgbClr val="000000"/>
              </a:solidFill>
              <a:latin typeface="Times New Roman"/>
              <a:ea typeface="Times New Roman"/>
              <a:cs typeface="Times New Roman"/>
              <a:sym typeface="Times New Roman"/>
            </a:endParaRPr>
          </a:p>
        </p:txBody>
      </p:sp>
      <p:sp>
        <p:nvSpPr>
          <p:cNvPr id="109" name="Google Shape;109;p16"/>
          <p:cNvSpPr txBox="1"/>
          <p:nvPr/>
        </p:nvSpPr>
        <p:spPr>
          <a:xfrm>
            <a:off x="4572000" y="6553200"/>
            <a:ext cx="45720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The McGraw-Hill Companies, Inc., 2000</a:t>
            </a:r>
            <a:endParaRPr sz="2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112" name="Google Shape;112;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00"/>
              </a:spcBef>
              <a:spcAft>
                <a:spcPts val="0"/>
              </a:spcAft>
              <a:buClr>
                <a:schemeClr val="folHlink"/>
              </a:buClr>
              <a:buSzPts val="1200"/>
              <a:buFont typeface="Noto Sans Symbols"/>
              <a:buNone/>
              <a:defRPr sz="2000" b="0" i="0" u="none" strike="noStrike" cap="none">
                <a:solidFill>
                  <a:schemeClr val="dk1"/>
                </a:solidFill>
                <a:latin typeface="Tahoma"/>
                <a:ea typeface="Tahoma"/>
                <a:cs typeface="Tahoma"/>
                <a:sym typeface="Tahoma"/>
              </a:defRPr>
            </a:lvl1pPr>
            <a:lvl2pPr marL="914400" marR="0" lvl="1" indent="-228600" algn="l" rtl="0">
              <a:lnSpc>
                <a:spcPct val="100000"/>
              </a:lnSpc>
              <a:spcBef>
                <a:spcPts val="360"/>
              </a:spcBef>
              <a:spcAft>
                <a:spcPts val="0"/>
              </a:spcAft>
              <a:buClr>
                <a:schemeClr val="hlink"/>
              </a:buClr>
              <a:buSzPts val="990"/>
              <a:buFont typeface="Noto Sans Symbols"/>
              <a:buNone/>
              <a:defRPr sz="1800" b="0" i="0" u="none" strike="noStrike" cap="none">
                <a:solidFill>
                  <a:schemeClr val="dk1"/>
                </a:solidFill>
                <a:latin typeface="Tahoma"/>
                <a:ea typeface="Tahoma"/>
                <a:cs typeface="Tahoma"/>
                <a:sym typeface="Tahoma"/>
              </a:defRPr>
            </a:lvl2pPr>
            <a:lvl3pPr marL="1371600" marR="0" lvl="2" indent="-228600" algn="l" rtl="0">
              <a:lnSpc>
                <a:spcPct val="100000"/>
              </a:lnSpc>
              <a:spcBef>
                <a:spcPts val="320"/>
              </a:spcBef>
              <a:spcAft>
                <a:spcPts val="0"/>
              </a:spcAft>
              <a:buClr>
                <a:schemeClr val="folHlink"/>
              </a:buClr>
              <a:buSzPts val="800"/>
              <a:buFont typeface="Noto Sans Symbols"/>
              <a:buNone/>
              <a:defRPr sz="1600" b="0" i="0" u="none" strike="noStrike" cap="none">
                <a:solidFill>
                  <a:schemeClr val="dk1"/>
                </a:solidFill>
                <a:latin typeface="Tahoma"/>
                <a:ea typeface="Tahoma"/>
                <a:cs typeface="Tahoma"/>
                <a:sym typeface="Tahoma"/>
              </a:defRPr>
            </a:lvl3pPr>
            <a:lvl4pPr marL="1828800" marR="0" lvl="3" indent="-228600" algn="l" rtl="0">
              <a:lnSpc>
                <a:spcPct val="100000"/>
              </a:lnSpc>
              <a:spcBef>
                <a:spcPts val="280"/>
              </a:spcBef>
              <a:spcAft>
                <a:spcPts val="0"/>
              </a:spcAft>
              <a:buClr>
                <a:schemeClr val="accent2"/>
              </a:buClr>
              <a:buSzPts val="770"/>
              <a:buFont typeface="Noto Sans Symbols"/>
              <a:buNone/>
              <a:defRPr sz="1400" b="0" i="0" u="none" strike="noStrike" cap="none">
                <a:solidFill>
                  <a:schemeClr val="dk1"/>
                </a:solidFill>
                <a:latin typeface="Tahoma"/>
                <a:ea typeface="Tahoma"/>
                <a:cs typeface="Tahoma"/>
                <a:sym typeface="Tahoma"/>
              </a:defRPr>
            </a:lvl4pPr>
            <a:lvl5pPr marL="2286000" marR="0" lvl="4" indent="-228600" algn="l" rtl="0">
              <a:lnSpc>
                <a:spcPct val="100000"/>
              </a:lnSpc>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5pPr>
            <a:lvl6pPr marL="2743200" marR="0" lvl="5" indent="-228600" algn="l" rtl="0">
              <a:lnSpc>
                <a:spcPct val="100000"/>
              </a:lnSpc>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6pPr>
            <a:lvl7pPr marL="3200400" marR="0" lvl="6" indent="-228600" algn="l" rtl="0">
              <a:lnSpc>
                <a:spcPct val="100000"/>
              </a:lnSpc>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7pPr>
            <a:lvl8pPr marL="3657600" marR="0" lvl="7" indent="-228600" algn="l" rtl="0">
              <a:lnSpc>
                <a:spcPct val="100000"/>
              </a:lnSpc>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8pPr>
            <a:lvl9pPr marL="4114800" marR="0" lvl="8" indent="-228600" algn="l" rtl="0">
              <a:lnSpc>
                <a:spcPct val="100000"/>
              </a:lnSpc>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9pPr>
          </a:lstStyle>
          <a:p>
            <a:endParaRPr/>
          </a:p>
        </p:txBody>
      </p:sp>
      <p:sp>
        <p:nvSpPr>
          <p:cNvPr id="113" name="Google Shape;113;p17"/>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116" name="Google Shape;116;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335280" algn="l" rtl="0">
              <a:lnSpc>
                <a:spcPct val="100000"/>
              </a:lnSpc>
              <a:spcBef>
                <a:spcPts val="560"/>
              </a:spcBef>
              <a:spcAft>
                <a:spcPts val="0"/>
              </a:spcAft>
              <a:buClr>
                <a:schemeClr val="folHlink"/>
              </a:buClr>
              <a:buSzPts val="1680"/>
              <a:buFont typeface="Noto Sans Symbols"/>
              <a:buChar char="■"/>
              <a:defRPr sz="2800" b="0" i="0" u="none" strike="noStrike" cap="none">
                <a:solidFill>
                  <a:schemeClr val="dk1"/>
                </a:solidFill>
                <a:latin typeface="Tahoma"/>
                <a:ea typeface="Tahoma"/>
                <a:cs typeface="Tahoma"/>
                <a:sym typeface="Tahoma"/>
              </a:defRPr>
            </a:lvl1pPr>
            <a:lvl2pPr marL="914400" marR="0" lvl="1" indent="-312419" algn="l" rtl="0">
              <a:lnSpc>
                <a:spcPct val="100000"/>
              </a:lnSpc>
              <a:spcBef>
                <a:spcPts val="480"/>
              </a:spcBef>
              <a:spcAft>
                <a:spcPts val="0"/>
              </a:spcAft>
              <a:buClr>
                <a:schemeClr val="hlink"/>
              </a:buClr>
              <a:buSzPts val="1320"/>
              <a:buFont typeface="Noto Sans Symbols"/>
              <a:buChar char="■"/>
              <a:defRPr sz="2400" b="0" i="0" u="none" strike="noStrike" cap="none">
                <a:solidFill>
                  <a:schemeClr val="dk1"/>
                </a:solidFill>
                <a:latin typeface="Tahoma"/>
                <a:ea typeface="Tahoma"/>
                <a:cs typeface="Tahoma"/>
                <a:sym typeface="Tahoma"/>
              </a:defRPr>
            </a:lvl2pPr>
            <a:lvl3pPr marL="1371600" marR="0" lvl="2" indent="-292100" algn="l" rtl="0">
              <a:lnSpc>
                <a:spcPct val="100000"/>
              </a:lnSpc>
              <a:spcBef>
                <a:spcPts val="400"/>
              </a:spcBef>
              <a:spcAft>
                <a:spcPts val="0"/>
              </a:spcAft>
              <a:buClr>
                <a:schemeClr val="folHlink"/>
              </a:buClr>
              <a:buSzPts val="1000"/>
              <a:buFont typeface="Noto Sans Symbols"/>
              <a:buChar char="■"/>
              <a:defRPr sz="2000" b="0" i="0" u="none" strike="noStrike" cap="none">
                <a:solidFill>
                  <a:schemeClr val="dk1"/>
                </a:solidFill>
                <a:latin typeface="Tahoma"/>
                <a:ea typeface="Tahoma"/>
                <a:cs typeface="Tahoma"/>
                <a:sym typeface="Tahoma"/>
              </a:defRPr>
            </a:lvl3pPr>
            <a:lvl4pPr marL="1828800" marR="0" lvl="3" indent="-291464" algn="l" rtl="0">
              <a:lnSpc>
                <a:spcPct val="100000"/>
              </a:lnSpc>
              <a:spcBef>
                <a:spcPts val="360"/>
              </a:spcBef>
              <a:spcAft>
                <a:spcPts val="0"/>
              </a:spcAft>
              <a:buClr>
                <a:schemeClr val="accent2"/>
              </a:buClr>
              <a:buSzPts val="990"/>
              <a:buFont typeface="Noto Sans Symbols"/>
              <a:buChar char="■"/>
              <a:defRPr sz="1800" b="0" i="0" u="none" strike="noStrike" cap="none">
                <a:solidFill>
                  <a:schemeClr val="dk1"/>
                </a:solidFill>
                <a:latin typeface="Tahoma"/>
                <a:ea typeface="Tahoma"/>
                <a:cs typeface="Tahoma"/>
                <a:sym typeface="Tahoma"/>
              </a:defRPr>
            </a:lvl4pPr>
            <a:lvl5pPr marL="2286000" marR="0" lvl="4" indent="-285750" algn="l" rtl="0">
              <a:lnSpc>
                <a:spcPct val="100000"/>
              </a:lnSpc>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5pPr>
            <a:lvl6pPr marL="2743200" marR="0" lvl="5" indent="-285750" algn="l" rtl="0">
              <a:lnSpc>
                <a:spcPct val="100000"/>
              </a:lnSpc>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6pPr>
            <a:lvl7pPr marL="3200400" marR="0" lvl="6" indent="-285750" algn="l" rtl="0">
              <a:lnSpc>
                <a:spcPct val="100000"/>
              </a:lnSpc>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7pPr>
            <a:lvl8pPr marL="3657600" marR="0" lvl="7" indent="-285750" algn="l" rtl="0">
              <a:lnSpc>
                <a:spcPct val="100000"/>
              </a:lnSpc>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8pPr>
            <a:lvl9pPr marL="4114800" marR="0" lvl="8" indent="-285750" algn="l" rtl="0">
              <a:lnSpc>
                <a:spcPct val="100000"/>
              </a:lnSpc>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9pPr>
          </a:lstStyle>
          <a:p>
            <a:endParaRPr/>
          </a:p>
        </p:txBody>
      </p:sp>
      <p:sp>
        <p:nvSpPr>
          <p:cNvPr id="117" name="Google Shape;117;p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335280" algn="l" rtl="0">
              <a:lnSpc>
                <a:spcPct val="100000"/>
              </a:lnSpc>
              <a:spcBef>
                <a:spcPts val="560"/>
              </a:spcBef>
              <a:spcAft>
                <a:spcPts val="0"/>
              </a:spcAft>
              <a:buClr>
                <a:schemeClr val="folHlink"/>
              </a:buClr>
              <a:buSzPts val="1680"/>
              <a:buFont typeface="Noto Sans Symbols"/>
              <a:buChar char="■"/>
              <a:defRPr sz="2800" b="0" i="0" u="none" strike="noStrike" cap="none">
                <a:solidFill>
                  <a:schemeClr val="dk1"/>
                </a:solidFill>
                <a:latin typeface="Tahoma"/>
                <a:ea typeface="Tahoma"/>
                <a:cs typeface="Tahoma"/>
                <a:sym typeface="Tahoma"/>
              </a:defRPr>
            </a:lvl1pPr>
            <a:lvl2pPr marL="914400" marR="0" lvl="1" indent="-312419" algn="l" rtl="0">
              <a:lnSpc>
                <a:spcPct val="100000"/>
              </a:lnSpc>
              <a:spcBef>
                <a:spcPts val="480"/>
              </a:spcBef>
              <a:spcAft>
                <a:spcPts val="0"/>
              </a:spcAft>
              <a:buClr>
                <a:schemeClr val="hlink"/>
              </a:buClr>
              <a:buSzPts val="1320"/>
              <a:buFont typeface="Noto Sans Symbols"/>
              <a:buChar char="■"/>
              <a:defRPr sz="2400" b="0" i="0" u="none" strike="noStrike" cap="none">
                <a:solidFill>
                  <a:schemeClr val="dk1"/>
                </a:solidFill>
                <a:latin typeface="Tahoma"/>
                <a:ea typeface="Tahoma"/>
                <a:cs typeface="Tahoma"/>
                <a:sym typeface="Tahoma"/>
              </a:defRPr>
            </a:lvl2pPr>
            <a:lvl3pPr marL="1371600" marR="0" lvl="2" indent="-292100" algn="l" rtl="0">
              <a:lnSpc>
                <a:spcPct val="100000"/>
              </a:lnSpc>
              <a:spcBef>
                <a:spcPts val="400"/>
              </a:spcBef>
              <a:spcAft>
                <a:spcPts val="0"/>
              </a:spcAft>
              <a:buClr>
                <a:schemeClr val="folHlink"/>
              </a:buClr>
              <a:buSzPts val="1000"/>
              <a:buFont typeface="Noto Sans Symbols"/>
              <a:buChar char="■"/>
              <a:defRPr sz="2000" b="0" i="0" u="none" strike="noStrike" cap="none">
                <a:solidFill>
                  <a:schemeClr val="dk1"/>
                </a:solidFill>
                <a:latin typeface="Tahoma"/>
                <a:ea typeface="Tahoma"/>
                <a:cs typeface="Tahoma"/>
                <a:sym typeface="Tahoma"/>
              </a:defRPr>
            </a:lvl3pPr>
            <a:lvl4pPr marL="1828800" marR="0" lvl="3" indent="-291464" algn="l" rtl="0">
              <a:lnSpc>
                <a:spcPct val="100000"/>
              </a:lnSpc>
              <a:spcBef>
                <a:spcPts val="360"/>
              </a:spcBef>
              <a:spcAft>
                <a:spcPts val="0"/>
              </a:spcAft>
              <a:buClr>
                <a:schemeClr val="accent2"/>
              </a:buClr>
              <a:buSzPts val="990"/>
              <a:buFont typeface="Noto Sans Symbols"/>
              <a:buChar char="■"/>
              <a:defRPr sz="1800" b="0" i="0" u="none" strike="noStrike" cap="none">
                <a:solidFill>
                  <a:schemeClr val="dk1"/>
                </a:solidFill>
                <a:latin typeface="Tahoma"/>
                <a:ea typeface="Tahoma"/>
                <a:cs typeface="Tahoma"/>
                <a:sym typeface="Tahoma"/>
              </a:defRPr>
            </a:lvl4pPr>
            <a:lvl5pPr marL="2286000" marR="0" lvl="4" indent="-285750" algn="l" rtl="0">
              <a:lnSpc>
                <a:spcPct val="100000"/>
              </a:lnSpc>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5pPr>
            <a:lvl6pPr marL="2743200" marR="0" lvl="5" indent="-285750" algn="l" rtl="0">
              <a:lnSpc>
                <a:spcPct val="100000"/>
              </a:lnSpc>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6pPr>
            <a:lvl7pPr marL="3200400" marR="0" lvl="6" indent="-285750" algn="l" rtl="0">
              <a:lnSpc>
                <a:spcPct val="100000"/>
              </a:lnSpc>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7pPr>
            <a:lvl8pPr marL="3657600" marR="0" lvl="7" indent="-285750" algn="l" rtl="0">
              <a:lnSpc>
                <a:spcPct val="100000"/>
              </a:lnSpc>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8pPr>
            <a:lvl9pPr marL="4114800" marR="0" lvl="8" indent="-285750" algn="l" rtl="0">
              <a:lnSpc>
                <a:spcPct val="100000"/>
              </a:lnSpc>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9pPr>
          </a:lstStyle>
          <a:p>
            <a:endParaRPr/>
          </a:p>
        </p:txBody>
      </p:sp>
      <p:sp>
        <p:nvSpPr>
          <p:cNvPr id="118" name="Google Shape;118;p18"/>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121" name="Google Shape;121;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lnSpc>
                <a:spcPct val="100000"/>
              </a:lnSpc>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lnSpc>
                <a:spcPct val="100000"/>
              </a:lnSpc>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lnSpc>
                <a:spcPct val="100000"/>
              </a:lnSpc>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6pPr>
            <a:lvl7pPr marL="3200400" marR="0" lvl="6"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7pPr>
            <a:lvl8pPr marL="3657600" marR="0" lvl="7"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8pPr>
            <a:lvl9pPr marL="4114800" marR="0" lvl="8"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9pPr>
          </a:lstStyle>
          <a:p>
            <a:endParaRPr/>
          </a:p>
        </p:txBody>
      </p:sp>
      <p:sp>
        <p:nvSpPr>
          <p:cNvPr id="122" name="Google Shape;122;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20040" algn="l" rtl="0">
              <a:lnSpc>
                <a:spcPct val="100000"/>
              </a:lnSpc>
              <a:spcBef>
                <a:spcPts val="480"/>
              </a:spcBef>
              <a:spcAft>
                <a:spcPts val="0"/>
              </a:spcAft>
              <a:buClr>
                <a:schemeClr val="folHlink"/>
              </a:buClr>
              <a:buSzPts val="1440"/>
              <a:buFont typeface="Noto Sans Symbols"/>
              <a:buChar char="■"/>
              <a:defRPr sz="2400" b="0" i="0" u="none" strike="noStrike" cap="none">
                <a:solidFill>
                  <a:schemeClr val="dk1"/>
                </a:solidFill>
                <a:latin typeface="Tahoma"/>
                <a:ea typeface="Tahoma"/>
                <a:cs typeface="Tahoma"/>
                <a:sym typeface="Tahoma"/>
              </a:defRPr>
            </a:lvl1pPr>
            <a:lvl2pPr marL="914400" marR="0" lvl="1" indent="-298450" algn="l" rtl="0">
              <a:lnSpc>
                <a:spcPct val="100000"/>
              </a:lnSpc>
              <a:spcBef>
                <a:spcPts val="400"/>
              </a:spcBef>
              <a:spcAft>
                <a:spcPts val="0"/>
              </a:spcAft>
              <a:buClr>
                <a:schemeClr val="hlink"/>
              </a:buClr>
              <a:buSzPts val="1100"/>
              <a:buFont typeface="Noto Sans Symbols"/>
              <a:buChar char="■"/>
              <a:defRPr sz="2000" b="0" i="0" u="none" strike="noStrike" cap="none">
                <a:solidFill>
                  <a:schemeClr val="dk1"/>
                </a:solidFill>
                <a:latin typeface="Tahoma"/>
                <a:ea typeface="Tahoma"/>
                <a:cs typeface="Tahoma"/>
                <a:sym typeface="Tahoma"/>
              </a:defRPr>
            </a:lvl2pPr>
            <a:lvl3pPr marL="1371600" marR="0" lvl="2" indent="-285750" algn="l" rtl="0">
              <a:lnSpc>
                <a:spcPct val="100000"/>
              </a:lnSpc>
              <a:spcBef>
                <a:spcPts val="360"/>
              </a:spcBef>
              <a:spcAft>
                <a:spcPts val="0"/>
              </a:spcAft>
              <a:buClr>
                <a:schemeClr val="folHlink"/>
              </a:buClr>
              <a:buSzPts val="900"/>
              <a:buFont typeface="Noto Sans Symbols"/>
              <a:buChar char="■"/>
              <a:defRPr sz="1800" b="0" i="0" u="none" strike="noStrike" cap="none">
                <a:solidFill>
                  <a:schemeClr val="dk1"/>
                </a:solidFill>
                <a:latin typeface="Tahoma"/>
                <a:ea typeface="Tahoma"/>
                <a:cs typeface="Tahoma"/>
                <a:sym typeface="Tahoma"/>
              </a:defRPr>
            </a:lvl3pPr>
            <a:lvl4pPr marL="1828800" marR="0" lvl="3" indent="-284480" algn="l" rtl="0">
              <a:lnSpc>
                <a:spcPct val="100000"/>
              </a:lnSpc>
              <a:spcBef>
                <a:spcPts val="320"/>
              </a:spcBef>
              <a:spcAft>
                <a:spcPts val="0"/>
              </a:spcAft>
              <a:buClr>
                <a:schemeClr val="accent2"/>
              </a:buClr>
              <a:buSzPts val="880"/>
              <a:buFont typeface="Noto Sans Symbols"/>
              <a:buChar char="■"/>
              <a:defRPr sz="1600" b="0" i="0" u="none" strike="noStrike" cap="none">
                <a:solidFill>
                  <a:schemeClr val="dk1"/>
                </a:solidFill>
                <a:latin typeface="Tahoma"/>
                <a:ea typeface="Tahoma"/>
                <a:cs typeface="Tahoma"/>
                <a:sym typeface="Tahoma"/>
              </a:defRPr>
            </a:lvl4pPr>
            <a:lvl5pPr marL="2286000" marR="0" lvl="4" indent="-279400" algn="l" rtl="0">
              <a:lnSpc>
                <a:spcPct val="100000"/>
              </a:lnSpc>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5pPr>
            <a:lvl6pPr marL="2743200" marR="0" lvl="5" indent="-279400" algn="l" rtl="0">
              <a:lnSpc>
                <a:spcPct val="100000"/>
              </a:lnSpc>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6pPr>
            <a:lvl7pPr marL="3200400" marR="0" lvl="6" indent="-279400" algn="l" rtl="0">
              <a:lnSpc>
                <a:spcPct val="100000"/>
              </a:lnSpc>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7pPr>
            <a:lvl8pPr marL="3657600" marR="0" lvl="7" indent="-279400" algn="l" rtl="0">
              <a:lnSpc>
                <a:spcPct val="100000"/>
              </a:lnSpc>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8pPr>
            <a:lvl9pPr marL="4114800" marR="0" lvl="8" indent="-279400" algn="l" rtl="0">
              <a:lnSpc>
                <a:spcPct val="100000"/>
              </a:lnSpc>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9pPr>
          </a:lstStyle>
          <a:p>
            <a:endParaRPr/>
          </a:p>
        </p:txBody>
      </p:sp>
      <p:sp>
        <p:nvSpPr>
          <p:cNvPr id="123" name="Google Shape;123;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lnSpc>
                <a:spcPct val="100000"/>
              </a:lnSpc>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lnSpc>
                <a:spcPct val="100000"/>
              </a:lnSpc>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lnSpc>
                <a:spcPct val="100000"/>
              </a:lnSpc>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6pPr>
            <a:lvl7pPr marL="3200400" marR="0" lvl="6"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7pPr>
            <a:lvl8pPr marL="3657600" marR="0" lvl="7"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8pPr>
            <a:lvl9pPr marL="4114800" marR="0" lvl="8"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9pPr>
          </a:lstStyle>
          <a:p>
            <a:endParaRPr/>
          </a:p>
        </p:txBody>
      </p:sp>
      <p:sp>
        <p:nvSpPr>
          <p:cNvPr id="124" name="Google Shape;124;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20040" algn="l" rtl="0">
              <a:lnSpc>
                <a:spcPct val="100000"/>
              </a:lnSpc>
              <a:spcBef>
                <a:spcPts val="480"/>
              </a:spcBef>
              <a:spcAft>
                <a:spcPts val="0"/>
              </a:spcAft>
              <a:buClr>
                <a:schemeClr val="folHlink"/>
              </a:buClr>
              <a:buSzPts val="1440"/>
              <a:buFont typeface="Noto Sans Symbols"/>
              <a:buChar char="■"/>
              <a:defRPr sz="2400" b="0" i="0" u="none" strike="noStrike" cap="none">
                <a:solidFill>
                  <a:schemeClr val="dk1"/>
                </a:solidFill>
                <a:latin typeface="Tahoma"/>
                <a:ea typeface="Tahoma"/>
                <a:cs typeface="Tahoma"/>
                <a:sym typeface="Tahoma"/>
              </a:defRPr>
            </a:lvl1pPr>
            <a:lvl2pPr marL="914400" marR="0" lvl="1" indent="-298450" algn="l" rtl="0">
              <a:lnSpc>
                <a:spcPct val="100000"/>
              </a:lnSpc>
              <a:spcBef>
                <a:spcPts val="400"/>
              </a:spcBef>
              <a:spcAft>
                <a:spcPts val="0"/>
              </a:spcAft>
              <a:buClr>
                <a:schemeClr val="hlink"/>
              </a:buClr>
              <a:buSzPts val="1100"/>
              <a:buFont typeface="Noto Sans Symbols"/>
              <a:buChar char="■"/>
              <a:defRPr sz="2000" b="0" i="0" u="none" strike="noStrike" cap="none">
                <a:solidFill>
                  <a:schemeClr val="dk1"/>
                </a:solidFill>
                <a:latin typeface="Tahoma"/>
                <a:ea typeface="Tahoma"/>
                <a:cs typeface="Tahoma"/>
                <a:sym typeface="Tahoma"/>
              </a:defRPr>
            </a:lvl2pPr>
            <a:lvl3pPr marL="1371600" marR="0" lvl="2" indent="-285750" algn="l" rtl="0">
              <a:lnSpc>
                <a:spcPct val="100000"/>
              </a:lnSpc>
              <a:spcBef>
                <a:spcPts val="360"/>
              </a:spcBef>
              <a:spcAft>
                <a:spcPts val="0"/>
              </a:spcAft>
              <a:buClr>
                <a:schemeClr val="folHlink"/>
              </a:buClr>
              <a:buSzPts val="900"/>
              <a:buFont typeface="Noto Sans Symbols"/>
              <a:buChar char="■"/>
              <a:defRPr sz="1800" b="0" i="0" u="none" strike="noStrike" cap="none">
                <a:solidFill>
                  <a:schemeClr val="dk1"/>
                </a:solidFill>
                <a:latin typeface="Tahoma"/>
                <a:ea typeface="Tahoma"/>
                <a:cs typeface="Tahoma"/>
                <a:sym typeface="Tahoma"/>
              </a:defRPr>
            </a:lvl3pPr>
            <a:lvl4pPr marL="1828800" marR="0" lvl="3" indent="-284480" algn="l" rtl="0">
              <a:lnSpc>
                <a:spcPct val="100000"/>
              </a:lnSpc>
              <a:spcBef>
                <a:spcPts val="320"/>
              </a:spcBef>
              <a:spcAft>
                <a:spcPts val="0"/>
              </a:spcAft>
              <a:buClr>
                <a:schemeClr val="accent2"/>
              </a:buClr>
              <a:buSzPts val="880"/>
              <a:buFont typeface="Noto Sans Symbols"/>
              <a:buChar char="■"/>
              <a:defRPr sz="1600" b="0" i="0" u="none" strike="noStrike" cap="none">
                <a:solidFill>
                  <a:schemeClr val="dk1"/>
                </a:solidFill>
                <a:latin typeface="Tahoma"/>
                <a:ea typeface="Tahoma"/>
                <a:cs typeface="Tahoma"/>
                <a:sym typeface="Tahoma"/>
              </a:defRPr>
            </a:lvl4pPr>
            <a:lvl5pPr marL="2286000" marR="0" lvl="4" indent="-279400" algn="l" rtl="0">
              <a:lnSpc>
                <a:spcPct val="100000"/>
              </a:lnSpc>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5pPr>
            <a:lvl6pPr marL="2743200" marR="0" lvl="5" indent="-279400" algn="l" rtl="0">
              <a:lnSpc>
                <a:spcPct val="100000"/>
              </a:lnSpc>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6pPr>
            <a:lvl7pPr marL="3200400" marR="0" lvl="6" indent="-279400" algn="l" rtl="0">
              <a:lnSpc>
                <a:spcPct val="100000"/>
              </a:lnSpc>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7pPr>
            <a:lvl8pPr marL="3657600" marR="0" lvl="7" indent="-279400" algn="l" rtl="0">
              <a:lnSpc>
                <a:spcPct val="100000"/>
              </a:lnSpc>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8pPr>
            <a:lvl9pPr marL="4114800" marR="0" lvl="8" indent="-279400" algn="l" rtl="0">
              <a:lnSpc>
                <a:spcPct val="100000"/>
              </a:lnSpc>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9pPr>
          </a:lstStyle>
          <a:p>
            <a:endParaRPr/>
          </a:p>
        </p:txBody>
      </p:sp>
      <p:sp>
        <p:nvSpPr>
          <p:cNvPr id="125" name="Google Shape;125;p19"/>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128" name="Google Shape;128;p20"/>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131" name="Google Shape;131;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32" name="Google Shape;132;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folHlink"/>
              </a:buClr>
              <a:buSzPts val="840"/>
              <a:buFont typeface="Noto Sans Symbols"/>
              <a:buNone/>
              <a:defRPr sz="1400" b="0" i="0" u="none" strike="noStrike" cap="none">
                <a:solidFill>
                  <a:schemeClr val="dk1"/>
                </a:solidFill>
                <a:latin typeface="Tahoma"/>
                <a:ea typeface="Tahoma"/>
                <a:cs typeface="Tahoma"/>
                <a:sym typeface="Tahoma"/>
              </a:defRPr>
            </a:lvl1pPr>
            <a:lvl2pPr marL="914400" marR="0" lvl="1" indent="-228600" algn="l" rtl="0">
              <a:lnSpc>
                <a:spcPct val="100000"/>
              </a:lnSpc>
              <a:spcBef>
                <a:spcPts val="240"/>
              </a:spcBef>
              <a:spcAft>
                <a:spcPts val="0"/>
              </a:spcAft>
              <a:buClr>
                <a:schemeClr val="hlink"/>
              </a:buClr>
              <a:buSzPts val="660"/>
              <a:buFont typeface="Noto Sans Symbols"/>
              <a:buNone/>
              <a:defRPr sz="1200" b="0" i="0" u="none" strike="noStrike" cap="none">
                <a:solidFill>
                  <a:schemeClr val="dk1"/>
                </a:solidFill>
                <a:latin typeface="Tahoma"/>
                <a:ea typeface="Tahoma"/>
                <a:cs typeface="Tahoma"/>
                <a:sym typeface="Tahoma"/>
              </a:defRPr>
            </a:lvl2pPr>
            <a:lvl3pPr marL="1371600" marR="0" lvl="2" indent="-228600" algn="l" rtl="0">
              <a:lnSpc>
                <a:spcPct val="100000"/>
              </a:lnSpc>
              <a:spcBef>
                <a:spcPts val="200"/>
              </a:spcBef>
              <a:spcAft>
                <a:spcPts val="0"/>
              </a:spcAft>
              <a:buClr>
                <a:schemeClr val="folHlink"/>
              </a:buClr>
              <a:buSzPts val="500"/>
              <a:buFont typeface="Noto Sans Symbols"/>
              <a:buNone/>
              <a:defRPr sz="1000" b="0" i="0" u="none" strike="noStrike" cap="none">
                <a:solidFill>
                  <a:schemeClr val="dk1"/>
                </a:solidFill>
                <a:latin typeface="Tahoma"/>
                <a:ea typeface="Tahoma"/>
                <a:cs typeface="Tahoma"/>
                <a:sym typeface="Tahoma"/>
              </a:defRPr>
            </a:lvl3pPr>
            <a:lvl4pPr marL="1828800" marR="0" lvl="3" indent="-228600" algn="l" rtl="0">
              <a:lnSpc>
                <a:spcPct val="100000"/>
              </a:lnSpc>
              <a:spcBef>
                <a:spcPts val="180"/>
              </a:spcBef>
              <a:spcAft>
                <a:spcPts val="0"/>
              </a:spcAft>
              <a:buClr>
                <a:schemeClr val="accent2"/>
              </a:buClr>
              <a:buSzPts val="495"/>
              <a:buFont typeface="Noto Sans Symbols"/>
              <a:buNone/>
              <a:defRPr sz="900" b="0" i="0" u="none" strike="noStrike" cap="none">
                <a:solidFill>
                  <a:schemeClr val="dk1"/>
                </a:solidFill>
                <a:latin typeface="Tahoma"/>
                <a:ea typeface="Tahoma"/>
                <a:cs typeface="Tahoma"/>
                <a:sym typeface="Tahoma"/>
              </a:defRPr>
            </a:lvl4pPr>
            <a:lvl5pPr marL="2286000" marR="0" lvl="4" indent="-228600" algn="l" rtl="0">
              <a:lnSpc>
                <a:spcPct val="100000"/>
              </a:lnSpc>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5pPr>
            <a:lvl6pPr marL="2743200" marR="0" lvl="5" indent="-228600" algn="l" rtl="0">
              <a:lnSpc>
                <a:spcPct val="100000"/>
              </a:lnSpc>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6pPr>
            <a:lvl7pPr marL="3200400" marR="0" lvl="6" indent="-228600" algn="l" rtl="0">
              <a:lnSpc>
                <a:spcPct val="100000"/>
              </a:lnSpc>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7pPr>
            <a:lvl8pPr marL="3657600" marR="0" lvl="7" indent="-228600" algn="l" rtl="0">
              <a:lnSpc>
                <a:spcPct val="100000"/>
              </a:lnSpc>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8pPr>
            <a:lvl9pPr marL="4114800" marR="0" lvl="8" indent="-228600" algn="l" rtl="0">
              <a:lnSpc>
                <a:spcPct val="100000"/>
              </a:lnSpc>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9pPr>
          </a:lstStyle>
          <a:p>
            <a:endParaRPr/>
          </a:p>
        </p:txBody>
      </p:sp>
      <p:sp>
        <p:nvSpPr>
          <p:cNvPr id="133" name="Google Shape;133;p21"/>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136" name="Google Shape;136;p2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lnSpc>
                <a:spcPct val="100000"/>
              </a:lnSpc>
              <a:spcBef>
                <a:spcPts val="560"/>
              </a:spcBef>
              <a:spcAft>
                <a:spcPts val="0"/>
              </a:spcAft>
              <a:buClr>
                <a:schemeClr val="hlink"/>
              </a:buClr>
              <a:buSzPts val="1540"/>
              <a:buFont typeface="Noto Sans Symbols"/>
              <a:buNone/>
              <a:defRPr sz="2800" b="0" i="0" u="none" strike="noStrike" cap="none">
                <a:solidFill>
                  <a:schemeClr val="dk1"/>
                </a:solidFill>
                <a:latin typeface="Tahoma"/>
                <a:ea typeface="Tahoma"/>
                <a:cs typeface="Tahoma"/>
                <a:sym typeface="Tahoma"/>
              </a:defRPr>
            </a:lvl2pPr>
            <a:lvl3pPr marR="0" lvl="2" algn="l" rtl="0">
              <a:lnSpc>
                <a:spcPct val="100000"/>
              </a:lnSpc>
              <a:spcBef>
                <a:spcPts val="480"/>
              </a:spcBef>
              <a:spcAft>
                <a:spcPts val="0"/>
              </a:spcAft>
              <a:buClr>
                <a:schemeClr val="folHlink"/>
              </a:buClr>
              <a:buSzPts val="1200"/>
              <a:buFont typeface="Noto Sans Symbols"/>
              <a:buNone/>
              <a:defRPr sz="2400" b="0" i="0" u="none" strike="noStrike" cap="none">
                <a:solidFill>
                  <a:schemeClr val="dk1"/>
                </a:solidFill>
                <a:latin typeface="Tahoma"/>
                <a:ea typeface="Tahoma"/>
                <a:cs typeface="Tahoma"/>
                <a:sym typeface="Tahoma"/>
              </a:defRPr>
            </a:lvl3pPr>
            <a:lvl4pPr marR="0" lvl="3" algn="l" rtl="0">
              <a:lnSpc>
                <a:spcPct val="100000"/>
              </a:lnSpc>
              <a:spcBef>
                <a:spcPts val="400"/>
              </a:spcBef>
              <a:spcAft>
                <a:spcPts val="0"/>
              </a:spcAft>
              <a:buClr>
                <a:schemeClr val="accent2"/>
              </a:buClr>
              <a:buSzPts val="1100"/>
              <a:buFont typeface="Noto Sans Symbols"/>
              <a:buNone/>
              <a:defRPr sz="2000" b="0" i="0" u="none" strike="noStrike" cap="none">
                <a:solidFill>
                  <a:schemeClr val="dk1"/>
                </a:solidFill>
                <a:latin typeface="Tahoma"/>
                <a:ea typeface="Tahoma"/>
                <a:cs typeface="Tahoma"/>
                <a:sym typeface="Tahoma"/>
              </a:defRPr>
            </a:lvl4pPr>
            <a:lvl5pPr marR="0" lvl="4"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5pPr>
            <a:lvl6pPr marR="0" lvl="5"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6pPr>
            <a:lvl7pPr marR="0" lvl="6"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7pPr>
            <a:lvl8pPr marR="0" lvl="7"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8pPr>
            <a:lvl9pPr marR="0" lvl="8"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9pPr>
          </a:lstStyle>
          <a:p>
            <a:endParaRPr/>
          </a:p>
        </p:txBody>
      </p:sp>
      <p:sp>
        <p:nvSpPr>
          <p:cNvPr id="137" name="Google Shape;137;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folHlink"/>
              </a:buClr>
              <a:buSzPts val="840"/>
              <a:buFont typeface="Noto Sans Symbols"/>
              <a:buNone/>
              <a:defRPr sz="1400" b="0" i="0" u="none" strike="noStrike" cap="none">
                <a:solidFill>
                  <a:schemeClr val="dk1"/>
                </a:solidFill>
                <a:latin typeface="Tahoma"/>
                <a:ea typeface="Tahoma"/>
                <a:cs typeface="Tahoma"/>
                <a:sym typeface="Tahoma"/>
              </a:defRPr>
            </a:lvl1pPr>
            <a:lvl2pPr marL="914400" marR="0" lvl="1" indent="-228600" algn="l" rtl="0">
              <a:lnSpc>
                <a:spcPct val="100000"/>
              </a:lnSpc>
              <a:spcBef>
                <a:spcPts val="240"/>
              </a:spcBef>
              <a:spcAft>
                <a:spcPts val="0"/>
              </a:spcAft>
              <a:buClr>
                <a:schemeClr val="hlink"/>
              </a:buClr>
              <a:buSzPts val="660"/>
              <a:buFont typeface="Noto Sans Symbols"/>
              <a:buNone/>
              <a:defRPr sz="1200" b="0" i="0" u="none" strike="noStrike" cap="none">
                <a:solidFill>
                  <a:schemeClr val="dk1"/>
                </a:solidFill>
                <a:latin typeface="Tahoma"/>
                <a:ea typeface="Tahoma"/>
                <a:cs typeface="Tahoma"/>
                <a:sym typeface="Tahoma"/>
              </a:defRPr>
            </a:lvl2pPr>
            <a:lvl3pPr marL="1371600" marR="0" lvl="2" indent="-228600" algn="l" rtl="0">
              <a:lnSpc>
                <a:spcPct val="100000"/>
              </a:lnSpc>
              <a:spcBef>
                <a:spcPts val="200"/>
              </a:spcBef>
              <a:spcAft>
                <a:spcPts val="0"/>
              </a:spcAft>
              <a:buClr>
                <a:schemeClr val="folHlink"/>
              </a:buClr>
              <a:buSzPts val="500"/>
              <a:buFont typeface="Noto Sans Symbols"/>
              <a:buNone/>
              <a:defRPr sz="1000" b="0" i="0" u="none" strike="noStrike" cap="none">
                <a:solidFill>
                  <a:schemeClr val="dk1"/>
                </a:solidFill>
                <a:latin typeface="Tahoma"/>
                <a:ea typeface="Tahoma"/>
                <a:cs typeface="Tahoma"/>
                <a:sym typeface="Tahoma"/>
              </a:defRPr>
            </a:lvl3pPr>
            <a:lvl4pPr marL="1828800" marR="0" lvl="3" indent="-228600" algn="l" rtl="0">
              <a:lnSpc>
                <a:spcPct val="100000"/>
              </a:lnSpc>
              <a:spcBef>
                <a:spcPts val="180"/>
              </a:spcBef>
              <a:spcAft>
                <a:spcPts val="0"/>
              </a:spcAft>
              <a:buClr>
                <a:schemeClr val="accent2"/>
              </a:buClr>
              <a:buSzPts val="495"/>
              <a:buFont typeface="Noto Sans Symbols"/>
              <a:buNone/>
              <a:defRPr sz="900" b="0" i="0" u="none" strike="noStrike" cap="none">
                <a:solidFill>
                  <a:schemeClr val="dk1"/>
                </a:solidFill>
                <a:latin typeface="Tahoma"/>
                <a:ea typeface="Tahoma"/>
                <a:cs typeface="Tahoma"/>
                <a:sym typeface="Tahoma"/>
              </a:defRPr>
            </a:lvl4pPr>
            <a:lvl5pPr marL="2286000" marR="0" lvl="4" indent="-228600" algn="l" rtl="0">
              <a:lnSpc>
                <a:spcPct val="100000"/>
              </a:lnSpc>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5pPr>
            <a:lvl6pPr marL="2743200" marR="0" lvl="5" indent="-228600" algn="l" rtl="0">
              <a:lnSpc>
                <a:spcPct val="100000"/>
              </a:lnSpc>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6pPr>
            <a:lvl7pPr marL="3200400" marR="0" lvl="6" indent="-228600" algn="l" rtl="0">
              <a:lnSpc>
                <a:spcPct val="100000"/>
              </a:lnSpc>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7pPr>
            <a:lvl8pPr marL="3657600" marR="0" lvl="7" indent="-228600" algn="l" rtl="0">
              <a:lnSpc>
                <a:spcPct val="100000"/>
              </a:lnSpc>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8pPr>
            <a:lvl9pPr marL="4114800" marR="0" lvl="8" indent="-228600" algn="l" rtl="0">
              <a:lnSpc>
                <a:spcPct val="100000"/>
              </a:lnSpc>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9pPr>
          </a:lstStyle>
          <a:p>
            <a:endParaRPr/>
          </a:p>
        </p:txBody>
      </p:sp>
      <p:sp>
        <p:nvSpPr>
          <p:cNvPr id="138" name="Google Shape;138;p22"/>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141" name="Google Shape;141;p23"/>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42" name="Google Shape;142;p23"/>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145" name="Google Shape;145;p2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46" name="Google Shape;146;p24"/>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147"/>
        <p:cNvGrpSpPr/>
        <p:nvPr/>
      </p:nvGrpSpPr>
      <p:grpSpPr>
        <a:xfrm>
          <a:off x="0" y="0"/>
          <a:ext cx="0" cy="0"/>
          <a:chOff x="0" y="0"/>
          <a:chExt cx="0" cy="0"/>
        </a:xfrm>
      </p:grpSpPr>
      <p:sp>
        <p:nvSpPr>
          <p:cNvPr id="148" name="Google Shape;148;p25"/>
          <p:cNvSpPr txBox="1">
            <a:spLocks noGrp="1"/>
          </p:cNvSpPr>
          <p:nvPr>
            <p:ph type="body" idx="1"/>
          </p:nvPr>
        </p:nvSpPr>
        <p:spPr>
          <a:xfrm>
            <a:off x="457200" y="274638"/>
            <a:ext cx="8229600" cy="5851525"/>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49" name="Google Shape;149;p25"/>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2"/>
        <p:cNvGrpSpPr/>
        <p:nvPr/>
      </p:nvGrpSpPr>
      <p:grpSpPr>
        <a:xfrm>
          <a:off x="0" y="0"/>
          <a:ext cx="0" cy="0"/>
          <a:chOff x="0" y="0"/>
          <a:chExt cx="0" cy="0"/>
        </a:xfrm>
      </p:grpSpPr>
      <p:sp>
        <p:nvSpPr>
          <p:cNvPr id="153" name="Google Shape;153;p27"/>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2000"/>
              <a:buFont typeface="Arial"/>
              <a:buNone/>
              <a:defRPr sz="2000" b="0" i="0" u="none" strike="noStrike" cap="none">
                <a:solidFill>
                  <a:srgbClr val="1C1C1C"/>
                </a:solidFill>
                <a:latin typeface="Tahoma"/>
                <a:ea typeface="Tahoma"/>
                <a:cs typeface="Tahoma"/>
                <a:sym typeface="Tahoma"/>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156" name="Google Shape;156;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7" name="Google Shape;157;p28"/>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8"/>
        <p:cNvGrpSpPr/>
        <p:nvPr/>
      </p:nvGrpSpPr>
      <p:grpSpPr>
        <a:xfrm>
          <a:off x="0" y="0"/>
          <a:ext cx="0" cy="0"/>
          <a:chOff x="0" y="0"/>
          <a:chExt cx="0" cy="0"/>
        </a:xfrm>
      </p:grpSpPr>
      <p:grpSp>
        <p:nvGrpSpPr>
          <p:cNvPr id="159" name="Google Shape;159;p29"/>
          <p:cNvGrpSpPr/>
          <p:nvPr/>
        </p:nvGrpSpPr>
        <p:grpSpPr>
          <a:xfrm>
            <a:off x="0" y="2438400"/>
            <a:ext cx="9009063" cy="1052513"/>
            <a:chOff x="0" y="1536"/>
            <a:chExt cx="5675" cy="663"/>
          </a:xfrm>
        </p:grpSpPr>
        <p:grpSp>
          <p:nvGrpSpPr>
            <p:cNvPr id="160" name="Google Shape;160;p29"/>
            <p:cNvGrpSpPr/>
            <p:nvPr/>
          </p:nvGrpSpPr>
          <p:grpSpPr>
            <a:xfrm>
              <a:off x="183" y="1604"/>
              <a:ext cx="448" cy="299"/>
              <a:chOff x="720" y="336"/>
              <a:chExt cx="624" cy="432"/>
            </a:xfrm>
          </p:grpSpPr>
          <p:sp>
            <p:nvSpPr>
              <p:cNvPr id="161" name="Google Shape;161;p29"/>
              <p:cNvSpPr/>
              <p:nvPr/>
            </p:nvSpPr>
            <p:spPr>
              <a:xfrm>
                <a:off x="720" y="336"/>
                <a:ext cx="384" cy="43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Arial"/>
                  <a:ea typeface="Arial"/>
                  <a:cs typeface="Arial"/>
                  <a:sym typeface="Arial"/>
                </a:endParaRPr>
              </a:p>
            </p:txBody>
          </p:sp>
          <p:sp>
            <p:nvSpPr>
              <p:cNvPr id="162" name="Google Shape;162;p29"/>
              <p:cNvSpPr/>
              <p:nvPr/>
            </p:nvSpPr>
            <p:spPr>
              <a:xfrm>
                <a:off x="1056" y="336"/>
                <a:ext cx="288" cy="43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Arial"/>
                  <a:ea typeface="Arial"/>
                  <a:cs typeface="Arial"/>
                  <a:sym typeface="Arial"/>
                </a:endParaRPr>
              </a:p>
            </p:txBody>
          </p:sp>
        </p:grpSp>
        <p:grpSp>
          <p:nvGrpSpPr>
            <p:cNvPr id="163" name="Google Shape;163;p29"/>
            <p:cNvGrpSpPr/>
            <p:nvPr/>
          </p:nvGrpSpPr>
          <p:grpSpPr>
            <a:xfrm>
              <a:off x="261" y="1870"/>
              <a:ext cx="465" cy="299"/>
              <a:chOff x="912" y="2640"/>
              <a:chExt cx="672" cy="432"/>
            </a:xfrm>
          </p:grpSpPr>
          <p:sp>
            <p:nvSpPr>
              <p:cNvPr id="164" name="Google Shape;164;p29"/>
              <p:cNvSpPr/>
              <p:nvPr/>
            </p:nvSpPr>
            <p:spPr>
              <a:xfrm>
                <a:off x="912" y="2640"/>
                <a:ext cx="384" cy="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Arial"/>
                  <a:ea typeface="Arial"/>
                  <a:cs typeface="Arial"/>
                  <a:sym typeface="Arial"/>
                </a:endParaRPr>
              </a:p>
            </p:txBody>
          </p:sp>
          <p:sp>
            <p:nvSpPr>
              <p:cNvPr id="165" name="Google Shape;165;p29"/>
              <p:cNvSpPr/>
              <p:nvPr/>
            </p:nvSpPr>
            <p:spPr>
              <a:xfrm>
                <a:off x="1248" y="2640"/>
                <a:ext cx="336" cy="43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Arial"/>
                  <a:ea typeface="Arial"/>
                  <a:cs typeface="Arial"/>
                  <a:sym typeface="Arial"/>
                </a:endParaRPr>
              </a:p>
            </p:txBody>
          </p:sp>
        </p:grpSp>
        <p:sp>
          <p:nvSpPr>
            <p:cNvPr id="166" name="Google Shape;166;p29"/>
            <p:cNvSpPr/>
            <p:nvPr/>
          </p:nvSpPr>
          <p:spPr>
            <a:xfrm>
              <a:off x="0" y="1824"/>
              <a:ext cx="353" cy="266"/>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Arial"/>
                <a:ea typeface="Arial"/>
                <a:cs typeface="Arial"/>
                <a:sym typeface="Arial"/>
              </a:endParaRPr>
            </a:p>
          </p:txBody>
        </p:sp>
        <p:sp>
          <p:nvSpPr>
            <p:cNvPr id="167" name="Google Shape;167;p29"/>
            <p:cNvSpPr/>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Arial"/>
                <a:ea typeface="Arial"/>
                <a:cs typeface="Arial"/>
                <a:sym typeface="Arial"/>
              </a:endParaRPr>
            </a:p>
          </p:txBody>
        </p:sp>
        <p:sp>
          <p:nvSpPr>
            <p:cNvPr id="168" name="Google Shape;168;p29"/>
            <p:cNvSpPr/>
            <p:nvPr/>
          </p:nvSpPr>
          <p:spPr>
            <a:xfrm rot="10800000" flipH="1">
              <a:off x="199" y="2054"/>
              <a:ext cx="5476" cy="35"/>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Arial"/>
                <a:ea typeface="Arial"/>
                <a:cs typeface="Arial"/>
                <a:sym typeface="Arial"/>
              </a:endParaRPr>
            </a:p>
          </p:txBody>
        </p:sp>
      </p:grpSp>
      <p:sp>
        <p:nvSpPr>
          <p:cNvPr id="169" name="Google Shape;169;p29"/>
          <p:cNvSpPr txBox="1">
            <a:spLocks noGrp="1"/>
          </p:cNvSpPr>
          <p:nvPr>
            <p:ph type="ctrTitle"/>
          </p:nvPr>
        </p:nvSpPr>
        <p:spPr>
          <a:xfrm>
            <a:off x="990600" y="1676400"/>
            <a:ext cx="7772400" cy="146208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170" name="Google Shape;170;p2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R="0" lvl="2"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R="0" lvl="3"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R="0" lvl="4"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R="0" lvl="5"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R="0" lvl="6"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R="0" lvl="7"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R="0" lvl="8"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71" name="Google Shape;171;p29"/>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72" name="Google Shape;172;p29"/>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73" name="Google Shape;173;p29"/>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1C1C1C"/>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1C1C1C"/>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1C1C1C"/>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1C1C1C"/>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1C1C1C"/>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1C1C1C"/>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1C1C1C"/>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1C1C1C"/>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1C1C1C"/>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a:p>
        </p:txBody>
      </p:sp>
      <p:sp>
        <p:nvSpPr>
          <p:cNvPr id="174" name="Google Shape;174;p29"/>
          <p:cNvSpPr txBox="1"/>
          <p:nvPr/>
        </p:nvSpPr>
        <p:spPr>
          <a:xfrm>
            <a:off x="0" y="6553200"/>
            <a:ext cx="2209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McGraw-Hill</a:t>
            </a:r>
            <a:endParaRPr sz="2400" b="0" i="0" u="none" strike="noStrike" cap="none">
              <a:solidFill>
                <a:srgbClr val="000000"/>
              </a:solidFill>
              <a:latin typeface="Times New Roman"/>
              <a:ea typeface="Times New Roman"/>
              <a:cs typeface="Times New Roman"/>
              <a:sym typeface="Times New Roman"/>
            </a:endParaRPr>
          </a:p>
        </p:txBody>
      </p:sp>
      <p:sp>
        <p:nvSpPr>
          <p:cNvPr id="175" name="Google Shape;175;p29"/>
          <p:cNvSpPr txBox="1"/>
          <p:nvPr/>
        </p:nvSpPr>
        <p:spPr>
          <a:xfrm>
            <a:off x="4572000" y="6553200"/>
            <a:ext cx="45720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The McGraw-Hill Companies, Inc., 2000</a:t>
            </a:r>
            <a:endParaRPr sz="2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178" name="Google Shape;178;p3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00"/>
              </a:spcBef>
              <a:spcAft>
                <a:spcPts val="0"/>
              </a:spcAft>
              <a:buClr>
                <a:schemeClr val="folHlink"/>
              </a:buClr>
              <a:buSzPts val="1200"/>
              <a:buFont typeface="Noto Sans Symbols"/>
              <a:buNone/>
              <a:defRPr sz="2000" b="0" i="0" u="none" strike="noStrike" cap="none">
                <a:solidFill>
                  <a:schemeClr val="dk1"/>
                </a:solidFill>
                <a:latin typeface="Tahoma"/>
                <a:ea typeface="Tahoma"/>
                <a:cs typeface="Tahoma"/>
                <a:sym typeface="Tahoma"/>
              </a:defRPr>
            </a:lvl1pPr>
            <a:lvl2pPr marL="914400" marR="0" lvl="1" indent="-228600" algn="l" rtl="0">
              <a:lnSpc>
                <a:spcPct val="100000"/>
              </a:lnSpc>
              <a:spcBef>
                <a:spcPts val="360"/>
              </a:spcBef>
              <a:spcAft>
                <a:spcPts val="0"/>
              </a:spcAft>
              <a:buClr>
                <a:schemeClr val="hlink"/>
              </a:buClr>
              <a:buSzPts val="990"/>
              <a:buFont typeface="Noto Sans Symbols"/>
              <a:buNone/>
              <a:defRPr sz="1800" b="0" i="0" u="none" strike="noStrike" cap="none">
                <a:solidFill>
                  <a:schemeClr val="dk1"/>
                </a:solidFill>
                <a:latin typeface="Tahoma"/>
                <a:ea typeface="Tahoma"/>
                <a:cs typeface="Tahoma"/>
                <a:sym typeface="Tahoma"/>
              </a:defRPr>
            </a:lvl2pPr>
            <a:lvl3pPr marL="1371600" marR="0" lvl="2" indent="-228600" algn="l" rtl="0">
              <a:lnSpc>
                <a:spcPct val="100000"/>
              </a:lnSpc>
              <a:spcBef>
                <a:spcPts val="320"/>
              </a:spcBef>
              <a:spcAft>
                <a:spcPts val="0"/>
              </a:spcAft>
              <a:buClr>
                <a:schemeClr val="folHlink"/>
              </a:buClr>
              <a:buSzPts val="800"/>
              <a:buFont typeface="Noto Sans Symbols"/>
              <a:buNone/>
              <a:defRPr sz="1600" b="0" i="0" u="none" strike="noStrike" cap="none">
                <a:solidFill>
                  <a:schemeClr val="dk1"/>
                </a:solidFill>
                <a:latin typeface="Tahoma"/>
                <a:ea typeface="Tahoma"/>
                <a:cs typeface="Tahoma"/>
                <a:sym typeface="Tahoma"/>
              </a:defRPr>
            </a:lvl3pPr>
            <a:lvl4pPr marL="1828800" marR="0" lvl="3" indent="-228600" algn="l" rtl="0">
              <a:lnSpc>
                <a:spcPct val="100000"/>
              </a:lnSpc>
              <a:spcBef>
                <a:spcPts val="280"/>
              </a:spcBef>
              <a:spcAft>
                <a:spcPts val="0"/>
              </a:spcAft>
              <a:buClr>
                <a:schemeClr val="accent2"/>
              </a:buClr>
              <a:buSzPts val="770"/>
              <a:buFont typeface="Noto Sans Symbols"/>
              <a:buNone/>
              <a:defRPr sz="1400" b="0" i="0" u="none" strike="noStrike" cap="none">
                <a:solidFill>
                  <a:schemeClr val="dk1"/>
                </a:solidFill>
                <a:latin typeface="Tahoma"/>
                <a:ea typeface="Tahoma"/>
                <a:cs typeface="Tahoma"/>
                <a:sym typeface="Tahoma"/>
              </a:defRPr>
            </a:lvl4pPr>
            <a:lvl5pPr marL="2286000" marR="0" lvl="4" indent="-228600" algn="l" rtl="0">
              <a:lnSpc>
                <a:spcPct val="100000"/>
              </a:lnSpc>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5pPr>
            <a:lvl6pPr marL="2743200" marR="0" lvl="5" indent="-228600" algn="l" rtl="0">
              <a:lnSpc>
                <a:spcPct val="100000"/>
              </a:lnSpc>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6pPr>
            <a:lvl7pPr marL="3200400" marR="0" lvl="6" indent="-228600" algn="l" rtl="0">
              <a:lnSpc>
                <a:spcPct val="100000"/>
              </a:lnSpc>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7pPr>
            <a:lvl8pPr marL="3657600" marR="0" lvl="7" indent="-228600" algn="l" rtl="0">
              <a:lnSpc>
                <a:spcPct val="100000"/>
              </a:lnSpc>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8pPr>
            <a:lvl9pPr marL="4114800" marR="0" lvl="8" indent="-228600" algn="l" rtl="0">
              <a:lnSpc>
                <a:spcPct val="100000"/>
              </a:lnSpc>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9pPr>
          </a:lstStyle>
          <a:p>
            <a:endParaRPr/>
          </a:p>
        </p:txBody>
      </p:sp>
      <p:sp>
        <p:nvSpPr>
          <p:cNvPr id="179" name="Google Shape;179;p30"/>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182" name="Google Shape;182;p3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335280" algn="l" rtl="0">
              <a:lnSpc>
                <a:spcPct val="100000"/>
              </a:lnSpc>
              <a:spcBef>
                <a:spcPts val="560"/>
              </a:spcBef>
              <a:spcAft>
                <a:spcPts val="0"/>
              </a:spcAft>
              <a:buClr>
                <a:schemeClr val="folHlink"/>
              </a:buClr>
              <a:buSzPts val="1680"/>
              <a:buFont typeface="Noto Sans Symbols"/>
              <a:buChar char="■"/>
              <a:defRPr sz="2800" b="0" i="0" u="none" strike="noStrike" cap="none">
                <a:solidFill>
                  <a:schemeClr val="dk1"/>
                </a:solidFill>
                <a:latin typeface="Tahoma"/>
                <a:ea typeface="Tahoma"/>
                <a:cs typeface="Tahoma"/>
                <a:sym typeface="Tahoma"/>
              </a:defRPr>
            </a:lvl1pPr>
            <a:lvl2pPr marL="914400" marR="0" lvl="1" indent="-312419" algn="l" rtl="0">
              <a:lnSpc>
                <a:spcPct val="100000"/>
              </a:lnSpc>
              <a:spcBef>
                <a:spcPts val="480"/>
              </a:spcBef>
              <a:spcAft>
                <a:spcPts val="0"/>
              </a:spcAft>
              <a:buClr>
                <a:schemeClr val="hlink"/>
              </a:buClr>
              <a:buSzPts val="1320"/>
              <a:buFont typeface="Noto Sans Symbols"/>
              <a:buChar char="■"/>
              <a:defRPr sz="2400" b="0" i="0" u="none" strike="noStrike" cap="none">
                <a:solidFill>
                  <a:schemeClr val="dk1"/>
                </a:solidFill>
                <a:latin typeface="Tahoma"/>
                <a:ea typeface="Tahoma"/>
                <a:cs typeface="Tahoma"/>
                <a:sym typeface="Tahoma"/>
              </a:defRPr>
            </a:lvl2pPr>
            <a:lvl3pPr marL="1371600" marR="0" lvl="2" indent="-292100" algn="l" rtl="0">
              <a:lnSpc>
                <a:spcPct val="100000"/>
              </a:lnSpc>
              <a:spcBef>
                <a:spcPts val="400"/>
              </a:spcBef>
              <a:spcAft>
                <a:spcPts val="0"/>
              </a:spcAft>
              <a:buClr>
                <a:schemeClr val="folHlink"/>
              </a:buClr>
              <a:buSzPts val="1000"/>
              <a:buFont typeface="Noto Sans Symbols"/>
              <a:buChar char="■"/>
              <a:defRPr sz="2000" b="0" i="0" u="none" strike="noStrike" cap="none">
                <a:solidFill>
                  <a:schemeClr val="dk1"/>
                </a:solidFill>
                <a:latin typeface="Tahoma"/>
                <a:ea typeface="Tahoma"/>
                <a:cs typeface="Tahoma"/>
                <a:sym typeface="Tahoma"/>
              </a:defRPr>
            </a:lvl3pPr>
            <a:lvl4pPr marL="1828800" marR="0" lvl="3" indent="-291464" algn="l" rtl="0">
              <a:lnSpc>
                <a:spcPct val="100000"/>
              </a:lnSpc>
              <a:spcBef>
                <a:spcPts val="360"/>
              </a:spcBef>
              <a:spcAft>
                <a:spcPts val="0"/>
              </a:spcAft>
              <a:buClr>
                <a:schemeClr val="accent2"/>
              </a:buClr>
              <a:buSzPts val="990"/>
              <a:buFont typeface="Noto Sans Symbols"/>
              <a:buChar char="■"/>
              <a:defRPr sz="1800" b="0" i="0" u="none" strike="noStrike" cap="none">
                <a:solidFill>
                  <a:schemeClr val="dk1"/>
                </a:solidFill>
                <a:latin typeface="Tahoma"/>
                <a:ea typeface="Tahoma"/>
                <a:cs typeface="Tahoma"/>
                <a:sym typeface="Tahoma"/>
              </a:defRPr>
            </a:lvl4pPr>
            <a:lvl5pPr marL="2286000" marR="0" lvl="4" indent="-285750" algn="l" rtl="0">
              <a:lnSpc>
                <a:spcPct val="100000"/>
              </a:lnSpc>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5pPr>
            <a:lvl6pPr marL="2743200" marR="0" lvl="5" indent="-285750" algn="l" rtl="0">
              <a:lnSpc>
                <a:spcPct val="100000"/>
              </a:lnSpc>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6pPr>
            <a:lvl7pPr marL="3200400" marR="0" lvl="6" indent="-285750" algn="l" rtl="0">
              <a:lnSpc>
                <a:spcPct val="100000"/>
              </a:lnSpc>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7pPr>
            <a:lvl8pPr marL="3657600" marR="0" lvl="7" indent="-285750" algn="l" rtl="0">
              <a:lnSpc>
                <a:spcPct val="100000"/>
              </a:lnSpc>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8pPr>
            <a:lvl9pPr marL="4114800" marR="0" lvl="8" indent="-285750" algn="l" rtl="0">
              <a:lnSpc>
                <a:spcPct val="100000"/>
              </a:lnSpc>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9pPr>
          </a:lstStyle>
          <a:p>
            <a:endParaRPr/>
          </a:p>
        </p:txBody>
      </p:sp>
      <p:sp>
        <p:nvSpPr>
          <p:cNvPr id="183" name="Google Shape;183;p3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335280" algn="l" rtl="0">
              <a:lnSpc>
                <a:spcPct val="100000"/>
              </a:lnSpc>
              <a:spcBef>
                <a:spcPts val="560"/>
              </a:spcBef>
              <a:spcAft>
                <a:spcPts val="0"/>
              </a:spcAft>
              <a:buClr>
                <a:schemeClr val="folHlink"/>
              </a:buClr>
              <a:buSzPts val="1680"/>
              <a:buFont typeface="Noto Sans Symbols"/>
              <a:buChar char="■"/>
              <a:defRPr sz="2800" b="0" i="0" u="none" strike="noStrike" cap="none">
                <a:solidFill>
                  <a:schemeClr val="dk1"/>
                </a:solidFill>
                <a:latin typeface="Tahoma"/>
                <a:ea typeface="Tahoma"/>
                <a:cs typeface="Tahoma"/>
                <a:sym typeface="Tahoma"/>
              </a:defRPr>
            </a:lvl1pPr>
            <a:lvl2pPr marL="914400" marR="0" lvl="1" indent="-312419" algn="l" rtl="0">
              <a:lnSpc>
                <a:spcPct val="100000"/>
              </a:lnSpc>
              <a:spcBef>
                <a:spcPts val="480"/>
              </a:spcBef>
              <a:spcAft>
                <a:spcPts val="0"/>
              </a:spcAft>
              <a:buClr>
                <a:schemeClr val="hlink"/>
              </a:buClr>
              <a:buSzPts val="1320"/>
              <a:buFont typeface="Noto Sans Symbols"/>
              <a:buChar char="■"/>
              <a:defRPr sz="2400" b="0" i="0" u="none" strike="noStrike" cap="none">
                <a:solidFill>
                  <a:schemeClr val="dk1"/>
                </a:solidFill>
                <a:latin typeface="Tahoma"/>
                <a:ea typeface="Tahoma"/>
                <a:cs typeface="Tahoma"/>
                <a:sym typeface="Tahoma"/>
              </a:defRPr>
            </a:lvl2pPr>
            <a:lvl3pPr marL="1371600" marR="0" lvl="2" indent="-292100" algn="l" rtl="0">
              <a:lnSpc>
                <a:spcPct val="100000"/>
              </a:lnSpc>
              <a:spcBef>
                <a:spcPts val="400"/>
              </a:spcBef>
              <a:spcAft>
                <a:spcPts val="0"/>
              </a:spcAft>
              <a:buClr>
                <a:schemeClr val="folHlink"/>
              </a:buClr>
              <a:buSzPts val="1000"/>
              <a:buFont typeface="Noto Sans Symbols"/>
              <a:buChar char="■"/>
              <a:defRPr sz="2000" b="0" i="0" u="none" strike="noStrike" cap="none">
                <a:solidFill>
                  <a:schemeClr val="dk1"/>
                </a:solidFill>
                <a:latin typeface="Tahoma"/>
                <a:ea typeface="Tahoma"/>
                <a:cs typeface="Tahoma"/>
                <a:sym typeface="Tahoma"/>
              </a:defRPr>
            </a:lvl3pPr>
            <a:lvl4pPr marL="1828800" marR="0" lvl="3" indent="-291464" algn="l" rtl="0">
              <a:lnSpc>
                <a:spcPct val="100000"/>
              </a:lnSpc>
              <a:spcBef>
                <a:spcPts val="360"/>
              </a:spcBef>
              <a:spcAft>
                <a:spcPts val="0"/>
              </a:spcAft>
              <a:buClr>
                <a:schemeClr val="accent2"/>
              </a:buClr>
              <a:buSzPts val="990"/>
              <a:buFont typeface="Noto Sans Symbols"/>
              <a:buChar char="■"/>
              <a:defRPr sz="1800" b="0" i="0" u="none" strike="noStrike" cap="none">
                <a:solidFill>
                  <a:schemeClr val="dk1"/>
                </a:solidFill>
                <a:latin typeface="Tahoma"/>
                <a:ea typeface="Tahoma"/>
                <a:cs typeface="Tahoma"/>
                <a:sym typeface="Tahoma"/>
              </a:defRPr>
            </a:lvl4pPr>
            <a:lvl5pPr marL="2286000" marR="0" lvl="4" indent="-285750" algn="l" rtl="0">
              <a:lnSpc>
                <a:spcPct val="100000"/>
              </a:lnSpc>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5pPr>
            <a:lvl6pPr marL="2743200" marR="0" lvl="5" indent="-285750" algn="l" rtl="0">
              <a:lnSpc>
                <a:spcPct val="100000"/>
              </a:lnSpc>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6pPr>
            <a:lvl7pPr marL="3200400" marR="0" lvl="6" indent="-285750" algn="l" rtl="0">
              <a:lnSpc>
                <a:spcPct val="100000"/>
              </a:lnSpc>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7pPr>
            <a:lvl8pPr marL="3657600" marR="0" lvl="7" indent="-285750" algn="l" rtl="0">
              <a:lnSpc>
                <a:spcPct val="100000"/>
              </a:lnSpc>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8pPr>
            <a:lvl9pPr marL="4114800" marR="0" lvl="8" indent="-285750" algn="l" rtl="0">
              <a:lnSpc>
                <a:spcPct val="100000"/>
              </a:lnSpc>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9pPr>
          </a:lstStyle>
          <a:p>
            <a:endParaRPr/>
          </a:p>
        </p:txBody>
      </p:sp>
      <p:sp>
        <p:nvSpPr>
          <p:cNvPr id="184" name="Google Shape;184;p31"/>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187" name="Google Shape;187;p3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lnSpc>
                <a:spcPct val="100000"/>
              </a:lnSpc>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lnSpc>
                <a:spcPct val="100000"/>
              </a:lnSpc>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lnSpc>
                <a:spcPct val="100000"/>
              </a:lnSpc>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6pPr>
            <a:lvl7pPr marL="3200400" marR="0" lvl="6"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7pPr>
            <a:lvl8pPr marL="3657600" marR="0" lvl="7"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8pPr>
            <a:lvl9pPr marL="4114800" marR="0" lvl="8"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9pPr>
          </a:lstStyle>
          <a:p>
            <a:endParaRPr/>
          </a:p>
        </p:txBody>
      </p:sp>
      <p:sp>
        <p:nvSpPr>
          <p:cNvPr id="188" name="Google Shape;188;p3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20040" algn="l" rtl="0">
              <a:lnSpc>
                <a:spcPct val="100000"/>
              </a:lnSpc>
              <a:spcBef>
                <a:spcPts val="480"/>
              </a:spcBef>
              <a:spcAft>
                <a:spcPts val="0"/>
              </a:spcAft>
              <a:buClr>
                <a:schemeClr val="folHlink"/>
              </a:buClr>
              <a:buSzPts val="1440"/>
              <a:buFont typeface="Noto Sans Symbols"/>
              <a:buChar char="■"/>
              <a:defRPr sz="2400" b="0" i="0" u="none" strike="noStrike" cap="none">
                <a:solidFill>
                  <a:schemeClr val="dk1"/>
                </a:solidFill>
                <a:latin typeface="Tahoma"/>
                <a:ea typeface="Tahoma"/>
                <a:cs typeface="Tahoma"/>
                <a:sym typeface="Tahoma"/>
              </a:defRPr>
            </a:lvl1pPr>
            <a:lvl2pPr marL="914400" marR="0" lvl="1" indent="-298450" algn="l" rtl="0">
              <a:lnSpc>
                <a:spcPct val="100000"/>
              </a:lnSpc>
              <a:spcBef>
                <a:spcPts val="400"/>
              </a:spcBef>
              <a:spcAft>
                <a:spcPts val="0"/>
              </a:spcAft>
              <a:buClr>
                <a:schemeClr val="hlink"/>
              </a:buClr>
              <a:buSzPts val="1100"/>
              <a:buFont typeface="Noto Sans Symbols"/>
              <a:buChar char="■"/>
              <a:defRPr sz="2000" b="0" i="0" u="none" strike="noStrike" cap="none">
                <a:solidFill>
                  <a:schemeClr val="dk1"/>
                </a:solidFill>
                <a:latin typeface="Tahoma"/>
                <a:ea typeface="Tahoma"/>
                <a:cs typeface="Tahoma"/>
                <a:sym typeface="Tahoma"/>
              </a:defRPr>
            </a:lvl2pPr>
            <a:lvl3pPr marL="1371600" marR="0" lvl="2" indent="-285750" algn="l" rtl="0">
              <a:lnSpc>
                <a:spcPct val="100000"/>
              </a:lnSpc>
              <a:spcBef>
                <a:spcPts val="360"/>
              </a:spcBef>
              <a:spcAft>
                <a:spcPts val="0"/>
              </a:spcAft>
              <a:buClr>
                <a:schemeClr val="folHlink"/>
              </a:buClr>
              <a:buSzPts val="900"/>
              <a:buFont typeface="Noto Sans Symbols"/>
              <a:buChar char="■"/>
              <a:defRPr sz="1800" b="0" i="0" u="none" strike="noStrike" cap="none">
                <a:solidFill>
                  <a:schemeClr val="dk1"/>
                </a:solidFill>
                <a:latin typeface="Tahoma"/>
                <a:ea typeface="Tahoma"/>
                <a:cs typeface="Tahoma"/>
                <a:sym typeface="Tahoma"/>
              </a:defRPr>
            </a:lvl3pPr>
            <a:lvl4pPr marL="1828800" marR="0" lvl="3" indent="-284480" algn="l" rtl="0">
              <a:lnSpc>
                <a:spcPct val="100000"/>
              </a:lnSpc>
              <a:spcBef>
                <a:spcPts val="320"/>
              </a:spcBef>
              <a:spcAft>
                <a:spcPts val="0"/>
              </a:spcAft>
              <a:buClr>
                <a:schemeClr val="accent2"/>
              </a:buClr>
              <a:buSzPts val="880"/>
              <a:buFont typeface="Noto Sans Symbols"/>
              <a:buChar char="■"/>
              <a:defRPr sz="1600" b="0" i="0" u="none" strike="noStrike" cap="none">
                <a:solidFill>
                  <a:schemeClr val="dk1"/>
                </a:solidFill>
                <a:latin typeface="Tahoma"/>
                <a:ea typeface="Tahoma"/>
                <a:cs typeface="Tahoma"/>
                <a:sym typeface="Tahoma"/>
              </a:defRPr>
            </a:lvl4pPr>
            <a:lvl5pPr marL="2286000" marR="0" lvl="4" indent="-279400" algn="l" rtl="0">
              <a:lnSpc>
                <a:spcPct val="100000"/>
              </a:lnSpc>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5pPr>
            <a:lvl6pPr marL="2743200" marR="0" lvl="5" indent="-279400" algn="l" rtl="0">
              <a:lnSpc>
                <a:spcPct val="100000"/>
              </a:lnSpc>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6pPr>
            <a:lvl7pPr marL="3200400" marR="0" lvl="6" indent="-279400" algn="l" rtl="0">
              <a:lnSpc>
                <a:spcPct val="100000"/>
              </a:lnSpc>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7pPr>
            <a:lvl8pPr marL="3657600" marR="0" lvl="7" indent="-279400" algn="l" rtl="0">
              <a:lnSpc>
                <a:spcPct val="100000"/>
              </a:lnSpc>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8pPr>
            <a:lvl9pPr marL="4114800" marR="0" lvl="8" indent="-279400" algn="l" rtl="0">
              <a:lnSpc>
                <a:spcPct val="100000"/>
              </a:lnSpc>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9pPr>
          </a:lstStyle>
          <a:p>
            <a:endParaRPr/>
          </a:p>
        </p:txBody>
      </p:sp>
      <p:sp>
        <p:nvSpPr>
          <p:cNvPr id="189" name="Google Shape;189;p3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lnSpc>
                <a:spcPct val="100000"/>
              </a:lnSpc>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lnSpc>
                <a:spcPct val="100000"/>
              </a:lnSpc>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lnSpc>
                <a:spcPct val="100000"/>
              </a:lnSpc>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6pPr>
            <a:lvl7pPr marL="3200400" marR="0" lvl="6"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7pPr>
            <a:lvl8pPr marL="3657600" marR="0" lvl="7"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8pPr>
            <a:lvl9pPr marL="4114800" marR="0" lvl="8" indent="-228600" algn="l" rtl="0">
              <a:lnSpc>
                <a:spcPct val="100000"/>
              </a:lnSpc>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9pPr>
          </a:lstStyle>
          <a:p>
            <a:endParaRPr/>
          </a:p>
        </p:txBody>
      </p:sp>
      <p:sp>
        <p:nvSpPr>
          <p:cNvPr id="190" name="Google Shape;190;p3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20040" algn="l" rtl="0">
              <a:lnSpc>
                <a:spcPct val="100000"/>
              </a:lnSpc>
              <a:spcBef>
                <a:spcPts val="480"/>
              </a:spcBef>
              <a:spcAft>
                <a:spcPts val="0"/>
              </a:spcAft>
              <a:buClr>
                <a:schemeClr val="folHlink"/>
              </a:buClr>
              <a:buSzPts val="1440"/>
              <a:buFont typeface="Noto Sans Symbols"/>
              <a:buChar char="■"/>
              <a:defRPr sz="2400" b="0" i="0" u="none" strike="noStrike" cap="none">
                <a:solidFill>
                  <a:schemeClr val="dk1"/>
                </a:solidFill>
                <a:latin typeface="Tahoma"/>
                <a:ea typeface="Tahoma"/>
                <a:cs typeface="Tahoma"/>
                <a:sym typeface="Tahoma"/>
              </a:defRPr>
            </a:lvl1pPr>
            <a:lvl2pPr marL="914400" marR="0" lvl="1" indent="-298450" algn="l" rtl="0">
              <a:lnSpc>
                <a:spcPct val="100000"/>
              </a:lnSpc>
              <a:spcBef>
                <a:spcPts val="400"/>
              </a:spcBef>
              <a:spcAft>
                <a:spcPts val="0"/>
              </a:spcAft>
              <a:buClr>
                <a:schemeClr val="hlink"/>
              </a:buClr>
              <a:buSzPts val="1100"/>
              <a:buFont typeface="Noto Sans Symbols"/>
              <a:buChar char="■"/>
              <a:defRPr sz="2000" b="0" i="0" u="none" strike="noStrike" cap="none">
                <a:solidFill>
                  <a:schemeClr val="dk1"/>
                </a:solidFill>
                <a:latin typeface="Tahoma"/>
                <a:ea typeface="Tahoma"/>
                <a:cs typeface="Tahoma"/>
                <a:sym typeface="Tahoma"/>
              </a:defRPr>
            </a:lvl2pPr>
            <a:lvl3pPr marL="1371600" marR="0" lvl="2" indent="-285750" algn="l" rtl="0">
              <a:lnSpc>
                <a:spcPct val="100000"/>
              </a:lnSpc>
              <a:spcBef>
                <a:spcPts val="360"/>
              </a:spcBef>
              <a:spcAft>
                <a:spcPts val="0"/>
              </a:spcAft>
              <a:buClr>
                <a:schemeClr val="folHlink"/>
              </a:buClr>
              <a:buSzPts val="900"/>
              <a:buFont typeface="Noto Sans Symbols"/>
              <a:buChar char="■"/>
              <a:defRPr sz="1800" b="0" i="0" u="none" strike="noStrike" cap="none">
                <a:solidFill>
                  <a:schemeClr val="dk1"/>
                </a:solidFill>
                <a:latin typeface="Tahoma"/>
                <a:ea typeface="Tahoma"/>
                <a:cs typeface="Tahoma"/>
                <a:sym typeface="Tahoma"/>
              </a:defRPr>
            </a:lvl3pPr>
            <a:lvl4pPr marL="1828800" marR="0" lvl="3" indent="-284480" algn="l" rtl="0">
              <a:lnSpc>
                <a:spcPct val="100000"/>
              </a:lnSpc>
              <a:spcBef>
                <a:spcPts val="320"/>
              </a:spcBef>
              <a:spcAft>
                <a:spcPts val="0"/>
              </a:spcAft>
              <a:buClr>
                <a:schemeClr val="accent2"/>
              </a:buClr>
              <a:buSzPts val="880"/>
              <a:buFont typeface="Noto Sans Symbols"/>
              <a:buChar char="■"/>
              <a:defRPr sz="1600" b="0" i="0" u="none" strike="noStrike" cap="none">
                <a:solidFill>
                  <a:schemeClr val="dk1"/>
                </a:solidFill>
                <a:latin typeface="Tahoma"/>
                <a:ea typeface="Tahoma"/>
                <a:cs typeface="Tahoma"/>
                <a:sym typeface="Tahoma"/>
              </a:defRPr>
            </a:lvl4pPr>
            <a:lvl5pPr marL="2286000" marR="0" lvl="4" indent="-279400" algn="l" rtl="0">
              <a:lnSpc>
                <a:spcPct val="100000"/>
              </a:lnSpc>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5pPr>
            <a:lvl6pPr marL="2743200" marR="0" lvl="5" indent="-279400" algn="l" rtl="0">
              <a:lnSpc>
                <a:spcPct val="100000"/>
              </a:lnSpc>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6pPr>
            <a:lvl7pPr marL="3200400" marR="0" lvl="6" indent="-279400" algn="l" rtl="0">
              <a:lnSpc>
                <a:spcPct val="100000"/>
              </a:lnSpc>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7pPr>
            <a:lvl8pPr marL="3657600" marR="0" lvl="7" indent="-279400" algn="l" rtl="0">
              <a:lnSpc>
                <a:spcPct val="100000"/>
              </a:lnSpc>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8pPr>
            <a:lvl9pPr marL="4114800" marR="0" lvl="8" indent="-279400" algn="l" rtl="0">
              <a:lnSpc>
                <a:spcPct val="100000"/>
              </a:lnSpc>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9pPr>
          </a:lstStyle>
          <a:p>
            <a:endParaRPr/>
          </a:p>
        </p:txBody>
      </p:sp>
      <p:sp>
        <p:nvSpPr>
          <p:cNvPr id="191" name="Google Shape;191;p32"/>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194" name="Google Shape;194;p33"/>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5"/>
        <p:cNvGrpSpPr/>
        <p:nvPr/>
      </p:nvGrpSpPr>
      <p:grpSpPr>
        <a:xfrm>
          <a:off x="0" y="0"/>
          <a:ext cx="0" cy="0"/>
          <a:chOff x="0" y="0"/>
          <a:chExt cx="0" cy="0"/>
        </a:xfrm>
      </p:grpSpPr>
      <p:sp>
        <p:nvSpPr>
          <p:cNvPr id="196" name="Google Shape;196;p3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197" name="Google Shape;197;p3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98" name="Google Shape;198;p3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folHlink"/>
              </a:buClr>
              <a:buSzPts val="840"/>
              <a:buFont typeface="Noto Sans Symbols"/>
              <a:buNone/>
              <a:defRPr sz="1400" b="0" i="0" u="none" strike="noStrike" cap="none">
                <a:solidFill>
                  <a:schemeClr val="dk1"/>
                </a:solidFill>
                <a:latin typeface="Tahoma"/>
                <a:ea typeface="Tahoma"/>
                <a:cs typeface="Tahoma"/>
                <a:sym typeface="Tahoma"/>
              </a:defRPr>
            </a:lvl1pPr>
            <a:lvl2pPr marL="914400" marR="0" lvl="1" indent="-228600" algn="l" rtl="0">
              <a:lnSpc>
                <a:spcPct val="100000"/>
              </a:lnSpc>
              <a:spcBef>
                <a:spcPts val="240"/>
              </a:spcBef>
              <a:spcAft>
                <a:spcPts val="0"/>
              </a:spcAft>
              <a:buClr>
                <a:schemeClr val="hlink"/>
              </a:buClr>
              <a:buSzPts val="660"/>
              <a:buFont typeface="Noto Sans Symbols"/>
              <a:buNone/>
              <a:defRPr sz="1200" b="0" i="0" u="none" strike="noStrike" cap="none">
                <a:solidFill>
                  <a:schemeClr val="dk1"/>
                </a:solidFill>
                <a:latin typeface="Tahoma"/>
                <a:ea typeface="Tahoma"/>
                <a:cs typeface="Tahoma"/>
                <a:sym typeface="Tahoma"/>
              </a:defRPr>
            </a:lvl2pPr>
            <a:lvl3pPr marL="1371600" marR="0" lvl="2" indent="-228600" algn="l" rtl="0">
              <a:lnSpc>
                <a:spcPct val="100000"/>
              </a:lnSpc>
              <a:spcBef>
                <a:spcPts val="200"/>
              </a:spcBef>
              <a:spcAft>
                <a:spcPts val="0"/>
              </a:spcAft>
              <a:buClr>
                <a:schemeClr val="folHlink"/>
              </a:buClr>
              <a:buSzPts val="500"/>
              <a:buFont typeface="Noto Sans Symbols"/>
              <a:buNone/>
              <a:defRPr sz="1000" b="0" i="0" u="none" strike="noStrike" cap="none">
                <a:solidFill>
                  <a:schemeClr val="dk1"/>
                </a:solidFill>
                <a:latin typeface="Tahoma"/>
                <a:ea typeface="Tahoma"/>
                <a:cs typeface="Tahoma"/>
                <a:sym typeface="Tahoma"/>
              </a:defRPr>
            </a:lvl3pPr>
            <a:lvl4pPr marL="1828800" marR="0" lvl="3" indent="-228600" algn="l" rtl="0">
              <a:lnSpc>
                <a:spcPct val="100000"/>
              </a:lnSpc>
              <a:spcBef>
                <a:spcPts val="180"/>
              </a:spcBef>
              <a:spcAft>
                <a:spcPts val="0"/>
              </a:spcAft>
              <a:buClr>
                <a:schemeClr val="accent2"/>
              </a:buClr>
              <a:buSzPts val="495"/>
              <a:buFont typeface="Noto Sans Symbols"/>
              <a:buNone/>
              <a:defRPr sz="900" b="0" i="0" u="none" strike="noStrike" cap="none">
                <a:solidFill>
                  <a:schemeClr val="dk1"/>
                </a:solidFill>
                <a:latin typeface="Tahoma"/>
                <a:ea typeface="Tahoma"/>
                <a:cs typeface="Tahoma"/>
                <a:sym typeface="Tahoma"/>
              </a:defRPr>
            </a:lvl4pPr>
            <a:lvl5pPr marL="2286000" marR="0" lvl="4" indent="-228600" algn="l" rtl="0">
              <a:lnSpc>
                <a:spcPct val="100000"/>
              </a:lnSpc>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5pPr>
            <a:lvl6pPr marL="2743200" marR="0" lvl="5" indent="-228600" algn="l" rtl="0">
              <a:lnSpc>
                <a:spcPct val="100000"/>
              </a:lnSpc>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6pPr>
            <a:lvl7pPr marL="3200400" marR="0" lvl="6" indent="-228600" algn="l" rtl="0">
              <a:lnSpc>
                <a:spcPct val="100000"/>
              </a:lnSpc>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7pPr>
            <a:lvl8pPr marL="3657600" marR="0" lvl="7" indent="-228600" algn="l" rtl="0">
              <a:lnSpc>
                <a:spcPct val="100000"/>
              </a:lnSpc>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8pPr>
            <a:lvl9pPr marL="4114800" marR="0" lvl="8" indent="-228600" algn="l" rtl="0">
              <a:lnSpc>
                <a:spcPct val="100000"/>
              </a:lnSpc>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9pPr>
          </a:lstStyle>
          <a:p>
            <a:endParaRPr/>
          </a:p>
        </p:txBody>
      </p:sp>
      <p:sp>
        <p:nvSpPr>
          <p:cNvPr id="199" name="Google Shape;199;p34"/>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202" name="Google Shape;202;p35"/>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lnSpc>
                <a:spcPct val="100000"/>
              </a:lnSpc>
              <a:spcBef>
                <a:spcPts val="560"/>
              </a:spcBef>
              <a:spcAft>
                <a:spcPts val="0"/>
              </a:spcAft>
              <a:buClr>
                <a:schemeClr val="hlink"/>
              </a:buClr>
              <a:buSzPts val="1540"/>
              <a:buFont typeface="Noto Sans Symbols"/>
              <a:buNone/>
              <a:defRPr sz="2800" b="0" i="0" u="none" strike="noStrike" cap="none">
                <a:solidFill>
                  <a:schemeClr val="dk1"/>
                </a:solidFill>
                <a:latin typeface="Tahoma"/>
                <a:ea typeface="Tahoma"/>
                <a:cs typeface="Tahoma"/>
                <a:sym typeface="Tahoma"/>
              </a:defRPr>
            </a:lvl2pPr>
            <a:lvl3pPr marR="0" lvl="2" algn="l" rtl="0">
              <a:lnSpc>
                <a:spcPct val="100000"/>
              </a:lnSpc>
              <a:spcBef>
                <a:spcPts val="480"/>
              </a:spcBef>
              <a:spcAft>
                <a:spcPts val="0"/>
              </a:spcAft>
              <a:buClr>
                <a:schemeClr val="folHlink"/>
              </a:buClr>
              <a:buSzPts val="1200"/>
              <a:buFont typeface="Noto Sans Symbols"/>
              <a:buNone/>
              <a:defRPr sz="2400" b="0" i="0" u="none" strike="noStrike" cap="none">
                <a:solidFill>
                  <a:schemeClr val="dk1"/>
                </a:solidFill>
                <a:latin typeface="Tahoma"/>
                <a:ea typeface="Tahoma"/>
                <a:cs typeface="Tahoma"/>
                <a:sym typeface="Tahoma"/>
              </a:defRPr>
            </a:lvl3pPr>
            <a:lvl4pPr marR="0" lvl="3" algn="l" rtl="0">
              <a:lnSpc>
                <a:spcPct val="100000"/>
              </a:lnSpc>
              <a:spcBef>
                <a:spcPts val="400"/>
              </a:spcBef>
              <a:spcAft>
                <a:spcPts val="0"/>
              </a:spcAft>
              <a:buClr>
                <a:schemeClr val="accent2"/>
              </a:buClr>
              <a:buSzPts val="1100"/>
              <a:buFont typeface="Noto Sans Symbols"/>
              <a:buNone/>
              <a:defRPr sz="2000" b="0" i="0" u="none" strike="noStrike" cap="none">
                <a:solidFill>
                  <a:schemeClr val="dk1"/>
                </a:solidFill>
                <a:latin typeface="Tahoma"/>
                <a:ea typeface="Tahoma"/>
                <a:cs typeface="Tahoma"/>
                <a:sym typeface="Tahoma"/>
              </a:defRPr>
            </a:lvl4pPr>
            <a:lvl5pPr marR="0" lvl="4"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5pPr>
            <a:lvl6pPr marR="0" lvl="5"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6pPr>
            <a:lvl7pPr marR="0" lvl="6"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7pPr>
            <a:lvl8pPr marR="0" lvl="7"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8pPr>
            <a:lvl9pPr marR="0" lvl="8"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9pPr>
          </a:lstStyle>
          <a:p>
            <a:endParaRPr/>
          </a:p>
        </p:txBody>
      </p:sp>
      <p:sp>
        <p:nvSpPr>
          <p:cNvPr id="203" name="Google Shape;203;p3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folHlink"/>
              </a:buClr>
              <a:buSzPts val="840"/>
              <a:buFont typeface="Noto Sans Symbols"/>
              <a:buNone/>
              <a:defRPr sz="1400" b="0" i="0" u="none" strike="noStrike" cap="none">
                <a:solidFill>
                  <a:schemeClr val="dk1"/>
                </a:solidFill>
                <a:latin typeface="Tahoma"/>
                <a:ea typeface="Tahoma"/>
                <a:cs typeface="Tahoma"/>
                <a:sym typeface="Tahoma"/>
              </a:defRPr>
            </a:lvl1pPr>
            <a:lvl2pPr marL="914400" marR="0" lvl="1" indent="-228600" algn="l" rtl="0">
              <a:lnSpc>
                <a:spcPct val="100000"/>
              </a:lnSpc>
              <a:spcBef>
                <a:spcPts val="240"/>
              </a:spcBef>
              <a:spcAft>
                <a:spcPts val="0"/>
              </a:spcAft>
              <a:buClr>
                <a:schemeClr val="hlink"/>
              </a:buClr>
              <a:buSzPts val="660"/>
              <a:buFont typeface="Noto Sans Symbols"/>
              <a:buNone/>
              <a:defRPr sz="1200" b="0" i="0" u="none" strike="noStrike" cap="none">
                <a:solidFill>
                  <a:schemeClr val="dk1"/>
                </a:solidFill>
                <a:latin typeface="Tahoma"/>
                <a:ea typeface="Tahoma"/>
                <a:cs typeface="Tahoma"/>
                <a:sym typeface="Tahoma"/>
              </a:defRPr>
            </a:lvl2pPr>
            <a:lvl3pPr marL="1371600" marR="0" lvl="2" indent="-228600" algn="l" rtl="0">
              <a:lnSpc>
                <a:spcPct val="100000"/>
              </a:lnSpc>
              <a:spcBef>
                <a:spcPts val="200"/>
              </a:spcBef>
              <a:spcAft>
                <a:spcPts val="0"/>
              </a:spcAft>
              <a:buClr>
                <a:schemeClr val="folHlink"/>
              </a:buClr>
              <a:buSzPts val="500"/>
              <a:buFont typeface="Noto Sans Symbols"/>
              <a:buNone/>
              <a:defRPr sz="1000" b="0" i="0" u="none" strike="noStrike" cap="none">
                <a:solidFill>
                  <a:schemeClr val="dk1"/>
                </a:solidFill>
                <a:latin typeface="Tahoma"/>
                <a:ea typeface="Tahoma"/>
                <a:cs typeface="Tahoma"/>
                <a:sym typeface="Tahoma"/>
              </a:defRPr>
            </a:lvl3pPr>
            <a:lvl4pPr marL="1828800" marR="0" lvl="3" indent="-228600" algn="l" rtl="0">
              <a:lnSpc>
                <a:spcPct val="100000"/>
              </a:lnSpc>
              <a:spcBef>
                <a:spcPts val="180"/>
              </a:spcBef>
              <a:spcAft>
                <a:spcPts val="0"/>
              </a:spcAft>
              <a:buClr>
                <a:schemeClr val="accent2"/>
              </a:buClr>
              <a:buSzPts val="495"/>
              <a:buFont typeface="Noto Sans Symbols"/>
              <a:buNone/>
              <a:defRPr sz="900" b="0" i="0" u="none" strike="noStrike" cap="none">
                <a:solidFill>
                  <a:schemeClr val="dk1"/>
                </a:solidFill>
                <a:latin typeface="Tahoma"/>
                <a:ea typeface="Tahoma"/>
                <a:cs typeface="Tahoma"/>
                <a:sym typeface="Tahoma"/>
              </a:defRPr>
            </a:lvl4pPr>
            <a:lvl5pPr marL="2286000" marR="0" lvl="4" indent="-228600" algn="l" rtl="0">
              <a:lnSpc>
                <a:spcPct val="100000"/>
              </a:lnSpc>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5pPr>
            <a:lvl6pPr marL="2743200" marR="0" lvl="5" indent="-228600" algn="l" rtl="0">
              <a:lnSpc>
                <a:spcPct val="100000"/>
              </a:lnSpc>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6pPr>
            <a:lvl7pPr marL="3200400" marR="0" lvl="6" indent="-228600" algn="l" rtl="0">
              <a:lnSpc>
                <a:spcPct val="100000"/>
              </a:lnSpc>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7pPr>
            <a:lvl8pPr marL="3657600" marR="0" lvl="7" indent="-228600" algn="l" rtl="0">
              <a:lnSpc>
                <a:spcPct val="100000"/>
              </a:lnSpc>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8pPr>
            <a:lvl9pPr marL="4114800" marR="0" lvl="8" indent="-228600" algn="l" rtl="0">
              <a:lnSpc>
                <a:spcPct val="100000"/>
              </a:lnSpc>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9pPr>
          </a:lstStyle>
          <a:p>
            <a:endParaRPr/>
          </a:p>
        </p:txBody>
      </p:sp>
      <p:sp>
        <p:nvSpPr>
          <p:cNvPr id="204" name="Google Shape;204;p35"/>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207" name="Google Shape;207;p36"/>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208" name="Google Shape;208;p36"/>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9"/>
        <p:cNvGrpSpPr/>
        <p:nvPr/>
      </p:nvGrpSpPr>
      <p:grpSpPr>
        <a:xfrm>
          <a:off x="0" y="0"/>
          <a:ext cx="0" cy="0"/>
          <a:chOff x="0" y="0"/>
          <a:chExt cx="0" cy="0"/>
        </a:xfrm>
      </p:grpSpPr>
      <p:sp>
        <p:nvSpPr>
          <p:cNvPr id="210" name="Google Shape;210;p37"/>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211" name="Google Shape;211;p3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212" name="Google Shape;212;p37"/>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213"/>
        <p:cNvGrpSpPr/>
        <p:nvPr/>
      </p:nvGrpSpPr>
      <p:grpSpPr>
        <a:xfrm>
          <a:off x="0" y="0"/>
          <a:ext cx="0" cy="0"/>
          <a:chOff x="0" y="0"/>
          <a:chExt cx="0" cy="0"/>
        </a:xfrm>
      </p:grpSpPr>
      <p:sp>
        <p:nvSpPr>
          <p:cNvPr id="214" name="Google Shape;214;p38"/>
          <p:cNvSpPr txBox="1">
            <a:spLocks noGrp="1"/>
          </p:cNvSpPr>
          <p:nvPr>
            <p:ph type="body" idx="1"/>
          </p:nvPr>
        </p:nvSpPr>
        <p:spPr>
          <a:xfrm>
            <a:off x="457200" y="274638"/>
            <a:ext cx="8229600" cy="5851525"/>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215" name="Google Shape;215;p38"/>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2000"/>
              <a:buFont typeface="Arial"/>
              <a:buNone/>
              <a:defRPr sz="2000" b="1" i="0" u="none" strike="noStrike" cap="none">
                <a:solidFill>
                  <a:srgbClr val="1C1C1C"/>
                </a:solidFill>
                <a:latin typeface="Tahoma"/>
                <a:ea typeface="Tahoma"/>
                <a:cs typeface="Tahoma"/>
                <a:sym typeface="Tahoma"/>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8"/>
        <p:cNvGrpSpPr/>
        <p:nvPr/>
      </p:nvGrpSpPr>
      <p:grpSpPr>
        <a:xfrm>
          <a:off x="0" y="0"/>
          <a:ext cx="0" cy="0"/>
          <a:chOff x="0" y="0"/>
          <a:chExt cx="0" cy="0"/>
        </a:xfrm>
      </p:grpSpPr>
      <p:sp>
        <p:nvSpPr>
          <p:cNvPr id="219" name="Google Shape;219;p40"/>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1pPr>
            <a:lvl2pPr marL="0" lvl="1"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2pPr>
            <a:lvl3pPr marL="0" lvl="2"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3pPr>
            <a:lvl4pPr marL="0" lvl="3"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4pPr>
            <a:lvl5pPr marL="0" lvl="4"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5pPr>
            <a:lvl6pPr marL="0" lvl="5"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6pPr>
            <a:lvl7pPr marL="0" lvl="6"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7pPr>
            <a:lvl8pPr marL="0" lvl="7"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8pPr>
            <a:lvl9pPr marL="0" lvl="8"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0"/>
        <p:cNvGrpSpPr/>
        <p:nvPr/>
      </p:nvGrpSpPr>
      <p:grpSpPr>
        <a:xfrm>
          <a:off x="0" y="0"/>
          <a:ext cx="0" cy="0"/>
          <a:chOff x="0" y="0"/>
          <a:chExt cx="0" cy="0"/>
        </a:xfrm>
      </p:grpSpPr>
      <p:grpSp>
        <p:nvGrpSpPr>
          <p:cNvPr id="221" name="Google Shape;221;p41"/>
          <p:cNvGrpSpPr/>
          <p:nvPr/>
        </p:nvGrpSpPr>
        <p:grpSpPr>
          <a:xfrm>
            <a:off x="0" y="2438400"/>
            <a:ext cx="9009063" cy="1052513"/>
            <a:chOff x="0" y="1536"/>
            <a:chExt cx="5675" cy="663"/>
          </a:xfrm>
        </p:grpSpPr>
        <p:grpSp>
          <p:nvGrpSpPr>
            <p:cNvPr id="222" name="Google Shape;222;p41"/>
            <p:cNvGrpSpPr/>
            <p:nvPr/>
          </p:nvGrpSpPr>
          <p:grpSpPr>
            <a:xfrm>
              <a:off x="183" y="1604"/>
              <a:ext cx="448" cy="299"/>
              <a:chOff x="720" y="336"/>
              <a:chExt cx="624" cy="432"/>
            </a:xfrm>
          </p:grpSpPr>
          <p:sp>
            <p:nvSpPr>
              <p:cNvPr id="223" name="Google Shape;223;p41"/>
              <p:cNvSpPr/>
              <p:nvPr/>
            </p:nvSpPr>
            <p:spPr>
              <a:xfrm>
                <a:off x="720" y="336"/>
                <a:ext cx="384" cy="43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Arial"/>
                  <a:ea typeface="Arial"/>
                  <a:cs typeface="Arial"/>
                  <a:sym typeface="Arial"/>
                </a:endParaRPr>
              </a:p>
            </p:txBody>
          </p:sp>
          <p:sp>
            <p:nvSpPr>
              <p:cNvPr id="224" name="Google Shape;224;p41"/>
              <p:cNvSpPr/>
              <p:nvPr/>
            </p:nvSpPr>
            <p:spPr>
              <a:xfrm>
                <a:off x="1056" y="336"/>
                <a:ext cx="288" cy="43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Arial"/>
                  <a:ea typeface="Arial"/>
                  <a:cs typeface="Arial"/>
                  <a:sym typeface="Arial"/>
                </a:endParaRPr>
              </a:p>
            </p:txBody>
          </p:sp>
        </p:grpSp>
        <p:grpSp>
          <p:nvGrpSpPr>
            <p:cNvPr id="225" name="Google Shape;225;p41"/>
            <p:cNvGrpSpPr/>
            <p:nvPr/>
          </p:nvGrpSpPr>
          <p:grpSpPr>
            <a:xfrm>
              <a:off x="261" y="1870"/>
              <a:ext cx="465" cy="299"/>
              <a:chOff x="912" y="2640"/>
              <a:chExt cx="672" cy="432"/>
            </a:xfrm>
          </p:grpSpPr>
          <p:sp>
            <p:nvSpPr>
              <p:cNvPr id="226" name="Google Shape;226;p41"/>
              <p:cNvSpPr/>
              <p:nvPr/>
            </p:nvSpPr>
            <p:spPr>
              <a:xfrm>
                <a:off x="912" y="2640"/>
                <a:ext cx="384" cy="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Arial"/>
                  <a:ea typeface="Arial"/>
                  <a:cs typeface="Arial"/>
                  <a:sym typeface="Arial"/>
                </a:endParaRPr>
              </a:p>
            </p:txBody>
          </p:sp>
          <p:sp>
            <p:nvSpPr>
              <p:cNvPr id="227" name="Google Shape;227;p41"/>
              <p:cNvSpPr/>
              <p:nvPr/>
            </p:nvSpPr>
            <p:spPr>
              <a:xfrm>
                <a:off x="1248" y="2640"/>
                <a:ext cx="336" cy="43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Arial"/>
                  <a:ea typeface="Arial"/>
                  <a:cs typeface="Arial"/>
                  <a:sym typeface="Arial"/>
                </a:endParaRPr>
              </a:p>
            </p:txBody>
          </p:sp>
        </p:grpSp>
        <p:sp>
          <p:nvSpPr>
            <p:cNvPr id="228" name="Google Shape;228;p41"/>
            <p:cNvSpPr/>
            <p:nvPr/>
          </p:nvSpPr>
          <p:spPr>
            <a:xfrm>
              <a:off x="0" y="1824"/>
              <a:ext cx="353" cy="266"/>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Arial"/>
                <a:ea typeface="Arial"/>
                <a:cs typeface="Arial"/>
                <a:sym typeface="Arial"/>
              </a:endParaRPr>
            </a:p>
          </p:txBody>
        </p:sp>
        <p:sp>
          <p:nvSpPr>
            <p:cNvPr id="229" name="Google Shape;229;p41"/>
            <p:cNvSpPr/>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Arial"/>
                <a:ea typeface="Arial"/>
                <a:cs typeface="Arial"/>
                <a:sym typeface="Arial"/>
              </a:endParaRPr>
            </a:p>
          </p:txBody>
        </p:sp>
        <p:sp>
          <p:nvSpPr>
            <p:cNvPr id="230" name="Google Shape;230;p41"/>
            <p:cNvSpPr/>
            <p:nvPr/>
          </p:nvSpPr>
          <p:spPr>
            <a:xfrm rot="10800000" flipH="1">
              <a:off x="199" y="2054"/>
              <a:ext cx="5476" cy="35"/>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Arial"/>
                <a:ea typeface="Arial"/>
                <a:cs typeface="Arial"/>
                <a:sym typeface="Arial"/>
              </a:endParaRPr>
            </a:p>
          </p:txBody>
        </p:sp>
      </p:grpSp>
      <p:sp>
        <p:nvSpPr>
          <p:cNvPr id="231" name="Google Shape;231;p41"/>
          <p:cNvSpPr txBox="1">
            <a:spLocks noGrp="1"/>
          </p:cNvSpPr>
          <p:nvPr>
            <p:ph type="ctrTitle"/>
          </p:nvPr>
        </p:nvSpPr>
        <p:spPr>
          <a:xfrm>
            <a:off x="990600" y="1676400"/>
            <a:ext cx="7772400" cy="146208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32" name="Google Shape;232;p4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233" name="Google Shape;233;p41"/>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Tahoma"/>
                <a:ea typeface="Tahoma"/>
                <a:cs typeface="Tahoma"/>
                <a:sym typeface="Tahom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4" name="Google Shape;234;p41"/>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strike="noStrike" cap="none">
                <a:solidFill>
                  <a:schemeClr val="lt2"/>
                </a:solidFill>
                <a:latin typeface="Tahoma"/>
                <a:ea typeface="Tahoma"/>
                <a:cs typeface="Tahoma"/>
                <a:sym typeface="Tahom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5" name="Google Shape;235;p41"/>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None/>
              <a:defRPr sz="1400" b="0" i="0" u="none" strike="noStrike" cap="none">
                <a:solidFill>
                  <a:srgbClr val="1C1C1C"/>
                </a:solidFill>
                <a:latin typeface="Tahoma"/>
                <a:ea typeface="Tahoma"/>
                <a:cs typeface="Tahoma"/>
                <a:sym typeface="Tahoma"/>
              </a:defRPr>
            </a:lvl1pPr>
            <a:lvl2pPr marL="0" lvl="1" indent="0" algn="r">
              <a:lnSpc>
                <a:spcPct val="100000"/>
              </a:lnSpc>
              <a:spcBef>
                <a:spcPts val="0"/>
              </a:spcBef>
              <a:spcAft>
                <a:spcPts val="0"/>
              </a:spcAft>
              <a:buNone/>
              <a:defRPr sz="1400" b="0" i="0" u="none" strike="noStrike" cap="none">
                <a:solidFill>
                  <a:srgbClr val="1C1C1C"/>
                </a:solidFill>
                <a:latin typeface="Tahoma"/>
                <a:ea typeface="Tahoma"/>
                <a:cs typeface="Tahoma"/>
                <a:sym typeface="Tahoma"/>
              </a:defRPr>
            </a:lvl2pPr>
            <a:lvl3pPr marL="0" lvl="2" indent="0" algn="r">
              <a:lnSpc>
                <a:spcPct val="100000"/>
              </a:lnSpc>
              <a:spcBef>
                <a:spcPts val="0"/>
              </a:spcBef>
              <a:spcAft>
                <a:spcPts val="0"/>
              </a:spcAft>
              <a:buNone/>
              <a:defRPr sz="1400" b="0" i="0" u="none" strike="noStrike" cap="none">
                <a:solidFill>
                  <a:srgbClr val="1C1C1C"/>
                </a:solidFill>
                <a:latin typeface="Tahoma"/>
                <a:ea typeface="Tahoma"/>
                <a:cs typeface="Tahoma"/>
                <a:sym typeface="Tahoma"/>
              </a:defRPr>
            </a:lvl3pPr>
            <a:lvl4pPr marL="0" lvl="3" indent="0" algn="r">
              <a:lnSpc>
                <a:spcPct val="100000"/>
              </a:lnSpc>
              <a:spcBef>
                <a:spcPts val="0"/>
              </a:spcBef>
              <a:spcAft>
                <a:spcPts val="0"/>
              </a:spcAft>
              <a:buNone/>
              <a:defRPr sz="1400" b="0" i="0" u="none" strike="noStrike" cap="none">
                <a:solidFill>
                  <a:srgbClr val="1C1C1C"/>
                </a:solidFill>
                <a:latin typeface="Tahoma"/>
                <a:ea typeface="Tahoma"/>
                <a:cs typeface="Tahoma"/>
                <a:sym typeface="Tahoma"/>
              </a:defRPr>
            </a:lvl4pPr>
            <a:lvl5pPr marL="0" lvl="4" indent="0" algn="r">
              <a:lnSpc>
                <a:spcPct val="100000"/>
              </a:lnSpc>
              <a:spcBef>
                <a:spcPts val="0"/>
              </a:spcBef>
              <a:spcAft>
                <a:spcPts val="0"/>
              </a:spcAft>
              <a:buNone/>
              <a:defRPr sz="1400" b="0" i="0" u="none" strike="noStrike" cap="none">
                <a:solidFill>
                  <a:srgbClr val="1C1C1C"/>
                </a:solidFill>
                <a:latin typeface="Tahoma"/>
                <a:ea typeface="Tahoma"/>
                <a:cs typeface="Tahoma"/>
                <a:sym typeface="Tahoma"/>
              </a:defRPr>
            </a:lvl5pPr>
            <a:lvl6pPr marL="0" lvl="5" indent="0" algn="r">
              <a:lnSpc>
                <a:spcPct val="100000"/>
              </a:lnSpc>
              <a:spcBef>
                <a:spcPts val="0"/>
              </a:spcBef>
              <a:spcAft>
                <a:spcPts val="0"/>
              </a:spcAft>
              <a:buNone/>
              <a:defRPr sz="1400" b="0" i="0" u="none" strike="noStrike" cap="none">
                <a:solidFill>
                  <a:srgbClr val="1C1C1C"/>
                </a:solidFill>
                <a:latin typeface="Tahoma"/>
                <a:ea typeface="Tahoma"/>
                <a:cs typeface="Tahoma"/>
                <a:sym typeface="Tahoma"/>
              </a:defRPr>
            </a:lvl6pPr>
            <a:lvl7pPr marL="0" lvl="6" indent="0" algn="r">
              <a:lnSpc>
                <a:spcPct val="100000"/>
              </a:lnSpc>
              <a:spcBef>
                <a:spcPts val="0"/>
              </a:spcBef>
              <a:spcAft>
                <a:spcPts val="0"/>
              </a:spcAft>
              <a:buNone/>
              <a:defRPr sz="1400" b="0" i="0" u="none" strike="noStrike" cap="none">
                <a:solidFill>
                  <a:srgbClr val="1C1C1C"/>
                </a:solidFill>
                <a:latin typeface="Tahoma"/>
                <a:ea typeface="Tahoma"/>
                <a:cs typeface="Tahoma"/>
                <a:sym typeface="Tahoma"/>
              </a:defRPr>
            </a:lvl7pPr>
            <a:lvl8pPr marL="0" lvl="7" indent="0" algn="r">
              <a:lnSpc>
                <a:spcPct val="100000"/>
              </a:lnSpc>
              <a:spcBef>
                <a:spcPts val="0"/>
              </a:spcBef>
              <a:spcAft>
                <a:spcPts val="0"/>
              </a:spcAft>
              <a:buNone/>
              <a:defRPr sz="1400" b="0" i="0" u="none" strike="noStrike" cap="none">
                <a:solidFill>
                  <a:srgbClr val="1C1C1C"/>
                </a:solidFill>
                <a:latin typeface="Tahoma"/>
                <a:ea typeface="Tahoma"/>
                <a:cs typeface="Tahoma"/>
                <a:sym typeface="Tahoma"/>
              </a:defRPr>
            </a:lvl8pPr>
            <a:lvl9pPr marL="0" lvl="8" indent="0" algn="r">
              <a:lnSpc>
                <a:spcPct val="100000"/>
              </a:lnSpc>
              <a:spcBef>
                <a:spcPts val="0"/>
              </a:spcBef>
              <a:spcAft>
                <a:spcPts val="0"/>
              </a:spcAft>
              <a:buNone/>
              <a:defRPr sz="1400" b="0" i="0" u="none" strike="noStrike" cap="none">
                <a:solidFill>
                  <a:srgbClr val="1C1C1C"/>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a:p>
        </p:txBody>
      </p:sp>
      <p:sp>
        <p:nvSpPr>
          <p:cNvPr id="236" name="Google Shape;236;p41"/>
          <p:cNvSpPr txBox="1"/>
          <p:nvPr/>
        </p:nvSpPr>
        <p:spPr>
          <a:xfrm>
            <a:off x="0" y="6553200"/>
            <a:ext cx="2209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McGraw-Hill</a:t>
            </a:r>
            <a:endParaRPr sz="2400" b="0" i="0" u="none" strike="noStrike" cap="none">
              <a:solidFill>
                <a:srgbClr val="000000"/>
              </a:solidFill>
              <a:latin typeface="Times New Roman"/>
              <a:ea typeface="Times New Roman"/>
              <a:cs typeface="Times New Roman"/>
              <a:sym typeface="Times New Roman"/>
            </a:endParaRPr>
          </a:p>
        </p:txBody>
      </p:sp>
      <p:sp>
        <p:nvSpPr>
          <p:cNvPr id="237" name="Google Shape;237;p41"/>
          <p:cNvSpPr txBox="1"/>
          <p:nvPr/>
        </p:nvSpPr>
        <p:spPr>
          <a:xfrm>
            <a:off x="4572000" y="6553200"/>
            <a:ext cx="4572000" cy="304800"/>
          </a:xfrm>
          <a:prstGeom prst="rect">
            <a:avLst/>
          </a:prstGeom>
          <a:noFill/>
          <a:ln>
            <a:noFill/>
          </a:ln>
        </p:spPr>
        <p:txBody>
          <a:bodyPr spcFirstLastPara="1" wrap="square" lIns="91425" tIns="45700" rIns="91425" bIns="45700" anchor="t" anchorCtr="0">
            <a:noAutofit/>
          </a:bodyPr>
          <a:lstStyle/>
          <a:p>
            <a:pPr marL="0" marR="0" lvl="0" indent="-88900" algn="r"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The McGraw-Hill Companies, Inc., 2000</a:t>
            </a:r>
            <a:endParaRPr sz="2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8"/>
        <p:cNvGrpSpPr/>
        <p:nvPr/>
      </p:nvGrpSpPr>
      <p:grpSpPr>
        <a:xfrm>
          <a:off x="0" y="0"/>
          <a:ext cx="0" cy="0"/>
          <a:chOff x="0" y="0"/>
          <a:chExt cx="0" cy="0"/>
        </a:xfrm>
      </p:grpSpPr>
      <p:sp>
        <p:nvSpPr>
          <p:cNvPr id="239" name="Google Shape;239;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40" name="Google Shape;240;p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241" name="Google Shape;241;p42"/>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1pPr>
            <a:lvl2pPr marL="0" lvl="1"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2pPr>
            <a:lvl3pPr marL="0" lvl="2"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3pPr>
            <a:lvl4pPr marL="0" lvl="3"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4pPr>
            <a:lvl5pPr marL="0" lvl="4"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5pPr>
            <a:lvl6pPr marL="0" lvl="5"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6pPr>
            <a:lvl7pPr marL="0" lvl="6"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7pPr>
            <a:lvl8pPr marL="0" lvl="7"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8pPr>
            <a:lvl9pPr marL="0" lvl="8"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2"/>
        <p:cNvGrpSpPr/>
        <p:nvPr/>
      </p:nvGrpSpPr>
      <p:grpSpPr>
        <a:xfrm>
          <a:off x="0" y="0"/>
          <a:ext cx="0" cy="0"/>
          <a:chOff x="0" y="0"/>
          <a:chExt cx="0" cy="0"/>
        </a:xfrm>
      </p:grpSpPr>
      <p:sp>
        <p:nvSpPr>
          <p:cNvPr id="243" name="Google Shape;243;p4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44" name="Google Shape;244;p4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folHlink"/>
              </a:buClr>
              <a:buSzPts val="1200"/>
              <a:buFont typeface="Noto Sans Symbols"/>
              <a:buNone/>
              <a:defRPr sz="2000" b="0" i="0" u="none" strike="noStrike" cap="none">
                <a:solidFill>
                  <a:schemeClr val="dk1"/>
                </a:solidFill>
                <a:latin typeface="Tahoma"/>
                <a:ea typeface="Tahoma"/>
                <a:cs typeface="Tahoma"/>
                <a:sym typeface="Tahoma"/>
              </a:defRPr>
            </a:lvl1pPr>
            <a:lvl2pPr marL="914400" marR="0" lvl="1" indent="-228600" algn="l" rtl="0">
              <a:spcBef>
                <a:spcPts val="360"/>
              </a:spcBef>
              <a:spcAft>
                <a:spcPts val="0"/>
              </a:spcAft>
              <a:buClr>
                <a:schemeClr val="hlink"/>
              </a:buClr>
              <a:buSzPts val="990"/>
              <a:buFont typeface="Noto Sans Symbols"/>
              <a:buNone/>
              <a:defRPr sz="1800" b="0" i="0" u="none" strike="noStrike" cap="none">
                <a:solidFill>
                  <a:schemeClr val="dk1"/>
                </a:solidFill>
                <a:latin typeface="Tahoma"/>
                <a:ea typeface="Tahoma"/>
                <a:cs typeface="Tahoma"/>
                <a:sym typeface="Tahoma"/>
              </a:defRPr>
            </a:lvl2pPr>
            <a:lvl3pPr marL="1371600" marR="0" lvl="2" indent="-228600" algn="l" rtl="0">
              <a:spcBef>
                <a:spcPts val="320"/>
              </a:spcBef>
              <a:spcAft>
                <a:spcPts val="0"/>
              </a:spcAft>
              <a:buClr>
                <a:schemeClr val="folHlink"/>
              </a:buClr>
              <a:buSzPts val="800"/>
              <a:buFont typeface="Noto Sans Symbols"/>
              <a:buNone/>
              <a:defRPr sz="1600" b="0" i="0" u="none" strike="noStrike" cap="none">
                <a:solidFill>
                  <a:schemeClr val="dk1"/>
                </a:solidFill>
                <a:latin typeface="Tahoma"/>
                <a:ea typeface="Tahoma"/>
                <a:cs typeface="Tahoma"/>
                <a:sym typeface="Tahoma"/>
              </a:defRPr>
            </a:lvl3pPr>
            <a:lvl4pPr marL="1828800" marR="0" lvl="3" indent="-228600" algn="l" rtl="0">
              <a:spcBef>
                <a:spcPts val="280"/>
              </a:spcBef>
              <a:spcAft>
                <a:spcPts val="0"/>
              </a:spcAft>
              <a:buClr>
                <a:schemeClr val="accent2"/>
              </a:buClr>
              <a:buSzPts val="770"/>
              <a:buFont typeface="Noto Sans Symbols"/>
              <a:buNone/>
              <a:defRPr sz="1400" b="0" i="0" u="none" strike="noStrike" cap="none">
                <a:solidFill>
                  <a:schemeClr val="dk1"/>
                </a:solidFill>
                <a:latin typeface="Tahoma"/>
                <a:ea typeface="Tahoma"/>
                <a:cs typeface="Tahoma"/>
                <a:sym typeface="Tahoma"/>
              </a:defRPr>
            </a:lvl4pPr>
            <a:lvl5pPr marL="2286000" marR="0" lvl="4"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5pPr>
            <a:lvl6pPr marL="2743200" marR="0" lvl="5"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6pPr>
            <a:lvl7pPr marL="3200400" marR="0" lvl="6"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7pPr>
            <a:lvl8pPr marL="3657600" marR="0" lvl="7"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8pPr>
            <a:lvl9pPr marL="4114800" marR="0" lvl="8"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9pPr>
          </a:lstStyle>
          <a:p>
            <a:endParaRPr/>
          </a:p>
        </p:txBody>
      </p:sp>
      <p:sp>
        <p:nvSpPr>
          <p:cNvPr id="245" name="Google Shape;245;p43"/>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1pPr>
            <a:lvl2pPr marL="0" lvl="1"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2pPr>
            <a:lvl3pPr marL="0" lvl="2"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3pPr>
            <a:lvl4pPr marL="0" lvl="3"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4pPr>
            <a:lvl5pPr marL="0" lvl="4"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5pPr>
            <a:lvl6pPr marL="0" lvl="5"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6pPr>
            <a:lvl7pPr marL="0" lvl="6"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7pPr>
            <a:lvl8pPr marL="0" lvl="7"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8pPr>
            <a:lvl9pPr marL="0" lvl="8"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6"/>
        <p:cNvGrpSpPr/>
        <p:nvPr/>
      </p:nvGrpSpPr>
      <p:grpSpPr>
        <a:xfrm>
          <a:off x="0" y="0"/>
          <a:ext cx="0" cy="0"/>
          <a:chOff x="0" y="0"/>
          <a:chExt cx="0" cy="0"/>
        </a:xfrm>
      </p:grpSpPr>
      <p:sp>
        <p:nvSpPr>
          <p:cNvPr id="247" name="Google Shape;247;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48" name="Google Shape;248;p4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560"/>
              </a:spcBef>
              <a:spcAft>
                <a:spcPts val="0"/>
              </a:spcAft>
              <a:buClr>
                <a:schemeClr val="folHlink"/>
              </a:buClr>
              <a:buSzPts val="1680"/>
              <a:buFont typeface="Noto Sans Symbols"/>
              <a:buChar char="■"/>
              <a:defRPr sz="2800" b="0" i="0" u="none" strike="noStrike" cap="none">
                <a:solidFill>
                  <a:schemeClr val="dk1"/>
                </a:solidFill>
                <a:latin typeface="Tahoma"/>
                <a:ea typeface="Tahoma"/>
                <a:cs typeface="Tahoma"/>
                <a:sym typeface="Tahoma"/>
              </a:defRPr>
            </a:lvl1pPr>
            <a:lvl2pPr marL="914400" marR="0" lvl="1" indent="-312419" algn="l" rtl="0">
              <a:spcBef>
                <a:spcPts val="480"/>
              </a:spcBef>
              <a:spcAft>
                <a:spcPts val="0"/>
              </a:spcAft>
              <a:buClr>
                <a:schemeClr val="hlink"/>
              </a:buClr>
              <a:buSzPts val="1320"/>
              <a:buFont typeface="Noto Sans Symbols"/>
              <a:buChar char="■"/>
              <a:defRPr sz="2400" b="0" i="0" u="none" strike="noStrike" cap="none">
                <a:solidFill>
                  <a:schemeClr val="dk1"/>
                </a:solidFill>
                <a:latin typeface="Tahoma"/>
                <a:ea typeface="Tahoma"/>
                <a:cs typeface="Tahoma"/>
                <a:sym typeface="Tahoma"/>
              </a:defRPr>
            </a:lvl2pPr>
            <a:lvl3pPr marL="1371600" marR="0" lvl="2" indent="-292100" algn="l" rtl="0">
              <a:spcBef>
                <a:spcPts val="400"/>
              </a:spcBef>
              <a:spcAft>
                <a:spcPts val="0"/>
              </a:spcAft>
              <a:buClr>
                <a:schemeClr val="folHlink"/>
              </a:buClr>
              <a:buSzPts val="1000"/>
              <a:buFont typeface="Noto Sans Symbols"/>
              <a:buChar char="■"/>
              <a:defRPr sz="2000" b="0" i="0" u="none" strike="noStrike" cap="none">
                <a:solidFill>
                  <a:schemeClr val="dk1"/>
                </a:solidFill>
                <a:latin typeface="Tahoma"/>
                <a:ea typeface="Tahoma"/>
                <a:cs typeface="Tahoma"/>
                <a:sym typeface="Tahoma"/>
              </a:defRPr>
            </a:lvl3pPr>
            <a:lvl4pPr marL="1828800" marR="0" lvl="3" indent="-291464" algn="l" rtl="0">
              <a:spcBef>
                <a:spcPts val="360"/>
              </a:spcBef>
              <a:spcAft>
                <a:spcPts val="0"/>
              </a:spcAft>
              <a:buClr>
                <a:schemeClr val="accent2"/>
              </a:buClr>
              <a:buSzPts val="990"/>
              <a:buFont typeface="Noto Sans Symbols"/>
              <a:buChar char="■"/>
              <a:defRPr sz="1800" b="0" i="0" u="none" strike="noStrike" cap="none">
                <a:solidFill>
                  <a:schemeClr val="dk1"/>
                </a:solidFill>
                <a:latin typeface="Tahoma"/>
                <a:ea typeface="Tahoma"/>
                <a:cs typeface="Tahoma"/>
                <a:sym typeface="Tahoma"/>
              </a:defRPr>
            </a:lvl4pPr>
            <a:lvl5pPr marL="2286000" marR="0" lvl="4"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5pPr>
            <a:lvl6pPr marL="2743200" marR="0" lvl="5"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6pPr>
            <a:lvl7pPr marL="3200400" marR="0" lvl="6"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7pPr>
            <a:lvl8pPr marL="3657600" marR="0" lvl="7"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8pPr>
            <a:lvl9pPr marL="4114800" marR="0" lvl="8"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9pPr>
          </a:lstStyle>
          <a:p>
            <a:endParaRPr/>
          </a:p>
        </p:txBody>
      </p:sp>
      <p:sp>
        <p:nvSpPr>
          <p:cNvPr id="249" name="Google Shape;249;p4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560"/>
              </a:spcBef>
              <a:spcAft>
                <a:spcPts val="0"/>
              </a:spcAft>
              <a:buClr>
                <a:schemeClr val="folHlink"/>
              </a:buClr>
              <a:buSzPts val="1680"/>
              <a:buFont typeface="Noto Sans Symbols"/>
              <a:buChar char="■"/>
              <a:defRPr sz="2800" b="0" i="0" u="none" strike="noStrike" cap="none">
                <a:solidFill>
                  <a:schemeClr val="dk1"/>
                </a:solidFill>
                <a:latin typeface="Tahoma"/>
                <a:ea typeface="Tahoma"/>
                <a:cs typeface="Tahoma"/>
                <a:sym typeface="Tahoma"/>
              </a:defRPr>
            </a:lvl1pPr>
            <a:lvl2pPr marL="914400" marR="0" lvl="1" indent="-312419" algn="l" rtl="0">
              <a:spcBef>
                <a:spcPts val="480"/>
              </a:spcBef>
              <a:spcAft>
                <a:spcPts val="0"/>
              </a:spcAft>
              <a:buClr>
                <a:schemeClr val="hlink"/>
              </a:buClr>
              <a:buSzPts val="1320"/>
              <a:buFont typeface="Noto Sans Symbols"/>
              <a:buChar char="■"/>
              <a:defRPr sz="2400" b="0" i="0" u="none" strike="noStrike" cap="none">
                <a:solidFill>
                  <a:schemeClr val="dk1"/>
                </a:solidFill>
                <a:latin typeface="Tahoma"/>
                <a:ea typeface="Tahoma"/>
                <a:cs typeface="Tahoma"/>
                <a:sym typeface="Tahoma"/>
              </a:defRPr>
            </a:lvl2pPr>
            <a:lvl3pPr marL="1371600" marR="0" lvl="2" indent="-292100" algn="l" rtl="0">
              <a:spcBef>
                <a:spcPts val="400"/>
              </a:spcBef>
              <a:spcAft>
                <a:spcPts val="0"/>
              </a:spcAft>
              <a:buClr>
                <a:schemeClr val="folHlink"/>
              </a:buClr>
              <a:buSzPts val="1000"/>
              <a:buFont typeface="Noto Sans Symbols"/>
              <a:buChar char="■"/>
              <a:defRPr sz="2000" b="0" i="0" u="none" strike="noStrike" cap="none">
                <a:solidFill>
                  <a:schemeClr val="dk1"/>
                </a:solidFill>
                <a:latin typeface="Tahoma"/>
                <a:ea typeface="Tahoma"/>
                <a:cs typeface="Tahoma"/>
                <a:sym typeface="Tahoma"/>
              </a:defRPr>
            </a:lvl3pPr>
            <a:lvl4pPr marL="1828800" marR="0" lvl="3" indent="-291464" algn="l" rtl="0">
              <a:spcBef>
                <a:spcPts val="360"/>
              </a:spcBef>
              <a:spcAft>
                <a:spcPts val="0"/>
              </a:spcAft>
              <a:buClr>
                <a:schemeClr val="accent2"/>
              </a:buClr>
              <a:buSzPts val="990"/>
              <a:buFont typeface="Noto Sans Symbols"/>
              <a:buChar char="■"/>
              <a:defRPr sz="1800" b="0" i="0" u="none" strike="noStrike" cap="none">
                <a:solidFill>
                  <a:schemeClr val="dk1"/>
                </a:solidFill>
                <a:latin typeface="Tahoma"/>
                <a:ea typeface="Tahoma"/>
                <a:cs typeface="Tahoma"/>
                <a:sym typeface="Tahoma"/>
              </a:defRPr>
            </a:lvl4pPr>
            <a:lvl5pPr marL="2286000" marR="0" lvl="4"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5pPr>
            <a:lvl6pPr marL="2743200" marR="0" lvl="5"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6pPr>
            <a:lvl7pPr marL="3200400" marR="0" lvl="6"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7pPr>
            <a:lvl8pPr marL="3657600" marR="0" lvl="7"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8pPr>
            <a:lvl9pPr marL="4114800" marR="0" lvl="8"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9pPr>
          </a:lstStyle>
          <a:p>
            <a:endParaRPr/>
          </a:p>
        </p:txBody>
      </p:sp>
      <p:sp>
        <p:nvSpPr>
          <p:cNvPr id="250" name="Google Shape;250;p44"/>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1pPr>
            <a:lvl2pPr marL="0" lvl="1"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2pPr>
            <a:lvl3pPr marL="0" lvl="2"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3pPr>
            <a:lvl4pPr marL="0" lvl="3"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4pPr>
            <a:lvl5pPr marL="0" lvl="4"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5pPr>
            <a:lvl6pPr marL="0" lvl="5"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6pPr>
            <a:lvl7pPr marL="0" lvl="6"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7pPr>
            <a:lvl8pPr marL="0" lvl="7"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8pPr>
            <a:lvl9pPr marL="0" lvl="8"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1"/>
        <p:cNvGrpSpPr/>
        <p:nvPr/>
      </p:nvGrpSpPr>
      <p:grpSpPr>
        <a:xfrm>
          <a:off x="0" y="0"/>
          <a:ext cx="0" cy="0"/>
          <a:chOff x="0" y="0"/>
          <a:chExt cx="0" cy="0"/>
        </a:xfrm>
      </p:grpSpPr>
      <p:sp>
        <p:nvSpPr>
          <p:cNvPr id="252" name="Google Shape;252;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53" name="Google Shape;253;p4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6pPr>
            <a:lvl7pPr marL="3200400" marR="0" lvl="6"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7pPr>
            <a:lvl8pPr marL="3657600" marR="0" lvl="7"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8pPr>
            <a:lvl9pPr marL="4114800" marR="0" lvl="8"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9pPr>
          </a:lstStyle>
          <a:p>
            <a:endParaRPr/>
          </a:p>
        </p:txBody>
      </p:sp>
      <p:sp>
        <p:nvSpPr>
          <p:cNvPr id="254" name="Google Shape;254;p4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480"/>
              </a:spcBef>
              <a:spcAft>
                <a:spcPts val="0"/>
              </a:spcAft>
              <a:buClr>
                <a:schemeClr val="folHlink"/>
              </a:buClr>
              <a:buSzPts val="1440"/>
              <a:buFont typeface="Noto Sans Symbols"/>
              <a:buChar char="■"/>
              <a:defRPr sz="2400" b="0" i="0" u="none" strike="noStrike" cap="none">
                <a:solidFill>
                  <a:schemeClr val="dk1"/>
                </a:solidFill>
                <a:latin typeface="Tahoma"/>
                <a:ea typeface="Tahoma"/>
                <a:cs typeface="Tahoma"/>
                <a:sym typeface="Tahoma"/>
              </a:defRPr>
            </a:lvl1pPr>
            <a:lvl2pPr marL="914400" marR="0" lvl="1" indent="-298450" algn="l" rtl="0">
              <a:spcBef>
                <a:spcPts val="400"/>
              </a:spcBef>
              <a:spcAft>
                <a:spcPts val="0"/>
              </a:spcAft>
              <a:buClr>
                <a:schemeClr val="hlink"/>
              </a:buClr>
              <a:buSzPts val="1100"/>
              <a:buFont typeface="Noto Sans Symbols"/>
              <a:buChar char="■"/>
              <a:defRPr sz="2000" b="0" i="0" u="none" strike="noStrike" cap="none">
                <a:solidFill>
                  <a:schemeClr val="dk1"/>
                </a:solidFill>
                <a:latin typeface="Tahoma"/>
                <a:ea typeface="Tahoma"/>
                <a:cs typeface="Tahoma"/>
                <a:sym typeface="Tahoma"/>
              </a:defRPr>
            </a:lvl2pPr>
            <a:lvl3pPr marL="1371600" marR="0" lvl="2" indent="-285750" algn="l" rtl="0">
              <a:spcBef>
                <a:spcPts val="360"/>
              </a:spcBef>
              <a:spcAft>
                <a:spcPts val="0"/>
              </a:spcAft>
              <a:buClr>
                <a:schemeClr val="folHlink"/>
              </a:buClr>
              <a:buSzPts val="900"/>
              <a:buFont typeface="Noto Sans Symbols"/>
              <a:buChar char="■"/>
              <a:defRPr sz="1800" b="0" i="0" u="none" strike="noStrike" cap="none">
                <a:solidFill>
                  <a:schemeClr val="dk1"/>
                </a:solidFill>
                <a:latin typeface="Tahoma"/>
                <a:ea typeface="Tahoma"/>
                <a:cs typeface="Tahoma"/>
                <a:sym typeface="Tahoma"/>
              </a:defRPr>
            </a:lvl3pPr>
            <a:lvl4pPr marL="1828800" marR="0" lvl="3" indent="-284480" algn="l" rtl="0">
              <a:spcBef>
                <a:spcPts val="320"/>
              </a:spcBef>
              <a:spcAft>
                <a:spcPts val="0"/>
              </a:spcAft>
              <a:buClr>
                <a:schemeClr val="accent2"/>
              </a:buClr>
              <a:buSzPts val="880"/>
              <a:buFont typeface="Noto Sans Symbols"/>
              <a:buChar char="■"/>
              <a:defRPr sz="1600" b="0" i="0" u="none" strike="noStrike" cap="none">
                <a:solidFill>
                  <a:schemeClr val="dk1"/>
                </a:solidFill>
                <a:latin typeface="Tahoma"/>
                <a:ea typeface="Tahoma"/>
                <a:cs typeface="Tahoma"/>
                <a:sym typeface="Tahoma"/>
              </a:defRPr>
            </a:lvl4pPr>
            <a:lvl5pPr marL="2286000" marR="0" lvl="4"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5pPr>
            <a:lvl6pPr marL="2743200" marR="0" lvl="5"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6pPr>
            <a:lvl7pPr marL="3200400" marR="0" lvl="6"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7pPr>
            <a:lvl8pPr marL="3657600" marR="0" lvl="7"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8pPr>
            <a:lvl9pPr marL="4114800" marR="0" lvl="8"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9pPr>
          </a:lstStyle>
          <a:p>
            <a:endParaRPr/>
          </a:p>
        </p:txBody>
      </p:sp>
      <p:sp>
        <p:nvSpPr>
          <p:cNvPr id="255" name="Google Shape;255;p4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6pPr>
            <a:lvl7pPr marL="3200400" marR="0" lvl="6"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7pPr>
            <a:lvl8pPr marL="3657600" marR="0" lvl="7"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8pPr>
            <a:lvl9pPr marL="4114800" marR="0" lvl="8"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9pPr>
          </a:lstStyle>
          <a:p>
            <a:endParaRPr/>
          </a:p>
        </p:txBody>
      </p:sp>
      <p:sp>
        <p:nvSpPr>
          <p:cNvPr id="256" name="Google Shape;256;p4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480"/>
              </a:spcBef>
              <a:spcAft>
                <a:spcPts val="0"/>
              </a:spcAft>
              <a:buClr>
                <a:schemeClr val="folHlink"/>
              </a:buClr>
              <a:buSzPts val="1440"/>
              <a:buFont typeface="Noto Sans Symbols"/>
              <a:buChar char="■"/>
              <a:defRPr sz="2400" b="0" i="0" u="none" strike="noStrike" cap="none">
                <a:solidFill>
                  <a:schemeClr val="dk1"/>
                </a:solidFill>
                <a:latin typeface="Tahoma"/>
                <a:ea typeface="Tahoma"/>
                <a:cs typeface="Tahoma"/>
                <a:sym typeface="Tahoma"/>
              </a:defRPr>
            </a:lvl1pPr>
            <a:lvl2pPr marL="914400" marR="0" lvl="1" indent="-298450" algn="l" rtl="0">
              <a:spcBef>
                <a:spcPts val="400"/>
              </a:spcBef>
              <a:spcAft>
                <a:spcPts val="0"/>
              </a:spcAft>
              <a:buClr>
                <a:schemeClr val="hlink"/>
              </a:buClr>
              <a:buSzPts val="1100"/>
              <a:buFont typeface="Noto Sans Symbols"/>
              <a:buChar char="■"/>
              <a:defRPr sz="2000" b="0" i="0" u="none" strike="noStrike" cap="none">
                <a:solidFill>
                  <a:schemeClr val="dk1"/>
                </a:solidFill>
                <a:latin typeface="Tahoma"/>
                <a:ea typeface="Tahoma"/>
                <a:cs typeface="Tahoma"/>
                <a:sym typeface="Tahoma"/>
              </a:defRPr>
            </a:lvl2pPr>
            <a:lvl3pPr marL="1371600" marR="0" lvl="2" indent="-285750" algn="l" rtl="0">
              <a:spcBef>
                <a:spcPts val="360"/>
              </a:spcBef>
              <a:spcAft>
                <a:spcPts val="0"/>
              </a:spcAft>
              <a:buClr>
                <a:schemeClr val="folHlink"/>
              </a:buClr>
              <a:buSzPts val="900"/>
              <a:buFont typeface="Noto Sans Symbols"/>
              <a:buChar char="■"/>
              <a:defRPr sz="1800" b="0" i="0" u="none" strike="noStrike" cap="none">
                <a:solidFill>
                  <a:schemeClr val="dk1"/>
                </a:solidFill>
                <a:latin typeface="Tahoma"/>
                <a:ea typeface="Tahoma"/>
                <a:cs typeface="Tahoma"/>
                <a:sym typeface="Tahoma"/>
              </a:defRPr>
            </a:lvl3pPr>
            <a:lvl4pPr marL="1828800" marR="0" lvl="3" indent="-284480" algn="l" rtl="0">
              <a:spcBef>
                <a:spcPts val="320"/>
              </a:spcBef>
              <a:spcAft>
                <a:spcPts val="0"/>
              </a:spcAft>
              <a:buClr>
                <a:schemeClr val="accent2"/>
              </a:buClr>
              <a:buSzPts val="880"/>
              <a:buFont typeface="Noto Sans Symbols"/>
              <a:buChar char="■"/>
              <a:defRPr sz="1600" b="0" i="0" u="none" strike="noStrike" cap="none">
                <a:solidFill>
                  <a:schemeClr val="dk1"/>
                </a:solidFill>
                <a:latin typeface="Tahoma"/>
                <a:ea typeface="Tahoma"/>
                <a:cs typeface="Tahoma"/>
                <a:sym typeface="Tahoma"/>
              </a:defRPr>
            </a:lvl4pPr>
            <a:lvl5pPr marL="2286000" marR="0" lvl="4"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5pPr>
            <a:lvl6pPr marL="2743200" marR="0" lvl="5"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6pPr>
            <a:lvl7pPr marL="3200400" marR="0" lvl="6"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7pPr>
            <a:lvl8pPr marL="3657600" marR="0" lvl="7"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8pPr>
            <a:lvl9pPr marL="4114800" marR="0" lvl="8"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9pPr>
          </a:lstStyle>
          <a:p>
            <a:endParaRPr/>
          </a:p>
        </p:txBody>
      </p:sp>
      <p:sp>
        <p:nvSpPr>
          <p:cNvPr id="257" name="Google Shape;257;p45"/>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1pPr>
            <a:lvl2pPr marL="0" lvl="1"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2pPr>
            <a:lvl3pPr marL="0" lvl="2"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3pPr>
            <a:lvl4pPr marL="0" lvl="3"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4pPr>
            <a:lvl5pPr marL="0" lvl="4"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5pPr>
            <a:lvl6pPr marL="0" lvl="5"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6pPr>
            <a:lvl7pPr marL="0" lvl="6"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7pPr>
            <a:lvl8pPr marL="0" lvl="7"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8pPr>
            <a:lvl9pPr marL="0" lvl="8"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8"/>
        <p:cNvGrpSpPr/>
        <p:nvPr/>
      </p:nvGrpSpPr>
      <p:grpSpPr>
        <a:xfrm>
          <a:off x="0" y="0"/>
          <a:ext cx="0" cy="0"/>
          <a:chOff x="0" y="0"/>
          <a:chExt cx="0" cy="0"/>
        </a:xfrm>
      </p:grpSpPr>
      <p:sp>
        <p:nvSpPr>
          <p:cNvPr id="259" name="Google Shape;259;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60" name="Google Shape;260;p46"/>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1pPr>
            <a:lvl2pPr marL="0" lvl="1"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2pPr>
            <a:lvl3pPr marL="0" lvl="2"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3pPr>
            <a:lvl4pPr marL="0" lvl="3"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4pPr>
            <a:lvl5pPr marL="0" lvl="4"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5pPr>
            <a:lvl6pPr marL="0" lvl="5"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6pPr>
            <a:lvl7pPr marL="0" lvl="6"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7pPr>
            <a:lvl8pPr marL="0" lvl="7"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8pPr>
            <a:lvl9pPr marL="0" lvl="8"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61"/>
        <p:cNvGrpSpPr/>
        <p:nvPr/>
      </p:nvGrpSpPr>
      <p:grpSpPr>
        <a:xfrm>
          <a:off x="0" y="0"/>
          <a:ext cx="0" cy="0"/>
          <a:chOff x="0" y="0"/>
          <a:chExt cx="0" cy="0"/>
        </a:xfrm>
      </p:grpSpPr>
      <p:sp>
        <p:nvSpPr>
          <p:cNvPr id="262" name="Google Shape;262;p4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63" name="Google Shape;263;p4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264" name="Google Shape;264;p4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folHlink"/>
              </a:buClr>
              <a:buSzPts val="840"/>
              <a:buFont typeface="Noto Sans Symbols"/>
              <a:buNone/>
              <a:defRPr sz="1400" b="0" i="0" u="none" strike="noStrike" cap="none">
                <a:solidFill>
                  <a:schemeClr val="dk1"/>
                </a:solidFill>
                <a:latin typeface="Tahoma"/>
                <a:ea typeface="Tahoma"/>
                <a:cs typeface="Tahoma"/>
                <a:sym typeface="Tahoma"/>
              </a:defRPr>
            </a:lvl1pPr>
            <a:lvl2pPr marL="914400" marR="0" lvl="1" indent="-228600" algn="l" rtl="0">
              <a:spcBef>
                <a:spcPts val="240"/>
              </a:spcBef>
              <a:spcAft>
                <a:spcPts val="0"/>
              </a:spcAft>
              <a:buClr>
                <a:schemeClr val="hlink"/>
              </a:buClr>
              <a:buSzPts val="660"/>
              <a:buFont typeface="Noto Sans Symbols"/>
              <a:buNone/>
              <a:defRPr sz="1200" b="0" i="0" u="none" strike="noStrike" cap="none">
                <a:solidFill>
                  <a:schemeClr val="dk1"/>
                </a:solidFill>
                <a:latin typeface="Tahoma"/>
                <a:ea typeface="Tahoma"/>
                <a:cs typeface="Tahoma"/>
                <a:sym typeface="Tahoma"/>
              </a:defRPr>
            </a:lvl2pPr>
            <a:lvl3pPr marL="1371600" marR="0" lvl="2" indent="-228600" algn="l" rtl="0">
              <a:spcBef>
                <a:spcPts val="200"/>
              </a:spcBef>
              <a:spcAft>
                <a:spcPts val="0"/>
              </a:spcAft>
              <a:buClr>
                <a:schemeClr val="folHlink"/>
              </a:buClr>
              <a:buSzPts val="500"/>
              <a:buFont typeface="Noto Sans Symbols"/>
              <a:buNone/>
              <a:defRPr sz="1000" b="0" i="0" u="none" strike="noStrike" cap="none">
                <a:solidFill>
                  <a:schemeClr val="dk1"/>
                </a:solidFill>
                <a:latin typeface="Tahoma"/>
                <a:ea typeface="Tahoma"/>
                <a:cs typeface="Tahoma"/>
                <a:sym typeface="Tahoma"/>
              </a:defRPr>
            </a:lvl3pPr>
            <a:lvl4pPr marL="1828800" marR="0" lvl="3" indent="-228600" algn="l" rtl="0">
              <a:spcBef>
                <a:spcPts val="180"/>
              </a:spcBef>
              <a:spcAft>
                <a:spcPts val="0"/>
              </a:spcAft>
              <a:buClr>
                <a:schemeClr val="accent2"/>
              </a:buClr>
              <a:buSzPts val="495"/>
              <a:buFont typeface="Noto Sans Symbols"/>
              <a:buNone/>
              <a:defRPr sz="900" b="0" i="0" u="none" strike="noStrike" cap="none">
                <a:solidFill>
                  <a:schemeClr val="dk1"/>
                </a:solidFill>
                <a:latin typeface="Tahoma"/>
                <a:ea typeface="Tahoma"/>
                <a:cs typeface="Tahoma"/>
                <a:sym typeface="Tahoma"/>
              </a:defRPr>
            </a:lvl4pPr>
            <a:lvl5pPr marL="2286000" marR="0" lvl="4"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5pPr>
            <a:lvl6pPr marL="2743200" marR="0" lvl="5"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6pPr>
            <a:lvl7pPr marL="3200400" marR="0" lvl="6"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7pPr>
            <a:lvl8pPr marL="3657600" marR="0" lvl="7"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8pPr>
            <a:lvl9pPr marL="4114800" marR="0" lvl="8"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9pPr>
          </a:lstStyle>
          <a:p>
            <a:endParaRPr/>
          </a:p>
        </p:txBody>
      </p:sp>
      <p:sp>
        <p:nvSpPr>
          <p:cNvPr id="265" name="Google Shape;265;p47"/>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1pPr>
            <a:lvl2pPr marL="0" lvl="1"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2pPr>
            <a:lvl3pPr marL="0" lvl="2"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3pPr>
            <a:lvl4pPr marL="0" lvl="3"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4pPr>
            <a:lvl5pPr marL="0" lvl="4"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5pPr>
            <a:lvl6pPr marL="0" lvl="5"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6pPr>
            <a:lvl7pPr marL="0" lvl="6"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7pPr>
            <a:lvl8pPr marL="0" lvl="7"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8pPr>
            <a:lvl9pPr marL="0" lvl="8"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66"/>
        <p:cNvGrpSpPr/>
        <p:nvPr/>
      </p:nvGrpSpPr>
      <p:grpSpPr>
        <a:xfrm>
          <a:off x="0" y="0"/>
          <a:ext cx="0" cy="0"/>
          <a:chOff x="0" y="0"/>
          <a:chExt cx="0" cy="0"/>
        </a:xfrm>
      </p:grpSpPr>
      <p:sp>
        <p:nvSpPr>
          <p:cNvPr id="267" name="Google Shape;267;p4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68" name="Google Shape;268;p48"/>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hlink"/>
              </a:buClr>
              <a:buSzPts val="1540"/>
              <a:buFont typeface="Noto Sans Symbols"/>
              <a:buNone/>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folHlink"/>
              </a:buClr>
              <a:buSzPts val="1200"/>
              <a:buFont typeface="Noto Sans Symbols"/>
              <a:buNone/>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accent2"/>
              </a:buClr>
              <a:buSzPts val="1100"/>
              <a:buFont typeface="Noto Sans Symbols"/>
              <a:buNone/>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9pPr>
          </a:lstStyle>
          <a:p>
            <a:endParaRPr/>
          </a:p>
        </p:txBody>
      </p:sp>
      <p:sp>
        <p:nvSpPr>
          <p:cNvPr id="269" name="Google Shape;269;p4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folHlink"/>
              </a:buClr>
              <a:buSzPts val="840"/>
              <a:buFont typeface="Noto Sans Symbols"/>
              <a:buNone/>
              <a:defRPr sz="1400" b="0" i="0" u="none" strike="noStrike" cap="none">
                <a:solidFill>
                  <a:schemeClr val="dk1"/>
                </a:solidFill>
                <a:latin typeface="Tahoma"/>
                <a:ea typeface="Tahoma"/>
                <a:cs typeface="Tahoma"/>
                <a:sym typeface="Tahoma"/>
              </a:defRPr>
            </a:lvl1pPr>
            <a:lvl2pPr marL="914400" marR="0" lvl="1" indent="-228600" algn="l" rtl="0">
              <a:spcBef>
                <a:spcPts val="240"/>
              </a:spcBef>
              <a:spcAft>
                <a:spcPts val="0"/>
              </a:spcAft>
              <a:buClr>
                <a:schemeClr val="hlink"/>
              </a:buClr>
              <a:buSzPts val="660"/>
              <a:buFont typeface="Noto Sans Symbols"/>
              <a:buNone/>
              <a:defRPr sz="1200" b="0" i="0" u="none" strike="noStrike" cap="none">
                <a:solidFill>
                  <a:schemeClr val="dk1"/>
                </a:solidFill>
                <a:latin typeface="Tahoma"/>
                <a:ea typeface="Tahoma"/>
                <a:cs typeface="Tahoma"/>
                <a:sym typeface="Tahoma"/>
              </a:defRPr>
            </a:lvl2pPr>
            <a:lvl3pPr marL="1371600" marR="0" lvl="2" indent="-228600" algn="l" rtl="0">
              <a:spcBef>
                <a:spcPts val="200"/>
              </a:spcBef>
              <a:spcAft>
                <a:spcPts val="0"/>
              </a:spcAft>
              <a:buClr>
                <a:schemeClr val="folHlink"/>
              </a:buClr>
              <a:buSzPts val="500"/>
              <a:buFont typeface="Noto Sans Symbols"/>
              <a:buNone/>
              <a:defRPr sz="1000" b="0" i="0" u="none" strike="noStrike" cap="none">
                <a:solidFill>
                  <a:schemeClr val="dk1"/>
                </a:solidFill>
                <a:latin typeface="Tahoma"/>
                <a:ea typeface="Tahoma"/>
                <a:cs typeface="Tahoma"/>
                <a:sym typeface="Tahoma"/>
              </a:defRPr>
            </a:lvl3pPr>
            <a:lvl4pPr marL="1828800" marR="0" lvl="3" indent="-228600" algn="l" rtl="0">
              <a:spcBef>
                <a:spcPts val="180"/>
              </a:spcBef>
              <a:spcAft>
                <a:spcPts val="0"/>
              </a:spcAft>
              <a:buClr>
                <a:schemeClr val="accent2"/>
              </a:buClr>
              <a:buSzPts val="495"/>
              <a:buFont typeface="Noto Sans Symbols"/>
              <a:buNone/>
              <a:defRPr sz="900" b="0" i="0" u="none" strike="noStrike" cap="none">
                <a:solidFill>
                  <a:schemeClr val="dk1"/>
                </a:solidFill>
                <a:latin typeface="Tahoma"/>
                <a:ea typeface="Tahoma"/>
                <a:cs typeface="Tahoma"/>
                <a:sym typeface="Tahoma"/>
              </a:defRPr>
            </a:lvl4pPr>
            <a:lvl5pPr marL="2286000" marR="0" lvl="4"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5pPr>
            <a:lvl6pPr marL="2743200" marR="0" lvl="5"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6pPr>
            <a:lvl7pPr marL="3200400" marR="0" lvl="6"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7pPr>
            <a:lvl8pPr marL="3657600" marR="0" lvl="7"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8pPr>
            <a:lvl9pPr marL="4114800" marR="0" lvl="8"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9pPr>
          </a:lstStyle>
          <a:p>
            <a:endParaRPr/>
          </a:p>
        </p:txBody>
      </p:sp>
      <p:sp>
        <p:nvSpPr>
          <p:cNvPr id="270" name="Google Shape;270;p48"/>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1pPr>
            <a:lvl2pPr marL="0" lvl="1"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2pPr>
            <a:lvl3pPr marL="0" lvl="2"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3pPr>
            <a:lvl4pPr marL="0" lvl="3"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4pPr>
            <a:lvl5pPr marL="0" lvl="4"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5pPr>
            <a:lvl6pPr marL="0" lvl="5"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6pPr>
            <a:lvl7pPr marL="0" lvl="6"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7pPr>
            <a:lvl8pPr marL="0" lvl="7"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8pPr>
            <a:lvl9pPr marL="0" lvl="8"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1"/>
        <p:cNvGrpSpPr/>
        <p:nvPr/>
      </p:nvGrpSpPr>
      <p:grpSpPr>
        <a:xfrm>
          <a:off x="0" y="0"/>
          <a:ext cx="0" cy="0"/>
          <a:chOff x="0" y="0"/>
          <a:chExt cx="0" cy="0"/>
        </a:xfrm>
      </p:grpSpPr>
      <p:sp>
        <p:nvSpPr>
          <p:cNvPr id="272" name="Google Shape;272;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73" name="Google Shape;273;p4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274" name="Google Shape;274;p49"/>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1pPr>
            <a:lvl2pPr marL="0" lvl="1"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2pPr>
            <a:lvl3pPr marL="0" lvl="2"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3pPr>
            <a:lvl4pPr marL="0" lvl="3"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4pPr>
            <a:lvl5pPr marL="0" lvl="4"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5pPr>
            <a:lvl6pPr marL="0" lvl="5"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6pPr>
            <a:lvl7pPr marL="0" lvl="6"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7pPr>
            <a:lvl8pPr marL="0" lvl="7"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8pPr>
            <a:lvl9pPr marL="0" lvl="8"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5"/>
        <p:cNvGrpSpPr/>
        <p:nvPr/>
      </p:nvGrpSpPr>
      <p:grpSpPr>
        <a:xfrm>
          <a:off x="0" y="0"/>
          <a:ext cx="0" cy="0"/>
          <a:chOff x="0" y="0"/>
          <a:chExt cx="0" cy="0"/>
        </a:xfrm>
      </p:grpSpPr>
      <p:sp>
        <p:nvSpPr>
          <p:cNvPr id="276" name="Google Shape;276;p5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77" name="Google Shape;277;p5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278" name="Google Shape;278;p50"/>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1pPr>
            <a:lvl2pPr marL="0" lvl="1"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2pPr>
            <a:lvl3pPr marL="0" lvl="2"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3pPr>
            <a:lvl4pPr marL="0" lvl="3"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4pPr>
            <a:lvl5pPr marL="0" lvl="4"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5pPr>
            <a:lvl6pPr marL="0" lvl="5"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6pPr>
            <a:lvl7pPr marL="0" lvl="6"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7pPr>
            <a:lvl8pPr marL="0" lvl="7"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8pPr>
            <a:lvl9pPr marL="0" lvl="8"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279"/>
        <p:cNvGrpSpPr/>
        <p:nvPr/>
      </p:nvGrpSpPr>
      <p:grpSpPr>
        <a:xfrm>
          <a:off x="0" y="0"/>
          <a:ext cx="0" cy="0"/>
          <a:chOff x="0" y="0"/>
          <a:chExt cx="0" cy="0"/>
        </a:xfrm>
      </p:grpSpPr>
      <p:sp>
        <p:nvSpPr>
          <p:cNvPr id="280" name="Google Shape;280;p51"/>
          <p:cNvSpPr txBox="1">
            <a:spLocks noGrp="1"/>
          </p:cNvSpPr>
          <p:nvPr>
            <p:ph type="body" idx="1"/>
          </p:nvPr>
        </p:nvSpPr>
        <p:spPr>
          <a:xfrm>
            <a:off x="457200" y="274638"/>
            <a:ext cx="8229600" cy="5851525"/>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281" name="Google Shape;281;p51"/>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1pPr>
            <a:lvl2pPr marL="0" lvl="1"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2pPr>
            <a:lvl3pPr marL="0" lvl="2"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3pPr>
            <a:lvl4pPr marL="0" lvl="3"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4pPr>
            <a:lvl5pPr marL="0" lvl="4"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5pPr>
            <a:lvl6pPr marL="0" lvl="5"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6pPr>
            <a:lvl7pPr marL="0" lvl="6"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7pPr>
            <a:lvl8pPr marL="0" lvl="7"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8pPr>
            <a:lvl9pPr marL="0" lvl="8" indent="0" algn="l">
              <a:lnSpc>
                <a:spcPct val="100000"/>
              </a:lnSpc>
              <a:spcBef>
                <a:spcPts val="0"/>
              </a:spcBef>
              <a:spcAft>
                <a:spcPts val="0"/>
              </a:spcAft>
              <a:buNone/>
              <a:defRPr sz="2000" b="0" i="0" u="none" strike="noStrike" cap="none">
                <a:solidFill>
                  <a:srgbClr val="1C1C1C"/>
                </a:solidFill>
                <a:latin typeface="Arial"/>
                <a:ea typeface="Arial"/>
                <a:cs typeface="Arial"/>
                <a:sym typeface="Arial"/>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buClrTx/>
                  <a:buFontTx/>
                  <a:buNone/>
                </a:pPr>
                <a:endParaRPr lang="en-GB" sz="3200" b="1" kern="1200" smtClean="0">
                  <a:latin typeface="Arial" charset="0"/>
                  <a:ea typeface="+mn-ea"/>
                  <a:cs typeface="+mn-cs"/>
                </a:endParaRPr>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buClrTx/>
                  <a:buFontTx/>
                  <a:buNone/>
                </a:pPr>
                <a:endParaRPr lang="en-GB" sz="3200" b="1" kern="1200" smtClean="0">
                  <a:latin typeface="Arial" charset="0"/>
                  <a:ea typeface="+mn-ea"/>
                  <a:cs typeface="+mn-cs"/>
                </a:endParaRPr>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buClrTx/>
                  <a:buFontTx/>
                  <a:buNone/>
                </a:pPr>
                <a:endParaRPr lang="en-GB" sz="3200" b="1" kern="1200" smtClean="0">
                  <a:latin typeface="Arial" charset="0"/>
                  <a:ea typeface="+mn-ea"/>
                  <a:cs typeface="+mn-cs"/>
                </a:endParaRPr>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buClrTx/>
                  <a:buFontTx/>
                  <a:buNone/>
                </a:pPr>
                <a:endParaRPr lang="en-GB" sz="3200" b="1" kern="1200" smtClean="0">
                  <a:latin typeface="Arial" charset="0"/>
                  <a:ea typeface="+mn-ea"/>
                  <a:cs typeface="+mn-cs"/>
                </a:endParaRPr>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buClrTx/>
                <a:buFontTx/>
                <a:buNone/>
              </a:pPr>
              <a:endParaRPr lang="en-GB" sz="3200" b="1" kern="1200" smtClean="0">
                <a:latin typeface="Arial" charset="0"/>
                <a:ea typeface="+mn-ea"/>
                <a:cs typeface="+mn-cs"/>
              </a:endParaRPr>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buClrTx/>
                <a:buFontTx/>
                <a:buNone/>
              </a:pPr>
              <a:endParaRPr lang="en-GB" sz="3200" b="1" kern="1200" smtClean="0">
                <a:latin typeface="Arial" charset="0"/>
                <a:ea typeface="+mn-ea"/>
                <a:cs typeface="+mn-cs"/>
              </a:endParaRPr>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buClrTx/>
                <a:buFontTx/>
                <a:buNone/>
              </a:pPr>
              <a:endParaRPr lang="en-GB" sz="3200" b="1" kern="1200" smtClean="0">
                <a:latin typeface="Arial" charset="0"/>
                <a:ea typeface="+mn-ea"/>
                <a:cs typeface="+mn-cs"/>
              </a:endParaRPr>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fontAlgn="base">
              <a:spcBef>
                <a:spcPct val="0"/>
              </a:spcBef>
              <a:spcAft>
                <a:spcPct val="0"/>
              </a:spcAft>
              <a:buClrTx/>
              <a:buFontTx/>
              <a:buNone/>
            </a:pPr>
            <a:endParaRPr lang="en-US" kern="1200" smtClean="0">
              <a:solidFill>
                <a:srgbClr val="1C1C1C"/>
              </a:solidFill>
              <a:ea typeface="+mn-ea"/>
              <a:cs typeface="+mn-cs"/>
            </a:endParaRPr>
          </a:p>
        </p:txBody>
      </p:sp>
      <p:sp>
        <p:nvSpPr>
          <p:cNvPr id="210959"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fontAlgn="base">
              <a:spcBef>
                <a:spcPct val="0"/>
              </a:spcBef>
              <a:spcAft>
                <a:spcPct val="0"/>
              </a:spcAft>
              <a:buClrTx/>
              <a:buFontTx/>
              <a:buNone/>
            </a:pPr>
            <a:endParaRPr lang="en-US" kern="1200" smtClean="0">
              <a:solidFill>
                <a:srgbClr val="1C1C1C"/>
              </a:solidFill>
              <a:ea typeface="+mn-ea"/>
              <a:cs typeface="+mn-cs"/>
            </a:endParaRPr>
          </a:p>
        </p:txBody>
      </p:sp>
      <p:sp>
        <p:nvSpPr>
          <p:cNvPr id="210960" name="Rectangle 16"/>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E1C0FEDC-E455-4352-B46A-87AFBFA0076A}" type="slidenum">
              <a:rPr lang="en-US">
                <a:solidFill>
                  <a:srgbClr val="1C1C1C"/>
                </a:solidFill>
              </a:rPr>
              <a:pPr/>
              <a:t>‹#›</a:t>
            </a:fld>
            <a:endParaRPr lang="en-US">
              <a:solidFill>
                <a:srgbClr val="1C1C1C"/>
              </a:solidFill>
            </a:endParaRPr>
          </a:p>
        </p:txBody>
      </p:sp>
      <p:sp>
        <p:nvSpPr>
          <p:cNvPr id="210961"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pPr>
            <a:r>
              <a:rPr lang="en-US" altLang="en-US" kern="1200" smtClean="0">
                <a:latin typeface="McGrawHill-Italic" pitchFamily="2" charset="0"/>
                <a:ea typeface="+mn-ea"/>
                <a:cs typeface="+mn-cs"/>
              </a:rPr>
              <a:t>McGraw-Hill</a:t>
            </a:r>
            <a:endParaRPr lang="en-US" altLang="en-US" sz="2400" kern="1200" smtClean="0">
              <a:latin typeface="Times New Roman" pitchFamily="18" charset="0"/>
              <a:ea typeface="+mn-ea"/>
              <a:cs typeface="+mn-cs"/>
            </a:endParaRPr>
          </a:p>
        </p:txBody>
      </p:sp>
      <p:sp>
        <p:nvSpPr>
          <p:cNvPr id="210962"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spcAft>
                <a:spcPct val="0"/>
              </a:spcAft>
              <a:buClrTx/>
              <a:buFontTx/>
              <a:buChar char="©"/>
            </a:pPr>
            <a:r>
              <a:rPr lang="en-US" altLang="en-US" kern="1200" smtClean="0">
                <a:latin typeface="McGrawHill-Italic" pitchFamily="2" charset="0"/>
                <a:ea typeface="+mn-ea"/>
                <a:cs typeface="+mn-cs"/>
              </a:rPr>
              <a:t>The McGraw-Hill Companies, Inc., 2000</a:t>
            </a:r>
            <a:endParaRPr lang="en-US" altLang="en-US" sz="2400" kern="1200" smtClean="0">
              <a:latin typeface="Times New Roman" pitchFamily="18" charset="0"/>
              <a:ea typeface="+mn-ea"/>
              <a:cs typeface="+mn-cs"/>
            </a:endParaRPr>
          </a:p>
        </p:txBody>
      </p:sp>
    </p:spTree>
    <p:extLst>
      <p:ext uri="{BB962C8B-B14F-4D97-AF65-F5344CB8AC3E}">
        <p14:creationId xmlns:p14="http://schemas.microsoft.com/office/powerpoint/2010/main" val="35898598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24.</a:t>
            </a:r>
            <a:fld id="{EED76EBB-FFEB-4540-B1F0-9E8813F60DCA}"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18986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24.</a:t>
            </a:r>
            <a:fld id="{E47E21CF-755E-481C-A00F-BB0596F6CDDB}"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8836624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24.</a:t>
            </a:r>
            <a:fld id="{CC78F3E3-1C35-466E-AE8A-8FAA570C912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5061305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0"/>
          </p:nvPr>
        </p:nvSpPr>
        <p:spPr/>
        <p:txBody>
          <a:bodyPr/>
          <a:lstStyle>
            <a:lvl1pPr>
              <a:defRPr/>
            </a:lvl1pPr>
          </a:lstStyle>
          <a:p>
            <a:r>
              <a:rPr lang="en-US">
                <a:solidFill>
                  <a:srgbClr val="1C1C1C"/>
                </a:solidFill>
              </a:rPr>
              <a:t>24.</a:t>
            </a:r>
            <a:fld id="{ED402120-40A5-4A32-B1FE-7FD4629D2C6C}"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1720833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r>
              <a:rPr lang="en-US">
                <a:solidFill>
                  <a:srgbClr val="1C1C1C"/>
                </a:solidFill>
              </a:rPr>
              <a:t>24.</a:t>
            </a:r>
            <a:fld id="{7FF1E8DC-37F5-4A39-A532-667A1668079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51412038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solidFill>
                  <a:srgbClr val="1C1C1C"/>
                </a:solidFill>
              </a:rPr>
              <a:t>24.</a:t>
            </a:r>
            <a:fld id="{7BF5BE1C-B985-4070-A954-83674552BE6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1336921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24.</a:t>
            </a:r>
            <a:fld id="{55B01E69-9D61-4416-83E3-1B04635D337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860209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24.</a:t>
            </a:r>
            <a:fld id="{B96D4086-0B52-454A-93BC-D45836F3FB58}"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9747553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24.</a:t>
            </a:r>
            <a:fld id="{40EBE9C2-DFB3-447C-8D7F-E7CDB540D328}"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9006311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24.</a:t>
            </a:r>
            <a:fld id="{B00822C4-4EA4-4881-B1A4-1155908D15E9}"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9647175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Slide Number Placeholder 2"/>
          <p:cNvSpPr>
            <a:spLocks noGrp="1"/>
          </p:cNvSpPr>
          <p:nvPr>
            <p:ph type="sldNum" sz="quarter" idx="10"/>
          </p:nvPr>
        </p:nvSpPr>
        <p:spPr>
          <a:xfrm>
            <a:off x="0" y="6400800"/>
            <a:ext cx="1905000" cy="457200"/>
          </a:xfrm>
        </p:spPr>
        <p:txBody>
          <a:bodyPr/>
          <a:lstStyle>
            <a:lvl1pPr>
              <a:defRPr/>
            </a:lvl1pPr>
          </a:lstStyle>
          <a:p>
            <a:r>
              <a:rPr lang="en-US">
                <a:solidFill>
                  <a:srgbClr val="1C1C1C"/>
                </a:solidFill>
              </a:rPr>
              <a:t>24.</a:t>
            </a:r>
            <a:fld id="{D83F73B4-C7B8-47DA-A849-8F171230F1F4}"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308000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rgbClr val="000000"/>
              </a:buClr>
              <a:buSzPts val="2000"/>
              <a:buFont typeface="Arial"/>
              <a:buNone/>
              <a:defRPr sz="2000" b="1" i="0" u="none" strike="noStrike" cap="none">
                <a:solidFill>
                  <a:srgbClr val="1C1C1C"/>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2000"/>
              <a:buFont typeface="Arial"/>
              <a:buNone/>
              <a:defRPr sz="2000" b="1" i="0" u="none" strike="noStrike" cap="none">
                <a:solidFill>
                  <a:srgbClr val="1C1C1C"/>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2000"/>
              <a:buFont typeface="Arial"/>
              <a:buNone/>
              <a:defRPr sz="2000" b="1" i="0" u="none" strike="noStrike" cap="none">
                <a:solidFill>
                  <a:srgbClr val="1C1C1C"/>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2000"/>
              <a:buFont typeface="Arial"/>
              <a:buNone/>
              <a:defRPr sz="2000" b="1" i="0" u="none" strike="noStrike" cap="none">
                <a:solidFill>
                  <a:srgbClr val="1C1C1C"/>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2000"/>
              <a:buFont typeface="Arial"/>
              <a:buNone/>
              <a:defRPr sz="2000" b="1" i="0" u="none" strike="noStrike" cap="none">
                <a:solidFill>
                  <a:srgbClr val="1C1C1C"/>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2000"/>
              <a:buFont typeface="Arial"/>
              <a:buNone/>
              <a:defRPr sz="2000" b="1" i="0" u="none" strike="noStrike" cap="none">
                <a:solidFill>
                  <a:srgbClr val="1C1C1C"/>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2000"/>
              <a:buFont typeface="Arial"/>
              <a:buNone/>
              <a:defRPr sz="2000" b="1" i="0" u="none" strike="noStrike" cap="none">
                <a:solidFill>
                  <a:srgbClr val="1C1C1C"/>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2000"/>
              <a:buFont typeface="Arial"/>
              <a:buNone/>
              <a:defRPr sz="2000" b="1" i="0" u="none" strike="noStrike" cap="none">
                <a:solidFill>
                  <a:srgbClr val="1C1C1C"/>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2000"/>
              <a:buFont typeface="Arial"/>
              <a:buNone/>
              <a:defRPr sz="2000" b="1" i="0" u="none" strike="noStrike" cap="none">
                <a:solidFill>
                  <a:srgbClr val="1C1C1C"/>
                </a:solidFill>
                <a:latin typeface="Arial"/>
                <a:ea typeface="Arial"/>
                <a:cs typeface="Arial"/>
                <a:sym typeface="Arial"/>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sp>
        <p:nvSpPr>
          <p:cNvPr id="151" name="Google Shape;151;p26"/>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rgbClr val="000000"/>
              </a:buClr>
              <a:buSzPts val="2000"/>
              <a:buFont typeface="Arial"/>
              <a:buNone/>
              <a:defRPr sz="2000" b="1" i="0" u="none" strike="noStrike" cap="none">
                <a:solidFill>
                  <a:srgbClr val="1C1C1C"/>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2000"/>
              <a:buFont typeface="Arial"/>
              <a:buNone/>
              <a:defRPr sz="2000" b="1" i="0" u="none" strike="noStrike" cap="none">
                <a:solidFill>
                  <a:srgbClr val="1C1C1C"/>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2000"/>
              <a:buFont typeface="Arial"/>
              <a:buNone/>
              <a:defRPr sz="2000" b="1" i="0" u="none" strike="noStrike" cap="none">
                <a:solidFill>
                  <a:srgbClr val="1C1C1C"/>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2000"/>
              <a:buFont typeface="Arial"/>
              <a:buNone/>
              <a:defRPr sz="2000" b="1" i="0" u="none" strike="noStrike" cap="none">
                <a:solidFill>
                  <a:srgbClr val="1C1C1C"/>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2000"/>
              <a:buFont typeface="Arial"/>
              <a:buNone/>
              <a:defRPr sz="2000" b="1" i="0" u="none" strike="noStrike" cap="none">
                <a:solidFill>
                  <a:srgbClr val="1C1C1C"/>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2000"/>
              <a:buFont typeface="Arial"/>
              <a:buNone/>
              <a:defRPr sz="2000" b="1" i="0" u="none" strike="noStrike" cap="none">
                <a:solidFill>
                  <a:srgbClr val="1C1C1C"/>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2000"/>
              <a:buFont typeface="Arial"/>
              <a:buNone/>
              <a:defRPr sz="2000" b="1" i="0" u="none" strike="noStrike" cap="none">
                <a:solidFill>
                  <a:srgbClr val="1C1C1C"/>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2000"/>
              <a:buFont typeface="Arial"/>
              <a:buNone/>
              <a:defRPr sz="2000" b="1" i="0" u="none" strike="noStrike" cap="none">
                <a:solidFill>
                  <a:srgbClr val="1C1C1C"/>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2000"/>
              <a:buFont typeface="Arial"/>
              <a:buNone/>
              <a:defRPr sz="2000" b="1" i="0" u="none" strike="noStrike" cap="none">
                <a:solidFill>
                  <a:srgbClr val="1C1C1C"/>
                </a:solidFill>
                <a:latin typeface="Arial"/>
                <a:ea typeface="Arial"/>
                <a:cs typeface="Arial"/>
                <a:sym typeface="Arial"/>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39"/>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rgbClr val="1C1C1C"/>
              </a:buClr>
              <a:buSzPts val="2000"/>
              <a:buFont typeface="Arial"/>
              <a:buNone/>
              <a:defRPr sz="2000" b="1" i="0" u="none" strike="noStrike" cap="none">
                <a:solidFill>
                  <a:srgbClr val="1C1C1C"/>
                </a:solidFill>
                <a:latin typeface="Arial"/>
                <a:ea typeface="Arial"/>
                <a:cs typeface="Arial"/>
                <a:sym typeface="Arial"/>
              </a:defRPr>
            </a:lvl1pPr>
            <a:lvl2pPr marL="0" marR="0" lvl="1" indent="0" algn="l" rtl="0">
              <a:lnSpc>
                <a:spcPct val="100000"/>
              </a:lnSpc>
              <a:spcBef>
                <a:spcPts val="0"/>
              </a:spcBef>
              <a:spcAft>
                <a:spcPts val="0"/>
              </a:spcAft>
              <a:buClr>
                <a:srgbClr val="1C1C1C"/>
              </a:buClr>
              <a:buSzPts val="2000"/>
              <a:buFont typeface="Arial"/>
              <a:buNone/>
              <a:defRPr sz="2000" b="1" i="0" u="none" strike="noStrike" cap="none">
                <a:solidFill>
                  <a:srgbClr val="1C1C1C"/>
                </a:solidFill>
                <a:latin typeface="Arial"/>
                <a:ea typeface="Arial"/>
                <a:cs typeface="Arial"/>
                <a:sym typeface="Arial"/>
              </a:defRPr>
            </a:lvl2pPr>
            <a:lvl3pPr marL="0" marR="0" lvl="2" indent="0" algn="l" rtl="0">
              <a:lnSpc>
                <a:spcPct val="100000"/>
              </a:lnSpc>
              <a:spcBef>
                <a:spcPts val="0"/>
              </a:spcBef>
              <a:spcAft>
                <a:spcPts val="0"/>
              </a:spcAft>
              <a:buClr>
                <a:srgbClr val="1C1C1C"/>
              </a:buClr>
              <a:buSzPts val="2000"/>
              <a:buFont typeface="Arial"/>
              <a:buNone/>
              <a:defRPr sz="2000" b="1" i="0" u="none" strike="noStrike" cap="none">
                <a:solidFill>
                  <a:srgbClr val="1C1C1C"/>
                </a:solidFill>
                <a:latin typeface="Arial"/>
                <a:ea typeface="Arial"/>
                <a:cs typeface="Arial"/>
                <a:sym typeface="Arial"/>
              </a:defRPr>
            </a:lvl3pPr>
            <a:lvl4pPr marL="0" marR="0" lvl="3" indent="0" algn="l" rtl="0">
              <a:lnSpc>
                <a:spcPct val="100000"/>
              </a:lnSpc>
              <a:spcBef>
                <a:spcPts val="0"/>
              </a:spcBef>
              <a:spcAft>
                <a:spcPts val="0"/>
              </a:spcAft>
              <a:buClr>
                <a:srgbClr val="1C1C1C"/>
              </a:buClr>
              <a:buSzPts val="2000"/>
              <a:buFont typeface="Arial"/>
              <a:buNone/>
              <a:defRPr sz="2000" b="1" i="0" u="none" strike="noStrike" cap="none">
                <a:solidFill>
                  <a:srgbClr val="1C1C1C"/>
                </a:solidFill>
                <a:latin typeface="Arial"/>
                <a:ea typeface="Arial"/>
                <a:cs typeface="Arial"/>
                <a:sym typeface="Arial"/>
              </a:defRPr>
            </a:lvl4pPr>
            <a:lvl5pPr marL="0" marR="0" lvl="4" indent="0" algn="l" rtl="0">
              <a:lnSpc>
                <a:spcPct val="100000"/>
              </a:lnSpc>
              <a:spcBef>
                <a:spcPts val="0"/>
              </a:spcBef>
              <a:spcAft>
                <a:spcPts val="0"/>
              </a:spcAft>
              <a:buClr>
                <a:srgbClr val="1C1C1C"/>
              </a:buClr>
              <a:buSzPts val="2000"/>
              <a:buFont typeface="Arial"/>
              <a:buNone/>
              <a:defRPr sz="2000" b="1" i="0" u="none" strike="noStrike" cap="none">
                <a:solidFill>
                  <a:srgbClr val="1C1C1C"/>
                </a:solidFill>
                <a:latin typeface="Arial"/>
                <a:ea typeface="Arial"/>
                <a:cs typeface="Arial"/>
                <a:sym typeface="Arial"/>
              </a:defRPr>
            </a:lvl5pPr>
            <a:lvl6pPr marL="0" marR="0" lvl="5" indent="0" algn="l" rtl="0">
              <a:lnSpc>
                <a:spcPct val="100000"/>
              </a:lnSpc>
              <a:spcBef>
                <a:spcPts val="0"/>
              </a:spcBef>
              <a:spcAft>
                <a:spcPts val="0"/>
              </a:spcAft>
              <a:buClr>
                <a:srgbClr val="1C1C1C"/>
              </a:buClr>
              <a:buSzPts val="2000"/>
              <a:buFont typeface="Arial"/>
              <a:buNone/>
              <a:defRPr sz="2000" b="1" i="0" u="none" strike="noStrike" cap="none">
                <a:solidFill>
                  <a:srgbClr val="1C1C1C"/>
                </a:solidFill>
                <a:latin typeface="Arial"/>
                <a:ea typeface="Arial"/>
                <a:cs typeface="Arial"/>
                <a:sym typeface="Arial"/>
              </a:defRPr>
            </a:lvl6pPr>
            <a:lvl7pPr marL="0" marR="0" lvl="6" indent="0" algn="l" rtl="0">
              <a:lnSpc>
                <a:spcPct val="100000"/>
              </a:lnSpc>
              <a:spcBef>
                <a:spcPts val="0"/>
              </a:spcBef>
              <a:spcAft>
                <a:spcPts val="0"/>
              </a:spcAft>
              <a:buClr>
                <a:srgbClr val="1C1C1C"/>
              </a:buClr>
              <a:buSzPts val="2000"/>
              <a:buFont typeface="Arial"/>
              <a:buNone/>
              <a:defRPr sz="2000" b="1" i="0" u="none" strike="noStrike" cap="none">
                <a:solidFill>
                  <a:srgbClr val="1C1C1C"/>
                </a:solidFill>
                <a:latin typeface="Arial"/>
                <a:ea typeface="Arial"/>
                <a:cs typeface="Arial"/>
                <a:sym typeface="Arial"/>
              </a:defRPr>
            </a:lvl7pPr>
            <a:lvl8pPr marL="0" marR="0" lvl="7" indent="0" algn="l" rtl="0">
              <a:lnSpc>
                <a:spcPct val="100000"/>
              </a:lnSpc>
              <a:spcBef>
                <a:spcPts val="0"/>
              </a:spcBef>
              <a:spcAft>
                <a:spcPts val="0"/>
              </a:spcAft>
              <a:buClr>
                <a:srgbClr val="1C1C1C"/>
              </a:buClr>
              <a:buSzPts val="2000"/>
              <a:buFont typeface="Arial"/>
              <a:buNone/>
              <a:defRPr sz="2000" b="1" i="0" u="none" strike="noStrike" cap="none">
                <a:solidFill>
                  <a:srgbClr val="1C1C1C"/>
                </a:solidFill>
                <a:latin typeface="Arial"/>
                <a:ea typeface="Arial"/>
                <a:cs typeface="Arial"/>
                <a:sym typeface="Arial"/>
              </a:defRPr>
            </a:lvl8pPr>
            <a:lvl9pPr marL="0" marR="0" lvl="8" indent="0" algn="l" rtl="0">
              <a:lnSpc>
                <a:spcPct val="100000"/>
              </a:lnSpc>
              <a:spcBef>
                <a:spcPts val="0"/>
              </a:spcBef>
              <a:spcAft>
                <a:spcPts val="0"/>
              </a:spcAft>
              <a:buClr>
                <a:srgbClr val="1C1C1C"/>
              </a:buClr>
              <a:buSzPts val="2000"/>
              <a:buFont typeface="Arial"/>
              <a:buNone/>
              <a:defRPr sz="2000" b="1" i="0" u="none" strike="noStrike" cap="none">
                <a:solidFill>
                  <a:srgbClr val="1C1C1C"/>
                </a:solidFill>
                <a:latin typeface="Arial"/>
                <a:ea typeface="Arial"/>
                <a:cs typeface="Arial"/>
                <a:sym typeface="Arial"/>
              </a:defRPr>
            </a:lvl9pPr>
          </a:lstStyle>
          <a:p>
            <a:pPr marL="0" lvl="0" indent="0" algn="l" rtl="0">
              <a:spcBef>
                <a:spcPts val="0"/>
              </a:spcBef>
              <a:spcAft>
                <a:spcPts val="0"/>
              </a:spcAft>
              <a:buNone/>
            </a:pPr>
            <a:r>
              <a:rPr lang="en-GB"/>
              <a:t>24.</a:t>
            </a: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fontAlgn="base">
              <a:spcBef>
                <a:spcPct val="0"/>
              </a:spcBef>
              <a:spcAft>
                <a:spcPct val="0"/>
              </a:spcAft>
              <a:buClrTx/>
              <a:buFontTx/>
              <a:buNone/>
            </a:pPr>
            <a:r>
              <a:rPr lang="en-US" b="1" kern="1200" smtClean="0">
                <a:solidFill>
                  <a:srgbClr val="1C1C1C"/>
                </a:solidFill>
                <a:latin typeface="Arial" charset="0"/>
                <a:ea typeface="+mn-ea"/>
                <a:cs typeface="+mn-cs"/>
              </a:rPr>
              <a:t>24.</a:t>
            </a:r>
            <a:fld id="{65460A3C-AE36-41C3-A0B2-AAE34C977520}" type="slidenum">
              <a:rPr lang="en-US" b="1" kern="1200" smtClean="0">
                <a:solidFill>
                  <a:srgbClr val="1C1C1C"/>
                </a:solidFill>
                <a:latin typeface="Arial" charset="0"/>
                <a:ea typeface="+mn-ea"/>
                <a:cs typeface="+mn-cs"/>
              </a:rPr>
              <a:pPr fontAlgn="base">
                <a:spcBef>
                  <a:spcPct val="0"/>
                </a:spcBef>
                <a:spcAft>
                  <a:spcPct val="0"/>
                </a:spcAft>
                <a:buClrTx/>
                <a:buFontTx/>
                <a:buNone/>
              </a:pPr>
              <a:t>‹#›</a:t>
            </a:fld>
            <a:endParaRPr lang="en-US" b="1" kern="1200" smtClean="0">
              <a:solidFill>
                <a:srgbClr val="1C1C1C"/>
              </a:solidFill>
              <a:latin typeface="Arial" charset="0"/>
              <a:ea typeface="+mn-ea"/>
              <a:cs typeface="+mn-cs"/>
            </a:endParaRPr>
          </a:p>
        </p:txBody>
      </p:sp>
    </p:spTree>
    <p:extLst>
      <p:ext uri="{BB962C8B-B14F-4D97-AF65-F5344CB8AC3E}">
        <p14:creationId xmlns:p14="http://schemas.microsoft.com/office/powerpoint/2010/main" val="375695014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GB"/>
              <a:t>Congestion Control</a:t>
            </a:r>
            <a:endParaRPr/>
          </a:p>
        </p:txBody>
      </p:sp>
      <p:sp>
        <p:nvSpPr>
          <p:cNvPr id="287" name="Google Shape;287;p5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r>
              <a:rPr lang="en-GB"/>
              <a:t>Module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8"/>
        <p:cNvGrpSpPr/>
        <p:nvPr/>
      </p:nvGrpSpPr>
      <p:grpSpPr>
        <a:xfrm>
          <a:off x="0" y="0"/>
          <a:ext cx="0" cy="0"/>
          <a:chOff x="0" y="0"/>
          <a:chExt cx="0" cy="0"/>
        </a:xfrm>
      </p:grpSpPr>
      <p:sp>
        <p:nvSpPr>
          <p:cNvPr id="349" name="Google Shape;349;p6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b="1"/>
              <a:t>CONGESTION</a:t>
            </a:r>
            <a:endParaRPr/>
          </a:p>
        </p:txBody>
      </p:sp>
      <p:sp>
        <p:nvSpPr>
          <p:cNvPr id="350" name="Google Shape;350;p61"/>
          <p:cNvSpPr txBox="1">
            <a:spLocks noGrp="1"/>
          </p:cNvSpPr>
          <p:nvPr>
            <p:ph type="body" idx="1"/>
          </p:nvPr>
        </p:nvSpPr>
        <p:spPr>
          <a:xfrm>
            <a:off x="457200" y="11430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440"/>
              <a:buChar char="■"/>
            </a:pPr>
            <a:r>
              <a:rPr lang="en-GB" sz="2400"/>
              <a:t>A router, for example, </a:t>
            </a:r>
            <a:r>
              <a:rPr lang="en-GB" sz="2400" b="1"/>
              <a:t>has an input queue and an output queue for each interface.</a:t>
            </a:r>
            <a:endParaRPr b="1"/>
          </a:p>
          <a:p>
            <a:pPr marL="342900" lvl="0" indent="-342900" algn="l" rtl="0">
              <a:lnSpc>
                <a:spcPct val="100000"/>
              </a:lnSpc>
              <a:spcBef>
                <a:spcPts val="480"/>
              </a:spcBef>
              <a:spcAft>
                <a:spcPts val="0"/>
              </a:spcAft>
              <a:buSzPts val="1440"/>
              <a:buChar char="■"/>
            </a:pPr>
            <a:r>
              <a:rPr lang="en-GB" sz="2400"/>
              <a:t>When a packet arrives at the incoming interface, it undergoes three steps before departing:</a:t>
            </a:r>
            <a:endParaRPr/>
          </a:p>
          <a:p>
            <a:pPr marL="0" lvl="0" indent="0" algn="l" rtl="0">
              <a:lnSpc>
                <a:spcPct val="100000"/>
              </a:lnSpc>
              <a:spcBef>
                <a:spcPts val="480"/>
              </a:spcBef>
              <a:spcAft>
                <a:spcPts val="0"/>
              </a:spcAft>
              <a:buSzPts val="1440"/>
              <a:buNone/>
            </a:pPr>
            <a:r>
              <a:rPr lang="en-GB" sz="2400"/>
              <a:t>1. The packet is </a:t>
            </a:r>
            <a:r>
              <a:rPr lang="en-GB" sz="2400" b="1"/>
              <a:t>put at the end of the input queue </a:t>
            </a:r>
            <a:r>
              <a:rPr lang="en-GB" sz="2400"/>
              <a:t>while waiting to be checked.</a:t>
            </a:r>
            <a:endParaRPr/>
          </a:p>
          <a:p>
            <a:pPr marL="0" lvl="0" indent="0" algn="l" rtl="0">
              <a:lnSpc>
                <a:spcPct val="100000"/>
              </a:lnSpc>
              <a:spcBef>
                <a:spcPts val="480"/>
              </a:spcBef>
              <a:spcAft>
                <a:spcPts val="0"/>
              </a:spcAft>
              <a:buSzPts val="1440"/>
              <a:buNone/>
            </a:pPr>
            <a:r>
              <a:rPr lang="en-GB" sz="2400"/>
              <a:t>2. The </a:t>
            </a:r>
            <a:r>
              <a:rPr lang="en-GB" sz="2400" b="1"/>
              <a:t>processing module </a:t>
            </a:r>
            <a:r>
              <a:rPr lang="en-GB" sz="2400"/>
              <a:t>of the router removes the packet from the input queue once it reaches the front of the queue and uses its </a:t>
            </a:r>
            <a:r>
              <a:rPr lang="en-GB" sz="2400" b="1"/>
              <a:t>routing table and the destination address to find the route.</a:t>
            </a:r>
            <a:endParaRPr b="1"/>
          </a:p>
          <a:p>
            <a:pPr marL="0" lvl="0" indent="0" algn="l" rtl="0">
              <a:lnSpc>
                <a:spcPct val="100000"/>
              </a:lnSpc>
              <a:spcBef>
                <a:spcPts val="480"/>
              </a:spcBef>
              <a:spcAft>
                <a:spcPts val="0"/>
              </a:spcAft>
              <a:buSzPts val="1440"/>
              <a:buNone/>
            </a:pPr>
            <a:r>
              <a:rPr lang="en-GB" sz="2400"/>
              <a:t>3. The packet is </a:t>
            </a:r>
            <a:r>
              <a:rPr lang="en-GB" sz="2400" b="1"/>
              <a:t>put in the appropriate output queue and waits its tum to be sent</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cxnSp>
        <p:nvCxnSpPr>
          <p:cNvPr id="356" name="Google Shape;356;p62"/>
          <p:cNvCxnSpPr/>
          <p:nvPr/>
        </p:nvCxnSpPr>
        <p:spPr>
          <a:xfrm>
            <a:off x="152400" y="533400"/>
            <a:ext cx="8763000" cy="0"/>
          </a:xfrm>
          <a:prstGeom prst="straightConnector1">
            <a:avLst/>
          </a:prstGeom>
          <a:noFill/>
          <a:ln w="76200" cap="flat" cmpd="sng">
            <a:solidFill>
              <a:schemeClr val="hlink"/>
            </a:solidFill>
            <a:prstDash val="solid"/>
            <a:round/>
            <a:headEnd type="none" w="sm" len="sm"/>
            <a:tailEnd type="none" w="sm" len="sm"/>
          </a:ln>
        </p:spPr>
      </p:cxnSp>
      <p:cxnSp>
        <p:nvCxnSpPr>
          <p:cNvPr id="357" name="Google Shape;357;p62"/>
          <p:cNvCxnSpPr/>
          <p:nvPr/>
        </p:nvCxnSpPr>
        <p:spPr>
          <a:xfrm>
            <a:off x="152400" y="1371600"/>
            <a:ext cx="8763000" cy="0"/>
          </a:xfrm>
          <a:prstGeom prst="straightConnector1">
            <a:avLst/>
          </a:prstGeom>
          <a:noFill/>
          <a:ln w="19050" cap="flat" cmpd="sng">
            <a:solidFill>
              <a:schemeClr val="hlink"/>
            </a:solidFill>
            <a:prstDash val="solid"/>
            <a:round/>
            <a:headEnd type="none" w="sm" len="sm"/>
            <a:tailEnd type="none" w="sm" len="sm"/>
          </a:ln>
        </p:spPr>
      </p:cxnSp>
      <p:sp>
        <p:nvSpPr>
          <p:cNvPr id="358" name="Google Shape;358;p62"/>
          <p:cNvSpPr txBox="1"/>
          <p:nvPr/>
        </p:nvSpPr>
        <p:spPr>
          <a:xfrm>
            <a:off x="304800" y="762000"/>
            <a:ext cx="3775075"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a:solidFill>
                  <a:schemeClr val="folHlink"/>
                </a:solidFill>
                <a:latin typeface="Times New Roman"/>
                <a:ea typeface="Times New Roman"/>
                <a:cs typeface="Times New Roman"/>
                <a:sym typeface="Times New Roman"/>
              </a:rPr>
              <a:t>Figure </a:t>
            </a:r>
            <a:r>
              <a:rPr lang="en-GB" sz="2000" b="0" i="1" u="none" strike="noStrike" cap="none" dirty="0" smtClean="0">
                <a:solidFill>
                  <a:schemeClr val="dk1"/>
                </a:solidFill>
                <a:latin typeface="Times New Roman"/>
                <a:ea typeface="Times New Roman"/>
                <a:cs typeface="Times New Roman"/>
                <a:sym typeface="Times New Roman"/>
              </a:rPr>
              <a:t>Queues </a:t>
            </a:r>
            <a:r>
              <a:rPr lang="en-GB" sz="2000" b="0" i="1" u="none" strike="noStrike" cap="none" dirty="0">
                <a:solidFill>
                  <a:schemeClr val="dk1"/>
                </a:solidFill>
                <a:latin typeface="Times New Roman"/>
                <a:ea typeface="Times New Roman"/>
                <a:cs typeface="Times New Roman"/>
                <a:sym typeface="Times New Roman"/>
              </a:rPr>
              <a:t>in a router</a:t>
            </a:r>
            <a:endParaRPr sz="1400" b="0" i="0" u="none" strike="noStrike" cap="none" dirty="0">
              <a:solidFill>
                <a:srgbClr val="000000"/>
              </a:solidFill>
              <a:latin typeface="Arial"/>
              <a:ea typeface="Arial"/>
              <a:cs typeface="Arial"/>
              <a:sym typeface="Arial"/>
            </a:endParaRPr>
          </a:p>
        </p:txBody>
      </p:sp>
      <p:cxnSp>
        <p:nvCxnSpPr>
          <p:cNvPr id="359" name="Google Shape;359;p62"/>
          <p:cNvCxnSpPr/>
          <p:nvPr/>
        </p:nvCxnSpPr>
        <p:spPr>
          <a:xfrm>
            <a:off x="152400" y="6248400"/>
            <a:ext cx="8763000" cy="0"/>
          </a:xfrm>
          <a:prstGeom prst="straightConnector1">
            <a:avLst/>
          </a:prstGeom>
          <a:noFill/>
          <a:ln w="76200" cap="flat" cmpd="sng">
            <a:solidFill>
              <a:schemeClr val="hlink"/>
            </a:solidFill>
            <a:prstDash val="solid"/>
            <a:round/>
            <a:headEnd type="none" w="sm" len="sm"/>
            <a:tailEnd type="none" w="sm" len="sm"/>
          </a:ln>
        </p:spPr>
      </p:cxnSp>
      <p:pic>
        <p:nvPicPr>
          <p:cNvPr id="360" name="Google Shape;360;p62"/>
          <p:cNvPicPr preferRelativeResize="0"/>
          <p:nvPr/>
        </p:nvPicPr>
        <p:blipFill rotWithShape="1">
          <a:blip r:embed="rId3">
            <a:alphaModFix/>
          </a:blip>
          <a:srcRect/>
          <a:stretch/>
        </p:blipFill>
        <p:spPr>
          <a:xfrm>
            <a:off x="696913" y="2476500"/>
            <a:ext cx="7761287" cy="2247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4"/>
        <p:cNvGrpSpPr/>
        <p:nvPr/>
      </p:nvGrpSpPr>
      <p:grpSpPr>
        <a:xfrm>
          <a:off x="0" y="0"/>
          <a:ext cx="0" cy="0"/>
          <a:chOff x="0" y="0"/>
          <a:chExt cx="0" cy="0"/>
        </a:xfrm>
      </p:grpSpPr>
      <p:sp>
        <p:nvSpPr>
          <p:cNvPr id="365" name="Google Shape;365;p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b="1"/>
              <a:t>CONGESTION</a:t>
            </a:r>
            <a:endParaRPr/>
          </a:p>
        </p:txBody>
      </p:sp>
      <p:sp>
        <p:nvSpPr>
          <p:cNvPr id="366" name="Google Shape;366;p63"/>
          <p:cNvSpPr txBox="1">
            <a:spLocks noGrp="1"/>
          </p:cNvSpPr>
          <p:nvPr>
            <p:ph type="body" idx="1"/>
          </p:nvPr>
        </p:nvSpPr>
        <p:spPr>
          <a:xfrm>
            <a:off x="457200" y="1143000"/>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40"/>
              <a:buNone/>
            </a:pPr>
            <a:r>
              <a:rPr lang="en-GB" sz="2400"/>
              <a:t>Network Performance:</a:t>
            </a:r>
            <a:endParaRPr/>
          </a:p>
          <a:p>
            <a:pPr marL="342900" lvl="0" indent="-342900" algn="l" rtl="0">
              <a:lnSpc>
                <a:spcPct val="100000"/>
              </a:lnSpc>
              <a:spcBef>
                <a:spcPts val="480"/>
              </a:spcBef>
              <a:spcAft>
                <a:spcPts val="0"/>
              </a:spcAft>
              <a:buSzPts val="1440"/>
              <a:buChar char="■"/>
            </a:pPr>
            <a:r>
              <a:rPr lang="en-GB" sz="2400"/>
              <a:t>Congestion control involves two factors that measure the performance of a network: </a:t>
            </a:r>
            <a:r>
              <a:rPr lang="en-GB" sz="2400" b="1"/>
              <a:t>delay and throughput.</a:t>
            </a:r>
            <a:endParaRPr b="1"/>
          </a:p>
          <a:p>
            <a:pPr marL="342900" lvl="0" indent="-342900" algn="l" rtl="0">
              <a:lnSpc>
                <a:spcPct val="100000"/>
              </a:lnSpc>
              <a:spcBef>
                <a:spcPts val="480"/>
              </a:spcBef>
              <a:spcAft>
                <a:spcPts val="0"/>
              </a:spcAft>
              <a:buSzPts val="1440"/>
              <a:buChar char="■"/>
            </a:pPr>
            <a:r>
              <a:rPr lang="en-GB" sz="2400"/>
              <a:t>Delay Versus Load:</a:t>
            </a:r>
            <a:endParaRPr/>
          </a:p>
          <a:p>
            <a:pPr marL="742950" lvl="1" indent="-285750" algn="l" rtl="0">
              <a:lnSpc>
                <a:spcPct val="100000"/>
              </a:lnSpc>
              <a:spcBef>
                <a:spcPts val="360"/>
              </a:spcBef>
              <a:spcAft>
                <a:spcPts val="0"/>
              </a:spcAft>
              <a:buSzPts val="990"/>
              <a:buChar char="■"/>
            </a:pPr>
            <a:r>
              <a:rPr lang="en-GB" sz="1800" b="1"/>
              <a:t>load is much less than the capacity </a:t>
            </a:r>
            <a:r>
              <a:rPr lang="en-GB" sz="1800"/>
              <a:t>of the network, </a:t>
            </a:r>
            <a:r>
              <a:rPr lang="en-GB" sz="1800" b="1"/>
              <a:t>the delay is at a minimum.</a:t>
            </a:r>
            <a:endParaRPr b="1"/>
          </a:p>
          <a:p>
            <a:pPr marL="742950" lvl="1" indent="-285750" algn="l" rtl="0">
              <a:lnSpc>
                <a:spcPct val="100000"/>
              </a:lnSpc>
              <a:spcBef>
                <a:spcPts val="360"/>
              </a:spcBef>
              <a:spcAft>
                <a:spcPts val="0"/>
              </a:spcAft>
              <a:buSzPts val="990"/>
              <a:buChar char="■"/>
            </a:pPr>
            <a:r>
              <a:rPr lang="en-GB" sz="1800"/>
              <a:t>This minimum delay is composed of propagation delay and processing delay, both of which are negligible.</a:t>
            </a:r>
            <a:endParaRPr/>
          </a:p>
          <a:p>
            <a:pPr marL="742950" lvl="1" indent="-285750" algn="l" rtl="0">
              <a:lnSpc>
                <a:spcPct val="100000"/>
              </a:lnSpc>
              <a:spcBef>
                <a:spcPts val="360"/>
              </a:spcBef>
              <a:spcAft>
                <a:spcPts val="0"/>
              </a:spcAft>
              <a:buSzPts val="990"/>
              <a:buChar char="■"/>
            </a:pPr>
            <a:r>
              <a:rPr lang="en-GB" sz="1800"/>
              <a:t>when </a:t>
            </a:r>
            <a:r>
              <a:rPr lang="en-GB" sz="1800" b="1"/>
              <a:t>the load reaches the network capacity</a:t>
            </a:r>
            <a:r>
              <a:rPr lang="en-GB" sz="1800"/>
              <a:t>, the delay increases sharply because we now </a:t>
            </a:r>
            <a:r>
              <a:rPr lang="en-GB" sz="1800" b="1"/>
              <a:t>need to add the waiting time in the queues </a:t>
            </a:r>
            <a:r>
              <a:rPr lang="en-GB" sz="1800"/>
              <a:t>(for all routers in the path) to the total delay.</a:t>
            </a:r>
            <a:endParaRPr/>
          </a:p>
          <a:p>
            <a:pPr marL="742950" lvl="1" indent="-285750" algn="l" rtl="0">
              <a:lnSpc>
                <a:spcPct val="100000"/>
              </a:lnSpc>
              <a:spcBef>
                <a:spcPts val="360"/>
              </a:spcBef>
              <a:spcAft>
                <a:spcPts val="0"/>
              </a:spcAft>
              <a:buSzPts val="990"/>
              <a:buChar char="■"/>
            </a:pPr>
            <a:r>
              <a:rPr lang="en-GB" sz="1800"/>
              <a:t>size of the queues</a:t>
            </a:r>
            <a:endParaRPr/>
          </a:p>
          <a:p>
            <a:pPr marL="742950" lvl="1" indent="-285750" algn="l" rtl="0">
              <a:lnSpc>
                <a:spcPct val="100000"/>
              </a:lnSpc>
              <a:spcBef>
                <a:spcPts val="360"/>
              </a:spcBef>
              <a:spcAft>
                <a:spcPts val="0"/>
              </a:spcAft>
              <a:buSzPts val="990"/>
              <a:buChar char="■"/>
            </a:pPr>
            <a:r>
              <a:rPr lang="en-GB" sz="1800"/>
              <a:t>When a packet is delayed, the source, not receiving th acknowledgment, retransmits the packet, which makes the delay, and the congestion, worse.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0"/>
        <p:cNvGrpSpPr/>
        <p:nvPr/>
      </p:nvGrpSpPr>
      <p:grpSpPr>
        <a:xfrm>
          <a:off x="0" y="0"/>
          <a:ext cx="0" cy="0"/>
          <a:chOff x="0" y="0"/>
          <a:chExt cx="0" cy="0"/>
        </a:xfrm>
      </p:grpSpPr>
      <p:sp>
        <p:nvSpPr>
          <p:cNvPr id="371" name="Google Shape;371;p6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b="1"/>
              <a:t>CONGESTION</a:t>
            </a:r>
            <a:endParaRPr/>
          </a:p>
        </p:txBody>
      </p:sp>
      <p:sp>
        <p:nvSpPr>
          <p:cNvPr id="372" name="Google Shape;372;p64"/>
          <p:cNvSpPr txBox="1">
            <a:spLocks noGrp="1"/>
          </p:cNvSpPr>
          <p:nvPr>
            <p:ph type="body" idx="1"/>
          </p:nvPr>
        </p:nvSpPr>
        <p:spPr>
          <a:xfrm>
            <a:off x="457200" y="1143000"/>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40"/>
              <a:buNone/>
            </a:pPr>
            <a:r>
              <a:rPr lang="en-GB" sz="2400"/>
              <a:t>Network Performance:</a:t>
            </a:r>
            <a:endParaRPr/>
          </a:p>
          <a:p>
            <a:pPr marL="342900" lvl="0" indent="-342900" algn="l" rtl="0">
              <a:lnSpc>
                <a:spcPct val="100000"/>
              </a:lnSpc>
              <a:spcBef>
                <a:spcPts val="480"/>
              </a:spcBef>
              <a:spcAft>
                <a:spcPts val="0"/>
              </a:spcAft>
              <a:buSzPts val="1440"/>
              <a:buChar char="■"/>
            </a:pPr>
            <a:r>
              <a:rPr lang="en-GB" sz="2400"/>
              <a:t>Throughput Versus Load:</a:t>
            </a:r>
            <a:endParaRPr/>
          </a:p>
          <a:p>
            <a:pPr marL="742950" lvl="1" indent="-285750" algn="l" rtl="0">
              <a:lnSpc>
                <a:spcPct val="100000"/>
              </a:lnSpc>
              <a:spcBef>
                <a:spcPts val="360"/>
              </a:spcBef>
              <a:spcAft>
                <a:spcPts val="0"/>
              </a:spcAft>
              <a:buSzPts val="990"/>
              <a:buChar char="■"/>
            </a:pPr>
            <a:r>
              <a:rPr lang="en-GB" sz="1800"/>
              <a:t>Throughput: the number of packets passing through the network in a unit of time.</a:t>
            </a:r>
            <a:endParaRPr/>
          </a:p>
          <a:p>
            <a:pPr marL="742950" lvl="1" indent="-285750" algn="l" rtl="0">
              <a:lnSpc>
                <a:spcPct val="100000"/>
              </a:lnSpc>
              <a:spcBef>
                <a:spcPts val="360"/>
              </a:spcBef>
              <a:spcAft>
                <a:spcPts val="0"/>
              </a:spcAft>
              <a:buSzPts val="990"/>
              <a:buChar char="■"/>
            </a:pPr>
            <a:r>
              <a:rPr lang="en-GB" sz="1800" b="1"/>
              <a:t>when the load is below the capacity of the network, the throughput increases proportionally with the load.</a:t>
            </a:r>
            <a:endParaRPr b="1"/>
          </a:p>
          <a:p>
            <a:pPr marL="742950" lvl="1" indent="-285750" algn="l" rtl="0">
              <a:lnSpc>
                <a:spcPct val="100000"/>
              </a:lnSpc>
              <a:spcBef>
                <a:spcPts val="360"/>
              </a:spcBef>
              <a:spcAft>
                <a:spcPts val="0"/>
              </a:spcAft>
              <a:buSzPts val="990"/>
              <a:buChar char="■"/>
            </a:pPr>
            <a:r>
              <a:rPr lang="en-GB" sz="1800"/>
              <a:t>after the load reaches the capacity, but instead the throughput declines sharply.</a:t>
            </a:r>
            <a:endParaRPr/>
          </a:p>
          <a:p>
            <a:pPr marL="742950" lvl="1" indent="-285750" algn="l" rtl="0">
              <a:lnSpc>
                <a:spcPct val="100000"/>
              </a:lnSpc>
              <a:spcBef>
                <a:spcPts val="360"/>
              </a:spcBef>
              <a:spcAft>
                <a:spcPts val="0"/>
              </a:spcAft>
              <a:buSzPts val="990"/>
              <a:buChar char="■"/>
            </a:pPr>
            <a:r>
              <a:rPr lang="en-GB" sz="1800"/>
              <a:t>reason is the discarding of packets by the routers.</a:t>
            </a:r>
            <a:endParaRPr/>
          </a:p>
          <a:p>
            <a:pPr marL="742950" lvl="1" indent="-285750" algn="l" rtl="0">
              <a:lnSpc>
                <a:spcPct val="100000"/>
              </a:lnSpc>
              <a:spcBef>
                <a:spcPts val="360"/>
              </a:spcBef>
              <a:spcAft>
                <a:spcPts val="0"/>
              </a:spcAft>
              <a:buSzPts val="990"/>
              <a:buChar char="■"/>
            </a:pPr>
            <a:r>
              <a:rPr lang="en-GB" sz="1800"/>
              <a:t>When the load exceeds the capacity, the queues become full and the routers have to discard some packets. </a:t>
            </a:r>
            <a:endParaRPr sz="1800"/>
          </a:p>
          <a:p>
            <a:pPr marL="742950" lvl="1" indent="-285750" algn="l" rtl="0">
              <a:lnSpc>
                <a:spcPct val="100000"/>
              </a:lnSpc>
              <a:spcBef>
                <a:spcPts val="360"/>
              </a:spcBef>
              <a:spcAft>
                <a:spcPts val="0"/>
              </a:spcAft>
              <a:buSzPts val="990"/>
              <a:buChar char="■"/>
            </a:pPr>
            <a:r>
              <a:rPr lang="en-GB" sz="1800" b="1"/>
              <a:t>Discarding packets does not reduce the number of packets in the network because the sources retransmit the packets, using time-out mechanisms, when the packets do not reach the destinations.</a:t>
            </a:r>
            <a:endParaRPr sz="1800" b="1"/>
          </a:p>
          <a:p>
            <a:pPr marL="342900" lvl="0" indent="-251459" algn="l" rtl="0">
              <a:lnSpc>
                <a:spcPct val="100000"/>
              </a:lnSpc>
              <a:spcBef>
                <a:spcPts val="480"/>
              </a:spcBef>
              <a:spcAft>
                <a:spcPts val="0"/>
              </a:spcAft>
              <a:buSzPts val="1440"/>
              <a:buNone/>
            </a:pPr>
            <a:endParaRPr sz="2400"/>
          </a:p>
          <a:p>
            <a:pPr marL="342900" lvl="0" indent="-251459" algn="l" rtl="0">
              <a:lnSpc>
                <a:spcPct val="100000"/>
              </a:lnSpc>
              <a:spcBef>
                <a:spcPts val="480"/>
              </a:spcBef>
              <a:spcAft>
                <a:spcPts val="0"/>
              </a:spcAft>
              <a:buSzPts val="1440"/>
              <a:buNone/>
            </a:pP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cxnSp>
        <p:nvCxnSpPr>
          <p:cNvPr id="378" name="Google Shape;378;p65"/>
          <p:cNvCxnSpPr/>
          <p:nvPr/>
        </p:nvCxnSpPr>
        <p:spPr>
          <a:xfrm>
            <a:off x="152400" y="533400"/>
            <a:ext cx="8763000" cy="0"/>
          </a:xfrm>
          <a:prstGeom prst="straightConnector1">
            <a:avLst/>
          </a:prstGeom>
          <a:noFill/>
          <a:ln w="76200" cap="flat" cmpd="sng">
            <a:solidFill>
              <a:schemeClr val="hlink"/>
            </a:solidFill>
            <a:prstDash val="solid"/>
            <a:round/>
            <a:headEnd type="none" w="sm" len="sm"/>
            <a:tailEnd type="none" w="sm" len="sm"/>
          </a:ln>
        </p:spPr>
      </p:cxnSp>
      <p:cxnSp>
        <p:nvCxnSpPr>
          <p:cNvPr id="379" name="Google Shape;379;p65"/>
          <p:cNvCxnSpPr/>
          <p:nvPr/>
        </p:nvCxnSpPr>
        <p:spPr>
          <a:xfrm>
            <a:off x="152400" y="1371600"/>
            <a:ext cx="8763000" cy="0"/>
          </a:xfrm>
          <a:prstGeom prst="straightConnector1">
            <a:avLst/>
          </a:prstGeom>
          <a:noFill/>
          <a:ln w="19050" cap="flat" cmpd="sng">
            <a:solidFill>
              <a:schemeClr val="hlink"/>
            </a:solidFill>
            <a:prstDash val="solid"/>
            <a:round/>
            <a:headEnd type="none" w="sm" len="sm"/>
            <a:tailEnd type="none" w="sm" len="sm"/>
          </a:ln>
        </p:spPr>
      </p:cxnSp>
      <p:sp>
        <p:nvSpPr>
          <p:cNvPr id="380" name="Google Shape;380;p65"/>
          <p:cNvSpPr txBox="1"/>
          <p:nvPr/>
        </p:nvSpPr>
        <p:spPr>
          <a:xfrm>
            <a:off x="304800" y="762000"/>
            <a:ext cx="6273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a:solidFill>
                  <a:schemeClr val="folHlink"/>
                </a:solidFill>
                <a:latin typeface="Times New Roman"/>
                <a:ea typeface="Times New Roman"/>
                <a:cs typeface="Times New Roman"/>
                <a:sym typeface="Times New Roman"/>
              </a:rPr>
              <a:t>Figure </a:t>
            </a:r>
            <a:r>
              <a:rPr lang="en-GB" sz="2000" b="0" i="1" u="none" strike="noStrike" cap="none">
                <a:solidFill>
                  <a:schemeClr val="dk1"/>
                </a:solidFill>
                <a:latin typeface="Times New Roman"/>
                <a:ea typeface="Times New Roman"/>
                <a:cs typeface="Times New Roman"/>
                <a:sym typeface="Times New Roman"/>
              </a:rPr>
              <a:t>Packet delay and throughput as functions of load</a:t>
            </a:r>
            <a:endParaRPr sz="1400" b="0" i="0" u="none" strike="noStrike" cap="none">
              <a:solidFill>
                <a:srgbClr val="000000"/>
              </a:solidFill>
              <a:latin typeface="Arial"/>
              <a:ea typeface="Arial"/>
              <a:cs typeface="Arial"/>
              <a:sym typeface="Arial"/>
            </a:endParaRPr>
          </a:p>
        </p:txBody>
      </p:sp>
      <p:cxnSp>
        <p:nvCxnSpPr>
          <p:cNvPr id="381" name="Google Shape;381;p65"/>
          <p:cNvCxnSpPr/>
          <p:nvPr/>
        </p:nvCxnSpPr>
        <p:spPr>
          <a:xfrm>
            <a:off x="152400" y="6248400"/>
            <a:ext cx="8763000" cy="0"/>
          </a:xfrm>
          <a:prstGeom prst="straightConnector1">
            <a:avLst/>
          </a:prstGeom>
          <a:noFill/>
          <a:ln w="76200" cap="flat" cmpd="sng">
            <a:solidFill>
              <a:schemeClr val="hlink"/>
            </a:solidFill>
            <a:prstDash val="solid"/>
            <a:round/>
            <a:headEnd type="none" w="sm" len="sm"/>
            <a:tailEnd type="none" w="sm" len="sm"/>
          </a:ln>
        </p:spPr>
      </p:cxnSp>
      <p:pic>
        <p:nvPicPr>
          <p:cNvPr id="382" name="Google Shape;382;p65"/>
          <p:cNvPicPr preferRelativeResize="0"/>
          <p:nvPr/>
        </p:nvPicPr>
        <p:blipFill rotWithShape="1">
          <a:blip r:embed="rId3">
            <a:alphaModFix/>
          </a:blip>
          <a:srcRect/>
          <a:stretch/>
        </p:blipFill>
        <p:spPr>
          <a:xfrm>
            <a:off x="706438" y="2182813"/>
            <a:ext cx="7751762" cy="29448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6"/>
          <p:cNvSpPr/>
          <p:nvPr/>
        </p:nvSpPr>
        <p:spPr>
          <a:xfrm>
            <a:off x="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Times New Roman"/>
              <a:ea typeface="Times New Roman"/>
              <a:cs typeface="Times New Roman"/>
              <a:sym typeface="Times New Roman"/>
            </a:endParaRPr>
          </a:p>
        </p:txBody>
      </p:sp>
      <p:sp>
        <p:nvSpPr>
          <p:cNvPr id="389" name="Google Shape;389;p66"/>
          <p:cNvSpPr txBox="1"/>
          <p:nvPr/>
        </p:nvSpPr>
        <p:spPr>
          <a:xfrm>
            <a:off x="228600" y="406400"/>
            <a:ext cx="6146800" cy="5794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GB" sz="3200" b="1" i="0" u="none" strike="noStrike" cap="none">
                <a:solidFill>
                  <a:srgbClr val="000000"/>
                </a:solidFill>
                <a:latin typeface="Times"/>
                <a:ea typeface="Times"/>
                <a:cs typeface="Times"/>
                <a:sym typeface="Times"/>
              </a:rPr>
              <a:t>   CONGESTION CONTROL</a:t>
            </a:r>
            <a:endParaRPr/>
          </a:p>
        </p:txBody>
      </p:sp>
      <p:sp>
        <p:nvSpPr>
          <p:cNvPr id="390" name="Google Shape;390;p66"/>
          <p:cNvSpPr txBox="1"/>
          <p:nvPr/>
        </p:nvSpPr>
        <p:spPr>
          <a:xfrm>
            <a:off x="8229600" y="6400800"/>
            <a:ext cx="184150" cy="3667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p:txBody>
      </p:sp>
      <p:sp>
        <p:nvSpPr>
          <p:cNvPr id="391" name="Google Shape;391;p66"/>
          <p:cNvSpPr/>
          <p:nvPr/>
        </p:nvSpPr>
        <p:spPr>
          <a:xfrm>
            <a:off x="76200" y="1338263"/>
            <a:ext cx="8229600" cy="3081337"/>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2800"/>
              <a:buFont typeface="Arial"/>
              <a:buNone/>
            </a:pPr>
            <a:r>
              <a:rPr lang="en-GB" sz="2800" i="1" u="none" strike="noStrike" cap="none" dirty="0">
                <a:solidFill>
                  <a:srgbClr val="000000"/>
                </a:solidFill>
                <a:latin typeface="Times New Roman"/>
                <a:ea typeface="Times New Roman"/>
                <a:cs typeface="Times New Roman"/>
                <a:sym typeface="Times New Roman"/>
              </a:rPr>
              <a:t>Congestion control refers to techniques and mechanisms that can either </a:t>
            </a:r>
            <a:r>
              <a:rPr lang="en-GB" sz="3200" b="1" i="1" u="none" strike="noStrike" cap="none" dirty="0">
                <a:solidFill>
                  <a:srgbClr val="000000"/>
                </a:solidFill>
                <a:latin typeface="Times New Roman"/>
                <a:ea typeface="Times New Roman"/>
                <a:cs typeface="Times New Roman"/>
                <a:sym typeface="Times New Roman"/>
              </a:rPr>
              <a:t>prevent congestion</a:t>
            </a:r>
            <a:r>
              <a:rPr lang="en-GB" sz="2800" i="1" u="none" strike="noStrike" cap="none" dirty="0">
                <a:solidFill>
                  <a:srgbClr val="000000"/>
                </a:solidFill>
                <a:latin typeface="Times New Roman"/>
                <a:ea typeface="Times New Roman"/>
                <a:cs typeface="Times New Roman"/>
                <a:sym typeface="Times New Roman"/>
              </a:rPr>
              <a:t>, before it happens, or </a:t>
            </a:r>
            <a:r>
              <a:rPr lang="en-GB" sz="3200" b="1" i="1" u="none" strike="noStrike" cap="none" dirty="0">
                <a:solidFill>
                  <a:srgbClr val="000000"/>
                </a:solidFill>
                <a:latin typeface="Times New Roman"/>
                <a:ea typeface="Times New Roman"/>
                <a:cs typeface="Times New Roman"/>
                <a:sym typeface="Times New Roman"/>
              </a:rPr>
              <a:t>remove congestion</a:t>
            </a:r>
            <a:r>
              <a:rPr lang="en-GB" sz="2800" i="1" u="none" strike="noStrike" cap="none" dirty="0">
                <a:solidFill>
                  <a:srgbClr val="000000"/>
                </a:solidFill>
                <a:latin typeface="Times New Roman"/>
                <a:ea typeface="Times New Roman"/>
                <a:cs typeface="Times New Roman"/>
                <a:sym typeface="Times New Roman"/>
              </a:rPr>
              <a:t>, after it has happened. In general, we can divide congestion control mechanisms into two broad categories: </a:t>
            </a:r>
            <a:r>
              <a:rPr lang="en-GB" sz="2800" b="1" i="1" u="none" strike="noStrike" cap="none" dirty="0">
                <a:solidFill>
                  <a:srgbClr val="000000"/>
                </a:solidFill>
                <a:latin typeface="Times New Roman"/>
                <a:ea typeface="Times New Roman"/>
                <a:cs typeface="Times New Roman"/>
                <a:sym typeface="Times New Roman"/>
              </a:rPr>
              <a:t>open-loop congestion control (prevention) and closed-loop congestion control (removal).</a:t>
            </a:r>
            <a:endParaRPr b="1" dirty="0"/>
          </a:p>
        </p:txBody>
      </p:sp>
      <p:sp>
        <p:nvSpPr>
          <p:cNvPr id="392" name="Google Shape;392;p66"/>
          <p:cNvSpPr/>
          <p:nvPr/>
        </p:nvSpPr>
        <p:spPr>
          <a:xfrm>
            <a:off x="152400" y="5273675"/>
            <a:ext cx="6705600" cy="8223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8"/>
              <a:buFont typeface="Noto Sans Symbols"/>
              <a:buNone/>
            </a:pPr>
            <a:r>
              <a:rPr lang="en-GB" sz="2400" b="1" i="0" u="none" strike="noStrike" cap="none">
                <a:solidFill>
                  <a:srgbClr val="0033CC"/>
                </a:solidFill>
                <a:latin typeface="Times New Roman"/>
                <a:ea typeface="Times New Roman"/>
                <a:cs typeface="Times New Roman"/>
                <a:sym typeface="Times New Roman"/>
              </a:rPr>
              <a:t>Open-Loop Congestion Control</a:t>
            </a:r>
            <a:br>
              <a:rPr lang="en-GB" sz="2400" b="1" i="0" u="none" strike="noStrike" cap="none">
                <a:solidFill>
                  <a:srgbClr val="0033CC"/>
                </a:solidFill>
                <a:latin typeface="Times New Roman"/>
                <a:ea typeface="Times New Roman"/>
                <a:cs typeface="Times New Roman"/>
                <a:sym typeface="Times New Roman"/>
              </a:rPr>
            </a:br>
            <a:r>
              <a:rPr lang="en-GB" sz="2400" b="1" i="0" u="none" strike="noStrike" cap="none">
                <a:solidFill>
                  <a:srgbClr val="0033CC"/>
                </a:solidFill>
                <a:latin typeface="Times New Roman"/>
                <a:ea typeface="Times New Roman"/>
                <a:cs typeface="Times New Roman"/>
                <a:sym typeface="Times New Roman"/>
              </a:rPr>
              <a:t>Closed-Loop Congestion Control</a:t>
            </a:r>
            <a:endParaRPr sz="2400" b="1" i="0" u="none" strike="noStrike" cap="none">
              <a:solidFill>
                <a:srgbClr val="0033CC"/>
              </a:solidFill>
              <a:latin typeface="Times New Roman"/>
              <a:ea typeface="Times New Roman"/>
              <a:cs typeface="Times New Roman"/>
              <a:sym typeface="Times New Roman"/>
            </a:endParaRPr>
          </a:p>
        </p:txBody>
      </p:sp>
      <p:sp>
        <p:nvSpPr>
          <p:cNvPr id="393" name="Google Shape;393;p66"/>
          <p:cNvSpPr txBox="1"/>
          <p:nvPr/>
        </p:nvSpPr>
        <p:spPr>
          <a:xfrm>
            <a:off x="165100" y="4797425"/>
            <a:ext cx="4862513" cy="5191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2800"/>
              <a:buFont typeface="Arial"/>
              <a:buNone/>
            </a:pPr>
            <a:r>
              <a:rPr lang="en-GB" sz="2800" b="1" i="1" u="sng" strike="noStrike" cap="none">
                <a:solidFill>
                  <a:srgbClr val="FF0000"/>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cxnSp>
        <p:nvCxnSpPr>
          <p:cNvPr id="399" name="Google Shape;399;p67"/>
          <p:cNvCxnSpPr/>
          <p:nvPr/>
        </p:nvCxnSpPr>
        <p:spPr>
          <a:xfrm>
            <a:off x="152400" y="533400"/>
            <a:ext cx="8763000" cy="0"/>
          </a:xfrm>
          <a:prstGeom prst="straightConnector1">
            <a:avLst/>
          </a:prstGeom>
          <a:noFill/>
          <a:ln w="76200" cap="flat" cmpd="sng">
            <a:solidFill>
              <a:schemeClr val="hlink"/>
            </a:solidFill>
            <a:prstDash val="solid"/>
            <a:round/>
            <a:headEnd type="none" w="med" len="med"/>
            <a:tailEnd type="none" w="med" len="med"/>
          </a:ln>
        </p:spPr>
      </p:cxnSp>
      <p:cxnSp>
        <p:nvCxnSpPr>
          <p:cNvPr id="400" name="Google Shape;400;p67"/>
          <p:cNvCxnSpPr/>
          <p:nvPr/>
        </p:nvCxnSpPr>
        <p:spPr>
          <a:xfrm>
            <a:off x="152400" y="1371600"/>
            <a:ext cx="8763000" cy="0"/>
          </a:xfrm>
          <a:prstGeom prst="straightConnector1">
            <a:avLst/>
          </a:prstGeom>
          <a:noFill/>
          <a:ln w="19050" cap="flat" cmpd="sng">
            <a:solidFill>
              <a:schemeClr val="hlink"/>
            </a:solidFill>
            <a:prstDash val="solid"/>
            <a:round/>
            <a:headEnd type="none" w="med" len="med"/>
            <a:tailEnd type="none" w="med" len="med"/>
          </a:ln>
        </p:spPr>
      </p:cxnSp>
      <p:sp>
        <p:nvSpPr>
          <p:cNvPr id="401" name="Google Shape;401;p67"/>
          <p:cNvSpPr txBox="1"/>
          <p:nvPr/>
        </p:nvSpPr>
        <p:spPr>
          <a:xfrm>
            <a:off x="304800" y="762000"/>
            <a:ext cx="49212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33CC"/>
              </a:buClr>
              <a:buSzPts val="2400"/>
              <a:buFont typeface="Arial"/>
              <a:buNone/>
            </a:pPr>
            <a:r>
              <a:rPr lang="en-GB" sz="2400" b="1" i="0" u="none" strike="noStrike" cap="none" dirty="0">
                <a:solidFill>
                  <a:srgbClr val="3333CC"/>
                </a:solidFill>
                <a:latin typeface="Times New Roman"/>
                <a:ea typeface="Times New Roman"/>
                <a:cs typeface="Times New Roman"/>
                <a:sym typeface="Times New Roman"/>
              </a:rPr>
              <a:t>Figure </a:t>
            </a:r>
            <a:r>
              <a:rPr lang="en-GB" sz="2000" b="1" i="1" u="none" strike="noStrike" cap="none" dirty="0" smtClean="0">
                <a:solidFill>
                  <a:srgbClr val="000000"/>
                </a:solidFill>
                <a:latin typeface="Times New Roman"/>
                <a:ea typeface="Times New Roman"/>
                <a:cs typeface="Times New Roman"/>
                <a:sym typeface="Times New Roman"/>
              </a:rPr>
              <a:t>Congestion </a:t>
            </a:r>
            <a:r>
              <a:rPr lang="en-GB" sz="2000" b="1" i="1" u="none" strike="noStrike" cap="none" dirty="0">
                <a:solidFill>
                  <a:srgbClr val="000000"/>
                </a:solidFill>
                <a:latin typeface="Times New Roman"/>
                <a:ea typeface="Times New Roman"/>
                <a:cs typeface="Times New Roman"/>
                <a:sym typeface="Times New Roman"/>
              </a:rPr>
              <a:t>control categories</a:t>
            </a:r>
            <a:endParaRPr dirty="0"/>
          </a:p>
        </p:txBody>
      </p:sp>
      <p:cxnSp>
        <p:nvCxnSpPr>
          <p:cNvPr id="402" name="Google Shape;402;p67"/>
          <p:cNvCxnSpPr/>
          <p:nvPr/>
        </p:nvCxnSpPr>
        <p:spPr>
          <a:xfrm>
            <a:off x="152400" y="6248400"/>
            <a:ext cx="8763000" cy="0"/>
          </a:xfrm>
          <a:prstGeom prst="straightConnector1">
            <a:avLst/>
          </a:prstGeom>
          <a:noFill/>
          <a:ln w="76200" cap="flat" cmpd="sng">
            <a:solidFill>
              <a:schemeClr val="hlink"/>
            </a:solidFill>
            <a:prstDash val="solid"/>
            <a:round/>
            <a:headEnd type="none" w="med" len="med"/>
            <a:tailEnd type="none" w="med" len="med"/>
          </a:ln>
        </p:spPr>
      </p:cxnSp>
      <p:pic>
        <p:nvPicPr>
          <p:cNvPr id="403" name="Google Shape;403;p67"/>
          <p:cNvPicPr preferRelativeResize="0"/>
          <p:nvPr/>
        </p:nvPicPr>
        <p:blipFill rotWithShape="1">
          <a:blip r:embed="rId3">
            <a:alphaModFix/>
          </a:blip>
          <a:srcRect/>
          <a:stretch/>
        </p:blipFill>
        <p:spPr>
          <a:xfrm>
            <a:off x="1143000" y="1905000"/>
            <a:ext cx="6773863" cy="3438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8"/>
          <p:cNvSpPr/>
          <p:nvPr/>
        </p:nvSpPr>
        <p:spPr>
          <a:xfrm>
            <a:off x="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Times New Roman"/>
              <a:ea typeface="Times New Roman"/>
              <a:cs typeface="Times New Roman"/>
              <a:sym typeface="Times New Roman"/>
            </a:endParaRPr>
          </a:p>
        </p:txBody>
      </p:sp>
      <p:sp>
        <p:nvSpPr>
          <p:cNvPr id="410" name="Google Shape;410;p68"/>
          <p:cNvSpPr txBox="1"/>
          <p:nvPr/>
        </p:nvSpPr>
        <p:spPr>
          <a:xfrm>
            <a:off x="228600" y="406400"/>
            <a:ext cx="6146800" cy="5794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GB" sz="3200" b="1" i="0" u="none" strike="noStrike" cap="none" dirty="0" smtClean="0">
                <a:solidFill>
                  <a:srgbClr val="000000"/>
                </a:solidFill>
                <a:latin typeface="Times"/>
                <a:ea typeface="Times"/>
                <a:cs typeface="Times"/>
                <a:sym typeface="Times"/>
              </a:rPr>
              <a:t>CONGESTION </a:t>
            </a:r>
            <a:r>
              <a:rPr lang="en-GB" sz="3200" b="1" i="0" u="none" strike="noStrike" cap="none" dirty="0">
                <a:solidFill>
                  <a:srgbClr val="000000"/>
                </a:solidFill>
                <a:latin typeface="Times"/>
                <a:ea typeface="Times"/>
                <a:cs typeface="Times"/>
                <a:sym typeface="Times"/>
              </a:rPr>
              <a:t>CONTROL</a:t>
            </a:r>
            <a:endParaRPr dirty="0"/>
          </a:p>
        </p:txBody>
      </p:sp>
      <p:sp>
        <p:nvSpPr>
          <p:cNvPr id="411" name="Google Shape;411;p68"/>
          <p:cNvSpPr txBox="1"/>
          <p:nvPr/>
        </p:nvSpPr>
        <p:spPr>
          <a:xfrm>
            <a:off x="8229600" y="6400800"/>
            <a:ext cx="184150" cy="3667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p:txBody>
      </p:sp>
      <p:sp>
        <p:nvSpPr>
          <p:cNvPr id="412" name="Google Shape;412;p68"/>
          <p:cNvSpPr/>
          <p:nvPr/>
        </p:nvSpPr>
        <p:spPr>
          <a:xfrm>
            <a:off x="92765" y="1371600"/>
            <a:ext cx="8825947" cy="5355311"/>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33CC"/>
              </a:buClr>
              <a:buSzPts val="1800"/>
              <a:buFont typeface="Arial"/>
              <a:buNone/>
            </a:pPr>
            <a:r>
              <a:rPr lang="en-GB" sz="2800" b="1" i="0" u="none" strike="noStrike" cap="none" dirty="0">
                <a:solidFill>
                  <a:srgbClr val="0033CC"/>
                </a:solidFill>
                <a:latin typeface="Times New Roman"/>
                <a:ea typeface="Times New Roman"/>
                <a:cs typeface="Times New Roman"/>
                <a:sym typeface="Times New Roman"/>
              </a:rPr>
              <a:t>Open-Loop Congestion Control</a:t>
            </a:r>
            <a:endParaRPr sz="2000" dirty="0"/>
          </a:p>
          <a:p>
            <a:pPr marL="0" marR="0" lvl="0" indent="0" algn="just" rtl="0">
              <a:lnSpc>
                <a:spcPct val="100000"/>
              </a:lnSpc>
              <a:spcBef>
                <a:spcPts val="0"/>
              </a:spcBef>
              <a:spcAft>
                <a:spcPts val="0"/>
              </a:spcAft>
              <a:buClr>
                <a:srgbClr val="000000"/>
              </a:buClr>
              <a:buSzPts val="1800"/>
              <a:buFont typeface="Arial"/>
              <a:buNone/>
            </a:pPr>
            <a:r>
              <a:rPr lang="en-GB" sz="1800" b="1" i="1" u="none" strike="noStrike" cap="none" dirty="0">
                <a:solidFill>
                  <a:srgbClr val="000000"/>
                </a:solidFill>
                <a:latin typeface="Arial"/>
                <a:ea typeface="Arial"/>
                <a:cs typeface="Arial"/>
                <a:sym typeface="Arial"/>
              </a:rPr>
              <a:t>Retransmission Policy</a:t>
            </a:r>
            <a:endParaRPr dirty="0"/>
          </a:p>
          <a:p>
            <a:pPr marL="285750" marR="0" lvl="0" indent="-285750" algn="l" rtl="0">
              <a:lnSpc>
                <a:spcPct val="100000"/>
              </a:lnSpc>
              <a:spcBef>
                <a:spcPts val="0"/>
              </a:spcBef>
              <a:spcAft>
                <a:spcPts val="0"/>
              </a:spcAft>
              <a:buClr>
                <a:srgbClr val="000000"/>
              </a:buClr>
              <a:buSzPts val="1800"/>
              <a:buFont typeface="Arial"/>
              <a:buChar char="•"/>
            </a:pPr>
            <a:r>
              <a:rPr lang="en-GB" sz="1800" b="0" i="0" u="none" strike="noStrike" cap="none" dirty="0">
                <a:solidFill>
                  <a:srgbClr val="000000"/>
                </a:solidFill>
                <a:latin typeface="Arial"/>
                <a:ea typeface="Arial"/>
                <a:cs typeface="Arial"/>
                <a:sym typeface="Arial"/>
              </a:rPr>
              <a:t>The retransmission policy and the retransmission timers must be designed</a:t>
            </a:r>
            <a:endParaRPr dirty="0"/>
          </a:p>
          <a:p>
            <a:pPr marL="0" marR="0" lvl="0" indent="0" algn="l" rtl="0">
              <a:lnSpc>
                <a:spcPct val="100000"/>
              </a:lnSpc>
              <a:spcBef>
                <a:spcPts val="0"/>
              </a:spcBef>
              <a:spcAft>
                <a:spcPts val="0"/>
              </a:spcAft>
              <a:buNone/>
            </a:pPr>
            <a:r>
              <a:rPr lang="en-GB" sz="1800" b="0" i="0" u="none" strike="noStrike" cap="none" dirty="0">
                <a:solidFill>
                  <a:srgbClr val="000000"/>
                </a:solidFill>
                <a:latin typeface="Arial"/>
                <a:ea typeface="Arial"/>
                <a:cs typeface="Arial"/>
                <a:sym typeface="Arial"/>
              </a:rPr>
              <a:t>to optimize efficiency and at the same time prevent congestion.</a:t>
            </a:r>
            <a:endParaRPr dirty="0"/>
          </a:p>
          <a:p>
            <a:pPr marL="0" marR="0" lvl="0" indent="0" algn="l" rtl="0">
              <a:lnSpc>
                <a:spcPct val="100000"/>
              </a:lnSpc>
              <a:spcBef>
                <a:spcPts val="0"/>
              </a:spcBef>
              <a:spcAft>
                <a:spcPts val="0"/>
              </a:spcAft>
              <a:buNone/>
            </a:pPr>
            <a:r>
              <a:rPr lang="en-GB" sz="1800" b="1" i="1" u="none" strike="noStrike" cap="none" dirty="0">
                <a:solidFill>
                  <a:srgbClr val="000000"/>
                </a:solidFill>
                <a:latin typeface="Arial"/>
                <a:ea typeface="Arial"/>
                <a:cs typeface="Arial"/>
                <a:sym typeface="Arial"/>
              </a:rPr>
              <a:t>Window </a:t>
            </a:r>
            <a:r>
              <a:rPr lang="en-GB" sz="1800" b="1" i="1" u="none" strike="noStrike" cap="none" dirty="0" smtClean="0">
                <a:solidFill>
                  <a:srgbClr val="000000"/>
                </a:solidFill>
                <a:latin typeface="Arial"/>
                <a:ea typeface="Arial"/>
                <a:cs typeface="Arial"/>
                <a:sym typeface="Arial"/>
              </a:rPr>
              <a:t>Policy : </a:t>
            </a:r>
            <a:r>
              <a:rPr lang="en-GB" sz="1800" b="1" i="1" u="none" strike="noStrike" cap="none" dirty="0" err="1" smtClean="0">
                <a:solidFill>
                  <a:srgbClr val="000000"/>
                </a:solidFill>
                <a:latin typeface="Arial"/>
                <a:ea typeface="Arial"/>
                <a:cs typeface="Arial"/>
                <a:sym typeface="Arial"/>
              </a:rPr>
              <a:t>Eg</a:t>
            </a:r>
            <a:r>
              <a:rPr lang="en-GB" sz="1800" b="1" i="1" u="none" strike="noStrike" cap="none" dirty="0" smtClean="0">
                <a:solidFill>
                  <a:srgbClr val="000000"/>
                </a:solidFill>
                <a:latin typeface="Arial"/>
                <a:ea typeface="Arial"/>
                <a:cs typeface="Arial"/>
                <a:sym typeface="Arial"/>
              </a:rPr>
              <a:t>. Selective repeat window/ go back N window</a:t>
            </a:r>
            <a:endParaRPr dirty="0"/>
          </a:p>
          <a:p>
            <a:pPr marL="0" marR="0" lvl="0" indent="0" algn="l" rtl="0">
              <a:lnSpc>
                <a:spcPct val="100000"/>
              </a:lnSpc>
              <a:spcBef>
                <a:spcPts val="0"/>
              </a:spcBef>
              <a:spcAft>
                <a:spcPts val="0"/>
              </a:spcAft>
              <a:buNone/>
            </a:pPr>
            <a:r>
              <a:rPr lang="en-GB" sz="1800" b="1" i="1" u="none" strike="noStrike" cap="none" dirty="0">
                <a:solidFill>
                  <a:srgbClr val="000000"/>
                </a:solidFill>
                <a:latin typeface="Arial"/>
                <a:ea typeface="Arial"/>
                <a:cs typeface="Arial"/>
                <a:sym typeface="Arial"/>
              </a:rPr>
              <a:t>Acknowledgment Policy</a:t>
            </a:r>
            <a:endParaRPr dirty="0"/>
          </a:p>
          <a:p>
            <a:pPr marL="285750" marR="0" lvl="0" indent="-285750" algn="l" rtl="0">
              <a:lnSpc>
                <a:spcPct val="100000"/>
              </a:lnSpc>
              <a:spcBef>
                <a:spcPts val="0"/>
              </a:spcBef>
              <a:spcAft>
                <a:spcPts val="0"/>
              </a:spcAft>
              <a:buClr>
                <a:srgbClr val="000000"/>
              </a:buClr>
              <a:buSzPts val="1800"/>
              <a:buFont typeface="Arial"/>
              <a:buChar char="•"/>
            </a:pPr>
            <a:r>
              <a:rPr lang="en-GB" sz="1800" b="0" i="0" u="none" strike="noStrike" cap="none" dirty="0">
                <a:solidFill>
                  <a:srgbClr val="000000"/>
                </a:solidFill>
                <a:latin typeface="Arial"/>
                <a:ea typeface="Arial"/>
                <a:cs typeface="Arial"/>
                <a:sym typeface="Arial"/>
              </a:rPr>
              <a:t>We need to know that the acknowledgments are also part of the load in a network. Sending fewer acknowledgments means imposing less load on the network.</a:t>
            </a:r>
            <a:endParaRPr dirty="0"/>
          </a:p>
          <a:p>
            <a:pPr marL="0" marR="0" lvl="0" indent="0" algn="l" rtl="0">
              <a:lnSpc>
                <a:spcPct val="100000"/>
              </a:lnSpc>
              <a:spcBef>
                <a:spcPts val="0"/>
              </a:spcBef>
              <a:spcAft>
                <a:spcPts val="0"/>
              </a:spcAft>
              <a:buNone/>
            </a:pPr>
            <a:r>
              <a:rPr lang="en-GB" sz="1800" b="1" i="1" u="none" strike="noStrike" cap="none" dirty="0">
                <a:solidFill>
                  <a:srgbClr val="000000"/>
                </a:solidFill>
                <a:latin typeface="Arial"/>
                <a:ea typeface="Arial"/>
                <a:cs typeface="Arial"/>
                <a:sym typeface="Arial"/>
              </a:rPr>
              <a:t>Discarding Policy</a:t>
            </a:r>
            <a:endParaRPr dirty="0"/>
          </a:p>
          <a:p>
            <a:pPr marL="0" marR="0" lvl="0" indent="0" algn="l" rtl="0">
              <a:lnSpc>
                <a:spcPct val="100000"/>
              </a:lnSpc>
              <a:spcBef>
                <a:spcPts val="0"/>
              </a:spcBef>
              <a:spcAft>
                <a:spcPts val="0"/>
              </a:spcAft>
              <a:buNone/>
            </a:pPr>
            <a:r>
              <a:rPr lang="en-GB" sz="1800" b="1" i="1" u="none" strike="noStrike" cap="none" dirty="0">
                <a:solidFill>
                  <a:srgbClr val="000000"/>
                </a:solidFill>
                <a:latin typeface="Arial"/>
                <a:ea typeface="Arial"/>
                <a:cs typeface="Arial"/>
                <a:sym typeface="Arial"/>
              </a:rPr>
              <a:t>Admission Policy</a:t>
            </a:r>
            <a:endParaRPr dirty="0"/>
          </a:p>
          <a:p>
            <a:pPr marL="285750" marR="0" lvl="0" indent="-285750" algn="l" rtl="0">
              <a:lnSpc>
                <a:spcPct val="100000"/>
              </a:lnSpc>
              <a:spcBef>
                <a:spcPts val="0"/>
              </a:spcBef>
              <a:spcAft>
                <a:spcPts val="0"/>
              </a:spcAft>
              <a:buClr>
                <a:srgbClr val="000000"/>
              </a:buClr>
              <a:buSzPts val="1800"/>
              <a:buFont typeface="Arial"/>
              <a:buChar char="•"/>
            </a:pPr>
            <a:r>
              <a:rPr lang="en-GB" sz="1800" b="0" i="0" u="none" strike="noStrike" cap="none" dirty="0">
                <a:solidFill>
                  <a:srgbClr val="000000"/>
                </a:solidFill>
                <a:latin typeface="Arial"/>
                <a:ea typeface="Arial"/>
                <a:cs typeface="Arial"/>
                <a:sym typeface="Arial"/>
              </a:rPr>
              <a:t>is a quality-of-service mechanism, can also prevent congestion in virtual-circuit networks. Switches in a flow first check the resource requirement of a flow before admitting it to the network. A router can deny establishing a virtual circuit connection if there is congestion in the network or if there is a possibility of future congestion.</a:t>
            </a:r>
            <a:endParaRPr sz="1800" b="1" i="0" u="none" strike="noStrike" cap="none" dirty="0">
              <a:solidFill>
                <a:srgbClr val="0033CC"/>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1" i="0" u="none" strike="noStrike" cap="none" dirty="0">
              <a:solidFill>
                <a:srgbClr val="0033CC"/>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1" i="1"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9"/>
          <p:cNvSpPr/>
          <p:nvPr/>
        </p:nvSpPr>
        <p:spPr>
          <a:xfrm>
            <a:off x="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Times New Roman"/>
              <a:ea typeface="Times New Roman"/>
              <a:cs typeface="Times New Roman"/>
              <a:sym typeface="Times New Roman"/>
            </a:endParaRPr>
          </a:p>
        </p:txBody>
      </p:sp>
      <p:sp>
        <p:nvSpPr>
          <p:cNvPr id="419" name="Google Shape;419;p69"/>
          <p:cNvSpPr txBox="1"/>
          <p:nvPr/>
        </p:nvSpPr>
        <p:spPr>
          <a:xfrm>
            <a:off x="228600" y="406400"/>
            <a:ext cx="6146800" cy="5794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GB" sz="3200" b="1" i="0" u="none" strike="noStrike" cap="none" dirty="0" smtClean="0">
                <a:solidFill>
                  <a:srgbClr val="000000"/>
                </a:solidFill>
                <a:latin typeface="Times"/>
                <a:ea typeface="Times"/>
                <a:cs typeface="Times"/>
                <a:sym typeface="Times"/>
              </a:rPr>
              <a:t>CONGESTION </a:t>
            </a:r>
            <a:r>
              <a:rPr lang="en-GB" sz="3200" b="1" i="0" u="none" strike="noStrike" cap="none" dirty="0">
                <a:solidFill>
                  <a:srgbClr val="000000"/>
                </a:solidFill>
                <a:latin typeface="Times"/>
                <a:ea typeface="Times"/>
                <a:cs typeface="Times"/>
                <a:sym typeface="Times"/>
              </a:rPr>
              <a:t>CONTROL</a:t>
            </a:r>
            <a:endParaRPr dirty="0"/>
          </a:p>
        </p:txBody>
      </p:sp>
      <p:sp>
        <p:nvSpPr>
          <p:cNvPr id="420" name="Google Shape;420;p69"/>
          <p:cNvSpPr txBox="1"/>
          <p:nvPr/>
        </p:nvSpPr>
        <p:spPr>
          <a:xfrm>
            <a:off x="8229600" y="6400800"/>
            <a:ext cx="184150" cy="3667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p:txBody>
      </p:sp>
      <p:sp>
        <p:nvSpPr>
          <p:cNvPr id="421" name="Google Shape;421;p69"/>
          <p:cNvSpPr/>
          <p:nvPr/>
        </p:nvSpPr>
        <p:spPr>
          <a:xfrm>
            <a:off x="457200" y="1398431"/>
            <a:ext cx="8342244" cy="4801314"/>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33CC"/>
              </a:buClr>
              <a:buSzPts val="1800"/>
              <a:buFont typeface="Arial"/>
              <a:buNone/>
            </a:pPr>
            <a:endParaRPr lang="en-GB" sz="2400" b="1" i="0" u="none" strike="noStrike" cap="none" dirty="0" smtClean="0">
              <a:solidFill>
                <a:srgbClr val="0033CC"/>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33CC"/>
              </a:buClr>
              <a:buSzPts val="1800"/>
              <a:buFont typeface="Arial"/>
              <a:buNone/>
            </a:pPr>
            <a:endParaRPr lang="en-GB" sz="2400" b="1" dirty="0">
              <a:solidFill>
                <a:srgbClr val="0033CC"/>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33CC"/>
              </a:buClr>
              <a:buSzPts val="1800"/>
              <a:buFont typeface="Arial"/>
              <a:buNone/>
            </a:pPr>
            <a:r>
              <a:rPr lang="en-GB" sz="2400" b="1" i="0" u="none" strike="noStrike" cap="none" dirty="0" smtClean="0">
                <a:solidFill>
                  <a:srgbClr val="0033CC"/>
                </a:solidFill>
                <a:latin typeface="Times New Roman"/>
                <a:ea typeface="Times New Roman"/>
                <a:cs typeface="Times New Roman"/>
                <a:sym typeface="Times New Roman"/>
              </a:rPr>
              <a:t>Closed-Loop </a:t>
            </a:r>
            <a:r>
              <a:rPr lang="en-GB" sz="2400" b="1" i="0" u="none" strike="noStrike" cap="none" dirty="0">
                <a:solidFill>
                  <a:srgbClr val="0033CC"/>
                </a:solidFill>
                <a:latin typeface="Times New Roman"/>
                <a:ea typeface="Times New Roman"/>
                <a:cs typeface="Times New Roman"/>
                <a:sym typeface="Times New Roman"/>
              </a:rPr>
              <a:t>Congestion Control</a:t>
            </a:r>
            <a:endParaRPr sz="1800" dirty="0"/>
          </a:p>
          <a:p>
            <a:pPr marL="0" marR="0" lvl="0" indent="0" algn="just" rtl="0">
              <a:lnSpc>
                <a:spcPct val="100000"/>
              </a:lnSpc>
              <a:spcBef>
                <a:spcPts val="0"/>
              </a:spcBef>
              <a:spcAft>
                <a:spcPts val="0"/>
              </a:spcAft>
              <a:buClr>
                <a:srgbClr val="000000"/>
              </a:buClr>
              <a:buSzPts val="1800"/>
              <a:buFont typeface="Arial"/>
              <a:buNone/>
            </a:pPr>
            <a:r>
              <a:rPr lang="en-GB" sz="1800" b="1" i="1" u="none" strike="noStrike" cap="none" dirty="0">
                <a:solidFill>
                  <a:srgbClr val="000000"/>
                </a:solidFill>
                <a:latin typeface="Arial"/>
                <a:ea typeface="Arial"/>
                <a:cs typeface="Arial"/>
                <a:sym typeface="Arial"/>
              </a:rPr>
              <a:t>Backpressure:</a:t>
            </a:r>
            <a:endParaRPr dirty="0"/>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GB" sz="1800" b="0" i="0" u="none" strike="noStrike" cap="none" dirty="0">
                <a:solidFill>
                  <a:srgbClr val="000000"/>
                </a:solidFill>
                <a:latin typeface="Arial"/>
                <a:ea typeface="Arial"/>
                <a:cs typeface="Arial"/>
                <a:sym typeface="Arial"/>
              </a:rPr>
              <a:t>A congested node stops receiving data from the immediate upstream node or nodes. </a:t>
            </a: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GB" sz="1800" b="0" i="0" u="none" strike="noStrike" cap="none" dirty="0">
                <a:solidFill>
                  <a:srgbClr val="000000"/>
                </a:solidFill>
                <a:latin typeface="Arial"/>
                <a:ea typeface="Arial"/>
                <a:cs typeface="Arial"/>
                <a:sym typeface="Arial"/>
              </a:rPr>
              <a:t>This may cause the upstream node or nodes to become congested, and they, in turn, reject data from their upstream nodes or nodes. And so on.</a:t>
            </a:r>
            <a:endParaRPr dirty="0"/>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GB" sz="1800" b="0" i="0" u="none" strike="noStrike" cap="none" dirty="0">
                <a:solidFill>
                  <a:srgbClr val="000000"/>
                </a:solidFill>
                <a:latin typeface="Arial"/>
                <a:ea typeface="Arial"/>
                <a:cs typeface="Arial"/>
                <a:sym typeface="Arial"/>
              </a:rPr>
              <a:t>node-to-node congestion control that starts with a node and propagates, in the opposite direction of data flow, to the source. </a:t>
            </a: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GB" sz="1800" b="0" i="0" u="none" strike="noStrike" cap="none" dirty="0">
                <a:solidFill>
                  <a:srgbClr val="000000"/>
                </a:solidFill>
                <a:latin typeface="Arial"/>
                <a:ea typeface="Arial"/>
                <a:cs typeface="Arial"/>
                <a:sym typeface="Arial"/>
              </a:rPr>
              <a:t>The backpressure technique can be applied only to virtual circuit networks, in which each node knows the upstream node from which a flow of data is coming</a:t>
            </a:r>
            <a:r>
              <a:rPr lang="en-GB" sz="1800" b="0" i="0" u="none" strike="noStrike" cap="none" dirty="0" smtClean="0">
                <a:solidFill>
                  <a:srgbClr val="000000"/>
                </a:solidFill>
                <a:latin typeface="Arial"/>
                <a:ea typeface="Arial"/>
                <a:cs typeface="Arial"/>
                <a:sym typeface="Arial"/>
              </a:rPr>
              <a:t>.</a:t>
            </a:r>
          </a:p>
          <a:p>
            <a:pPr marL="285750" marR="0" lvl="0" indent="-285750" algn="just" rtl="0">
              <a:lnSpc>
                <a:spcPct val="100000"/>
              </a:lnSpc>
              <a:spcBef>
                <a:spcPts val="0"/>
              </a:spcBef>
              <a:spcAft>
                <a:spcPts val="0"/>
              </a:spcAft>
              <a:buClr>
                <a:srgbClr val="000000"/>
              </a:buClr>
              <a:buSzPts val="1800"/>
              <a:buFont typeface="Arial"/>
              <a:buChar char="•"/>
            </a:pPr>
            <a:endParaRPr lang="en-GB" sz="1800" dirty="0"/>
          </a:p>
          <a:p>
            <a:pPr marL="285750" marR="0" lvl="0" indent="-285750" algn="just" rtl="0">
              <a:lnSpc>
                <a:spcPct val="100000"/>
              </a:lnSpc>
              <a:spcBef>
                <a:spcPts val="0"/>
              </a:spcBef>
              <a:spcAft>
                <a:spcPts val="0"/>
              </a:spcAft>
              <a:buClr>
                <a:srgbClr val="000000"/>
              </a:buClr>
              <a:buSzPts val="1800"/>
              <a:buFont typeface="Arial"/>
              <a:buChar char="•"/>
            </a:pPr>
            <a:r>
              <a:rPr lang="en-GB" sz="1800" dirty="0" err="1" smtClean="0"/>
              <a:t>Eg</a:t>
            </a:r>
            <a:r>
              <a:rPr lang="en-GB" sz="1800" dirty="0" smtClean="0"/>
              <a:t>. Was implemented in X.25.</a:t>
            </a: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1" i="1"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1" i="1"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cxnSp>
        <p:nvCxnSpPr>
          <p:cNvPr id="427" name="Google Shape;427;p70"/>
          <p:cNvCxnSpPr/>
          <p:nvPr/>
        </p:nvCxnSpPr>
        <p:spPr>
          <a:xfrm>
            <a:off x="152400" y="533400"/>
            <a:ext cx="8763000" cy="0"/>
          </a:xfrm>
          <a:prstGeom prst="straightConnector1">
            <a:avLst/>
          </a:prstGeom>
          <a:noFill/>
          <a:ln w="76200" cap="flat" cmpd="sng">
            <a:solidFill>
              <a:schemeClr val="hlink"/>
            </a:solidFill>
            <a:prstDash val="solid"/>
            <a:round/>
            <a:headEnd type="none" w="med" len="med"/>
            <a:tailEnd type="none" w="med" len="med"/>
          </a:ln>
        </p:spPr>
      </p:cxnSp>
      <p:cxnSp>
        <p:nvCxnSpPr>
          <p:cNvPr id="428" name="Google Shape;428;p70"/>
          <p:cNvCxnSpPr/>
          <p:nvPr/>
        </p:nvCxnSpPr>
        <p:spPr>
          <a:xfrm>
            <a:off x="152400" y="1371600"/>
            <a:ext cx="8763000" cy="0"/>
          </a:xfrm>
          <a:prstGeom prst="straightConnector1">
            <a:avLst/>
          </a:prstGeom>
          <a:noFill/>
          <a:ln w="19050" cap="flat" cmpd="sng">
            <a:solidFill>
              <a:schemeClr val="hlink"/>
            </a:solidFill>
            <a:prstDash val="solid"/>
            <a:round/>
            <a:headEnd type="none" w="med" len="med"/>
            <a:tailEnd type="none" w="med" len="med"/>
          </a:ln>
        </p:spPr>
      </p:cxnSp>
      <p:sp>
        <p:nvSpPr>
          <p:cNvPr id="429" name="Google Shape;429;p70"/>
          <p:cNvSpPr txBox="1"/>
          <p:nvPr/>
        </p:nvSpPr>
        <p:spPr>
          <a:xfrm>
            <a:off x="304800" y="762000"/>
            <a:ext cx="67945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33CC"/>
              </a:buClr>
              <a:buSzPts val="2400"/>
              <a:buFont typeface="Arial"/>
              <a:buNone/>
            </a:pPr>
            <a:r>
              <a:rPr lang="en-GB" sz="2400" b="1" i="0" u="none" strike="noStrike" cap="none" dirty="0">
                <a:solidFill>
                  <a:srgbClr val="3333CC"/>
                </a:solidFill>
                <a:latin typeface="Times New Roman"/>
                <a:ea typeface="Times New Roman"/>
                <a:cs typeface="Times New Roman"/>
                <a:sym typeface="Times New Roman"/>
              </a:rPr>
              <a:t>Figure </a:t>
            </a:r>
            <a:r>
              <a:rPr lang="en-GB" sz="2000" b="1" i="1" u="none" strike="noStrike" cap="none" dirty="0" smtClean="0">
                <a:solidFill>
                  <a:srgbClr val="000000"/>
                </a:solidFill>
                <a:latin typeface="Times New Roman"/>
                <a:ea typeface="Times New Roman"/>
                <a:cs typeface="Times New Roman"/>
                <a:sym typeface="Times New Roman"/>
              </a:rPr>
              <a:t>Backpressure </a:t>
            </a:r>
            <a:r>
              <a:rPr lang="en-GB" sz="2000" b="1" i="1" u="none" strike="noStrike" cap="none" dirty="0">
                <a:solidFill>
                  <a:srgbClr val="000000"/>
                </a:solidFill>
                <a:latin typeface="Times New Roman"/>
                <a:ea typeface="Times New Roman"/>
                <a:cs typeface="Times New Roman"/>
                <a:sym typeface="Times New Roman"/>
              </a:rPr>
              <a:t>method for alleviating congestion</a:t>
            </a:r>
            <a:endParaRPr dirty="0"/>
          </a:p>
        </p:txBody>
      </p:sp>
      <p:cxnSp>
        <p:nvCxnSpPr>
          <p:cNvPr id="430" name="Google Shape;430;p70"/>
          <p:cNvCxnSpPr/>
          <p:nvPr/>
        </p:nvCxnSpPr>
        <p:spPr>
          <a:xfrm>
            <a:off x="152400" y="6248400"/>
            <a:ext cx="8763000" cy="0"/>
          </a:xfrm>
          <a:prstGeom prst="straightConnector1">
            <a:avLst/>
          </a:prstGeom>
          <a:noFill/>
          <a:ln w="76200" cap="flat" cmpd="sng">
            <a:solidFill>
              <a:schemeClr val="hlink"/>
            </a:solidFill>
            <a:prstDash val="solid"/>
            <a:round/>
            <a:headEnd type="none" w="med" len="med"/>
            <a:tailEnd type="none" w="med" len="med"/>
          </a:ln>
        </p:spPr>
      </p:cxnSp>
      <p:pic>
        <p:nvPicPr>
          <p:cNvPr id="431" name="Google Shape;431;p70"/>
          <p:cNvPicPr preferRelativeResize="0"/>
          <p:nvPr/>
        </p:nvPicPr>
        <p:blipFill rotWithShape="1">
          <a:blip r:embed="rId3">
            <a:alphaModFix/>
          </a:blip>
          <a:srcRect/>
          <a:stretch/>
        </p:blipFill>
        <p:spPr>
          <a:xfrm>
            <a:off x="234950" y="2971800"/>
            <a:ext cx="8528050" cy="1377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GB"/>
              <a:t>DATA TRAFFIC</a:t>
            </a:r>
            <a:endParaRPr/>
          </a:p>
        </p:txBody>
      </p:sp>
      <p:sp>
        <p:nvSpPr>
          <p:cNvPr id="293" name="Google Shape;293;p5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GB"/>
              <a:t>In congestion control we try to avoid traffic congestion.</a:t>
            </a:r>
            <a:endParaRPr/>
          </a:p>
          <a:p>
            <a:pPr marL="342900" lvl="0" indent="-342900" algn="l" rtl="0">
              <a:lnSpc>
                <a:spcPct val="100000"/>
              </a:lnSpc>
              <a:spcBef>
                <a:spcPts val="640"/>
              </a:spcBef>
              <a:spcAft>
                <a:spcPts val="0"/>
              </a:spcAft>
              <a:buClr>
                <a:schemeClr val="dk1"/>
              </a:buClr>
              <a:buSzPts val="3200"/>
              <a:buChar char="•"/>
            </a:pPr>
            <a:r>
              <a:rPr lang="en-GB"/>
              <a:t>Traffic Descriptor: Traffic descriptors are qualitative values that represent a data flow.</a:t>
            </a:r>
            <a:endParaRPr/>
          </a:p>
          <a:p>
            <a:pPr marL="342900" lvl="0" indent="-342900" algn="l" rtl="0">
              <a:lnSpc>
                <a:spcPct val="100000"/>
              </a:lnSpc>
              <a:spcBef>
                <a:spcPts val="640"/>
              </a:spcBef>
              <a:spcAft>
                <a:spcPts val="0"/>
              </a:spcAft>
              <a:buClr>
                <a:schemeClr val="dk1"/>
              </a:buClr>
              <a:buSzPts val="3200"/>
              <a:buChar char="•"/>
            </a:pPr>
            <a:r>
              <a:rPr lang="en-GB"/>
              <a:t>Traffic Profiles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1"/>
          <p:cNvSpPr/>
          <p:nvPr/>
        </p:nvSpPr>
        <p:spPr>
          <a:xfrm>
            <a:off x="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Times New Roman"/>
              <a:ea typeface="Times New Roman"/>
              <a:cs typeface="Times New Roman"/>
              <a:sym typeface="Times New Roman"/>
            </a:endParaRPr>
          </a:p>
        </p:txBody>
      </p:sp>
      <p:sp>
        <p:nvSpPr>
          <p:cNvPr id="438" name="Google Shape;438;p71"/>
          <p:cNvSpPr txBox="1"/>
          <p:nvPr/>
        </p:nvSpPr>
        <p:spPr>
          <a:xfrm>
            <a:off x="228600" y="406400"/>
            <a:ext cx="6146800" cy="5794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GB" sz="3200" b="1" i="0" u="none" strike="noStrike" cap="none" dirty="0" smtClean="0">
                <a:solidFill>
                  <a:srgbClr val="000000"/>
                </a:solidFill>
                <a:latin typeface="Times"/>
                <a:ea typeface="Times"/>
                <a:cs typeface="Times"/>
                <a:sym typeface="Times"/>
              </a:rPr>
              <a:t>CONGESTION </a:t>
            </a:r>
            <a:r>
              <a:rPr lang="en-GB" sz="3200" b="1" i="0" u="none" strike="noStrike" cap="none" dirty="0">
                <a:solidFill>
                  <a:srgbClr val="000000"/>
                </a:solidFill>
                <a:latin typeface="Times"/>
                <a:ea typeface="Times"/>
                <a:cs typeface="Times"/>
                <a:sym typeface="Times"/>
              </a:rPr>
              <a:t>CONTROL</a:t>
            </a:r>
            <a:endParaRPr dirty="0"/>
          </a:p>
        </p:txBody>
      </p:sp>
      <p:sp>
        <p:nvSpPr>
          <p:cNvPr id="439" name="Google Shape;439;p71"/>
          <p:cNvSpPr txBox="1"/>
          <p:nvPr/>
        </p:nvSpPr>
        <p:spPr>
          <a:xfrm>
            <a:off x="8229600" y="6400800"/>
            <a:ext cx="184150" cy="3667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p:txBody>
      </p:sp>
      <p:sp>
        <p:nvSpPr>
          <p:cNvPr id="440" name="Google Shape;440;p71"/>
          <p:cNvSpPr/>
          <p:nvPr/>
        </p:nvSpPr>
        <p:spPr>
          <a:xfrm>
            <a:off x="457200" y="2447441"/>
            <a:ext cx="8342244" cy="2862322"/>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33CC"/>
              </a:buClr>
              <a:buSzPts val="1800"/>
              <a:buFont typeface="Arial"/>
              <a:buNone/>
            </a:pPr>
            <a:r>
              <a:rPr lang="en-GB" sz="2400" b="1" i="0" u="none" strike="noStrike" cap="none" dirty="0">
                <a:solidFill>
                  <a:srgbClr val="0033CC"/>
                </a:solidFill>
                <a:latin typeface="Times New Roman"/>
                <a:ea typeface="Times New Roman"/>
                <a:cs typeface="Times New Roman"/>
                <a:sym typeface="Times New Roman"/>
              </a:rPr>
              <a:t>Closed-Loop Congestion Control</a:t>
            </a:r>
            <a:endParaRPr sz="1800" dirty="0"/>
          </a:p>
          <a:p>
            <a:pPr marL="0" marR="0" lvl="0" indent="0" algn="just" rtl="0">
              <a:lnSpc>
                <a:spcPct val="100000"/>
              </a:lnSpc>
              <a:spcBef>
                <a:spcPts val="0"/>
              </a:spcBef>
              <a:spcAft>
                <a:spcPts val="0"/>
              </a:spcAft>
              <a:buClr>
                <a:srgbClr val="000000"/>
              </a:buClr>
              <a:buSzPts val="1800"/>
              <a:buFont typeface="Arial"/>
              <a:buNone/>
            </a:pPr>
            <a:r>
              <a:rPr lang="en-GB" sz="2400" b="1" i="1" u="none" strike="noStrike" cap="none" dirty="0">
                <a:solidFill>
                  <a:srgbClr val="000000"/>
                </a:solidFill>
                <a:latin typeface="Arial"/>
                <a:ea typeface="Arial"/>
                <a:cs typeface="Arial"/>
                <a:sym typeface="Arial"/>
              </a:rPr>
              <a:t>Choke Packet</a:t>
            </a:r>
            <a:endParaRPr sz="1800" dirty="0"/>
          </a:p>
          <a:p>
            <a:pPr marL="285750" marR="0" lvl="0" indent="-285750" algn="just" rtl="0">
              <a:lnSpc>
                <a:spcPct val="100000"/>
              </a:lnSpc>
              <a:spcBef>
                <a:spcPts val="0"/>
              </a:spcBef>
              <a:spcAft>
                <a:spcPts val="0"/>
              </a:spcAft>
              <a:buClr>
                <a:srgbClr val="000000"/>
              </a:buClr>
              <a:buSzPts val="1800"/>
              <a:buFont typeface="Arial"/>
              <a:buChar char="•"/>
            </a:pPr>
            <a:r>
              <a:rPr lang="en-GB" sz="2400" b="0" i="0" u="none" strike="noStrike" cap="none" dirty="0">
                <a:solidFill>
                  <a:srgbClr val="000000"/>
                </a:solidFill>
                <a:latin typeface="Arial"/>
                <a:ea typeface="Arial"/>
                <a:cs typeface="Arial"/>
                <a:sym typeface="Arial"/>
              </a:rPr>
              <a:t>A choke packet is a packet sent by a node to the source to inform it of congestion.</a:t>
            </a:r>
            <a:endParaRPr sz="1800" dirty="0"/>
          </a:p>
          <a:p>
            <a:pPr marL="0" marR="0" lvl="0" indent="0" algn="just" rtl="0">
              <a:lnSpc>
                <a:spcPct val="100000"/>
              </a:lnSpc>
              <a:spcBef>
                <a:spcPts val="0"/>
              </a:spcBef>
              <a:spcAft>
                <a:spcPts val="0"/>
              </a:spcAft>
              <a:buClr>
                <a:srgbClr val="000000"/>
              </a:buClr>
              <a:buSzPts val="1800"/>
              <a:buFont typeface="Arial"/>
              <a:buNone/>
            </a:pPr>
            <a:endParaRPr sz="2400" b="1" i="1" u="none" strike="noStrike" cap="none" dirty="0">
              <a:solidFill>
                <a:srgbClr val="000000"/>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800"/>
              <a:buFont typeface="Arial"/>
              <a:buChar char="•"/>
            </a:pPr>
            <a:r>
              <a:rPr lang="en-GB" sz="2400" b="1" i="1" u="none" strike="noStrike" cap="none" dirty="0">
                <a:solidFill>
                  <a:srgbClr val="000000"/>
                </a:solidFill>
                <a:latin typeface="Times New Roman"/>
                <a:ea typeface="Times New Roman"/>
                <a:cs typeface="Times New Roman"/>
                <a:sym typeface="Times New Roman"/>
              </a:rPr>
              <a:t>In the choke packet method, the warning is from </a:t>
            </a:r>
            <a:r>
              <a:rPr lang="en-GB" sz="2400" b="1" i="1" u="none" strike="noStrike" cap="none" dirty="0" smtClean="0">
                <a:solidFill>
                  <a:srgbClr val="000000"/>
                </a:solidFill>
                <a:latin typeface="Times New Roman"/>
                <a:ea typeface="Times New Roman"/>
                <a:cs typeface="Times New Roman"/>
                <a:sym typeface="Times New Roman"/>
              </a:rPr>
              <a:t>the</a:t>
            </a:r>
            <a:r>
              <a:rPr lang="en-GB" sz="1800" dirty="0">
                <a:ea typeface="Times New Roman"/>
              </a:rPr>
              <a:t> </a:t>
            </a:r>
            <a:r>
              <a:rPr lang="en-GB" sz="2400" b="1" i="1" u="none" strike="noStrike" cap="none" dirty="0" smtClean="0">
                <a:solidFill>
                  <a:srgbClr val="000000"/>
                </a:solidFill>
                <a:latin typeface="Times New Roman"/>
                <a:ea typeface="Times New Roman"/>
                <a:cs typeface="Times New Roman"/>
                <a:sym typeface="Times New Roman"/>
              </a:rPr>
              <a:t>router</a:t>
            </a:r>
            <a:r>
              <a:rPr lang="en-GB" sz="2400" b="1" i="1" u="none" strike="noStrike" cap="none" dirty="0">
                <a:solidFill>
                  <a:srgbClr val="000000"/>
                </a:solidFill>
                <a:latin typeface="Times New Roman"/>
                <a:ea typeface="Times New Roman"/>
                <a:cs typeface="Times New Roman"/>
                <a:sym typeface="Times New Roman"/>
              </a:rPr>
              <a:t>, which has encountered congestion, to the source station directly.</a:t>
            </a:r>
            <a:endParaRPr sz="1800" dirty="0"/>
          </a:p>
          <a:p>
            <a:pPr marL="0" marR="0" lvl="0" indent="0" algn="just" rtl="0">
              <a:lnSpc>
                <a:spcPct val="100000"/>
              </a:lnSpc>
              <a:spcBef>
                <a:spcPts val="0"/>
              </a:spcBef>
              <a:spcAft>
                <a:spcPts val="0"/>
              </a:spcAft>
              <a:buClr>
                <a:srgbClr val="000000"/>
              </a:buClr>
              <a:buSzPts val="1800"/>
              <a:buFont typeface="Arial"/>
              <a:buNone/>
            </a:pPr>
            <a:endParaRPr sz="2400" b="1" i="1" u="none" strike="noStrike" cap="none" dirty="0">
              <a:solidFill>
                <a:srgbClr val="000000"/>
              </a:solidFill>
              <a:latin typeface="Times New Roman"/>
              <a:ea typeface="Times New Roman"/>
              <a:cs typeface="Times New Roman"/>
              <a:sym typeface="Times New Roman"/>
            </a:endParaRPr>
          </a:p>
          <a:p>
            <a:pPr marL="285750" lvl="0" indent="-285750" algn="just">
              <a:buSzPts val="1800"/>
              <a:buFont typeface="Arial"/>
              <a:buChar char="•"/>
            </a:pPr>
            <a:r>
              <a:rPr lang="en-GB" sz="2400" b="0" i="0" u="none" strike="noStrike" cap="none" dirty="0">
                <a:solidFill>
                  <a:srgbClr val="000000"/>
                </a:solidFill>
                <a:sym typeface="Arial"/>
              </a:rPr>
              <a:t>for example. source quench </a:t>
            </a:r>
            <a:r>
              <a:rPr lang="en-GB" sz="2400" b="0" i="0" u="none" strike="noStrike" cap="none" dirty="0" smtClean="0">
                <a:solidFill>
                  <a:srgbClr val="000000"/>
                </a:solidFill>
                <a:sym typeface="Arial"/>
              </a:rPr>
              <a:t>ICMP(</a:t>
            </a:r>
            <a:r>
              <a:rPr lang="en-GB" sz="2400" dirty="0"/>
              <a:t>Internet Control Message </a:t>
            </a:r>
            <a:r>
              <a:rPr lang="en-GB" sz="2400" dirty="0" smtClean="0"/>
              <a:t>Protocol)</a:t>
            </a:r>
            <a:r>
              <a:rPr lang="en-GB" sz="2400" b="0" i="0" u="none" strike="noStrike" cap="none" dirty="0" smtClean="0">
                <a:solidFill>
                  <a:srgbClr val="000000"/>
                </a:solidFill>
                <a:sym typeface="Arial"/>
              </a:rPr>
              <a:t> </a:t>
            </a:r>
            <a:r>
              <a:rPr lang="en-GB" sz="2400" b="0" i="0" u="none" strike="noStrike" cap="none" dirty="0">
                <a:solidFill>
                  <a:srgbClr val="000000"/>
                </a:solidFill>
                <a:sym typeface="Arial"/>
              </a:rPr>
              <a:t>message</a:t>
            </a:r>
            <a:endParaRPr sz="2400" b="1" i="1"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1" i="1"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cxnSp>
        <p:nvCxnSpPr>
          <p:cNvPr id="446" name="Google Shape;446;p72"/>
          <p:cNvCxnSpPr/>
          <p:nvPr/>
        </p:nvCxnSpPr>
        <p:spPr>
          <a:xfrm>
            <a:off x="152400" y="533400"/>
            <a:ext cx="8763000" cy="0"/>
          </a:xfrm>
          <a:prstGeom prst="straightConnector1">
            <a:avLst/>
          </a:prstGeom>
          <a:noFill/>
          <a:ln w="76200" cap="flat" cmpd="sng">
            <a:solidFill>
              <a:schemeClr val="hlink"/>
            </a:solidFill>
            <a:prstDash val="solid"/>
            <a:round/>
            <a:headEnd type="none" w="med" len="med"/>
            <a:tailEnd type="none" w="med" len="med"/>
          </a:ln>
        </p:spPr>
      </p:cxnSp>
      <p:cxnSp>
        <p:nvCxnSpPr>
          <p:cNvPr id="447" name="Google Shape;447;p72"/>
          <p:cNvCxnSpPr/>
          <p:nvPr/>
        </p:nvCxnSpPr>
        <p:spPr>
          <a:xfrm>
            <a:off x="152400" y="1371600"/>
            <a:ext cx="8763000" cy="0"/>
          </a:xfrm>
          <a:prstGeom prst="straightConnector1">
            <a:avLst/>
          </a:prstGeom>
          <a:noFill/>
          <a:ln w="19050" cap="flat" cmpd="sng">
            <a:solidFill>
              <a:schemeClr val="hlink"/>
            </a:solidFill>
            <a:prstDash val="solid"/>
            <a:round/>
            <a:headEnd type="none" w="med" len="med"/>
            <a:tailEnd type="none" w="med" len="med"/>
          </a:ln>
        </p:spPr>
      </p:cxnSp>
      <p:sp>
        <p:nvSpPr>
          <p:cNvPr id="448" name="Google Shape;448;p72"/>
          <p:cNvSpPr txBox="1"/>
          <p:nvPr/>
        </p:nvSpPr>
        <p:spPr>
          <a:xfrm>
            <a:off x="304800" y="762000"/>
            <a:ext cx="3225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33CC"/>
              </a:buClr>
              <a:buSzPts val="2400"/>
              <a:buFont typeface="Arial"/>
              <a:buNone/>
            </a:pPr>
            <a:r>
              <a:rPr lang="en-GB" sz="2400" b="1" i="0" u="none" strike="noStrike" cap="none" dirty="0">
                <a:solidFill>
                  <a:srgbClr val="3333CC"/>
                </a:solidFill>
                <a:latin typeface="Times New Roman"/>
                <a:ea typeface="Times New Roman"/>
                <a:cs typeface="Times New Roman"/>
                <a:sym typeface="Times New Roman"/>
              </a:rPr>
              <a:t>Figure </a:t>
            </a:r>
            <a:r>
              <a:rPr lang="en-GB" sz="2000" b="1" i="1" u="none" strike="noStrike" cap="none" dirty="0" smtClean="0">
                <a:solidFill>
                  <a:srgbClr val="000000"/>
                </a:solidFill>
                <a:latin typeface="Times New Roman"/>
                <a:ea typeface="Times New Roman"/>
                <a:cs typeface="Times New Roman"/>
                <a:sym typeface="Times New Roman"/>
              </a:rPr>
              <a:t>Choke </a:t>
            </a:r>
            <a:r>
              <a:rPr lang="en-GB" sz="2000" b="1" i="1" u="none" strike="noStrike" cap="none" dirty="0">
                <a:solidFill>
                  <a:srgbClr val="000000"/>
                </a:solidFill>
                <a:latin typeface="Times New Roman"/>
                <a:ea typeface="Times New Roman"/>
                <a:cs typeface="Times New Roman"/>
                <a:sym typeface="Times New Roman"/>
              </a:rPr>
              <a:t>packet</a:t>
            </a:r>
            <a:endParaRPr dirty="0"/>
          </a:p>
        </p:txBody>
      </p:sp>
      <p:cxnSp>
        <p:nvCxnSpPr>
          <p:cNvPr id="449" name="Google Shape;449;p72"/>
          <p:cNvCxnSpPr/>
          <p:nvPr/>
        </p:nvCxnSpPr>
        <p:spPr>
          <a:xfrm>
            <a:off x="152400" y="6248400"/>
            <a:ext cx="8763000" cy="0"/>
          </a:xfrm>
          <a:prstGeom prst="straightConnector1">
            <a:avLst/>
          </a:prstGeom>
          <a:noFill/>
          <a:ln w="76200" cap="flat" cmpd="sng">
            <a:solidFill>
              <a:schemeClr val="hlink"/>
            </a:solidFill>
            <a:prstDash val="solid"/>
            <a:round/>
            <a:headEnd type="none" w="med" len="med"/>
            <a:tailEnd type="none" w="med" len="med"/>
          </a:ln>
        </p:spPr>
      </p:cxnSp>
      <p:pic>
        <p:nvPicPr>
          <p:cNvPr id="450" name="Google Shape;450;p72"/>
          <p:cNvPicPr preferRelativeResize="0"/>
          <p:nvPr/>
        </p:nvPicPr>
        <p:blipFill rotWithShape="1">
          <a:blip r:embed="rId3">
            <a:alphaModFix/>
          </a:blip>
          <a:srcRect/>
          <a:stretch/>
        </p:blipFill>
        <p:spPr>
          <a:xfrm>
            <a:off x="311150" y="2309813"/>
            <a:ext cx="8528050" cy="23383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73"/>
          <p:cNvSpPr/>
          <p:nvPr/>
        </p:nvSpPr>
        <p:spPr>
          <a:xfrm>
            <a:off x="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Times New Roman"/>
              <a:ea typeface="Times New Roman"/>
              <a:cs typeface="Times New Roman"/>
              <a:sym typeface="Times New Roman"/>
            </a:endParaRPr>
          </a:p>
        </p:txBody>
      </p:sp>
      <p:sp>
        <p:nvSpPr>
          <p:cNvPr id="457" name="Google Shape;457;p73"/>
          <p:cNvSpPr txBox="1"/>
          <p:nvPr/>
        </p:nvSpPr>
        <p:spPr>
          <a:xfrm>
            <a:off x="228600" y="406400"/>
            <a:ext cx="6146800" cy="5794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GB" sz="3200" b="1" i="0" u="none" strike="noStrike" cap="none" dirty="0" smtClean="0">
                <a:solidFill>
                  <a:srgbClr val="000000"/>
                </a:solidFill>
                <a:latin typeface="Times"/>
                <a:ea typeface="Times"/>
                <a:cs typeface="Times"/>
                <a:sym typeface="Times"/>
              </a:rPr>
              <a:t>CONGESTION </a:t>
            </a:r>
            <a:r>
              <a:rPr lang="en-GB" sz="3200" b="1" i="0" u="none" strike="noStrike" cap="none" dirty="0">
                <a:solidFill>
                  <a:srgbClr val="000000"/>
                </a:solidFill>
                <a:latin typeface="Times"/>
                <a:ea typeface="Times"/>
                <a:cs typeface="Times"/>
                <a:sym typeface="Times"/>
              </a:rPr>
              <a:t>CONTROL</a:t>
            </a:r>
            <a:endParaRPr dirty="0"/>
          </a:p>
        </p:txBody>
      </p:sp>
      <p:sp>
        <p:nvSpPr>
          <p:cNvPr id="458" name="Google Shape;458;p73"/>
          <p:cNvSpPr txBox="1"/>
          <p:nvPr/>
        </p:nvSpPr>
        <p:spPr>
          <a:xfrm>
            <a:off x="8229600" y="6400800"/>
            <a:ext cx="184150" cy="3667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p:txBody>
      </p:sp>
      <p:sp>
        <p:nvSpPr>
          <p:cNvPr id="459" name="Google Shape;459;p73"/>
          <p:cNvSpPr/>
          <p:nvPr/>
        </p:nvSpPr>
        <p:spPr>
          <a:xfrm>
            <a:off x="400878" y="2662456"/>
            <a:ext cx="8342244" cy="2185214"/>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33CC"/>
              </a:buClr>
              <a:buSzPts val="2400"/>
              <a:buFont typeface="Arial"/>
              <a:buNone/>
            </a:pPr>
            <a:r>
              <a:rPr lang="en-GB" sz="3600" b="1" i="0" u="none" strike="noStrike" cap="none" dirty="0">
                <a:solidFill>
                  <a:srgbClr val="0033CC"/>
                </a:solidFill>
                <a:latin typeface="Times New Roman"/>
                <a:ea typeface="Times New Roman"/>
                <a:cs typeface="Times New Roman"/>
                <a:sym typeface="Times New Roman"/>
              </a:rPr>
              <a:t>Closed-Loop Congestion Control</a:t>
            </a:r>
            <a:endParaRPr sz="2000" dirty="0"/>
          </a:p>
          <a:p>
            <a:pPr marL="0" marR="0" lvl="0" indent="0" algn="just" rtl="0">
              <a:lnSpc>
                <a:spcPct val="100000"/>
              </a:lnSpc>
              <a:spcBef>
                <a:spcPts val="0"/>
              </a:spcBef>
              <a:spcAft>
                <a:spcPts val="0"/>
              </a:spcAft>
              <a:buClr>
                <a:srgbClr val="000000"/>
              </a:buClr>
              <a:buSzPts val="1600"/>
              <a:buFont typeface="Arial"/>
              <a:buNone/>
            </a:pPr>
            <a:r>
              <a:rPr lang="en-GB" sz="2400" b="1" i="1" u="none" strike="noStrike" cap="none" dirty="0">
                <a:solidFill>
                  <a:srgbClr val="000000"/>
                </a:solidFill>
                <a:latin typeface="Arial"/>
                <a:ea typeface="Arial"/>
                <a:cs typeface="Arial"/>
                <a:sym typeface="Arial"/>
              </a:rPr>
              <a:t>Implicit </a:t>
            </a:r>
            <a:r>
              <a:rPr lang="en-GB" sz="2400" b="1" i="1" u="none" strike="noStrike" cap="none" dirty="0" err="1">
                <a:solidFill>
                  <a:srgbClr val="000000"/>
                </a:solidFill>
                <a:latin typeface="Arial"/>
                <a:ea typeface="Arial"/>
                <a:cs typeface="Arial"/>
                <a:sym typeface="Arial"/>
              </a:rPr>
              <a:t>Signaling</a:t>
            </a:r>
            <a:endParaRPr sz="2400" b="1" i="1"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GB" sz="2400" b="0" i="0" u="none" strike="noStrike" cap="none" dirty="0">
                <a:solidFill>
                  <a:srgbClr val="000000"/>
                </a:solidFill>
                <a:latin typeface="Arial"/>
                <a:ea typeface="Arial"/>
                <a:cs typeface="Arial"/>
                <a:sym typeface="Arial"/>
              </a:rPr>
              <a:t>no communication between the congested node or nodes and the source.</a:t>
            </a:r>
            <a:endParaRPr sz="2000" dirty="0"/>
          </a:p>
          <a:p>
            <a:pPr marL="285750" marR="0" lvl="0" indent="-285750" algn="l" rtl="0">
              <a:lnSpc>
                <a:spcPct val="100000"/>
              </a:lnSpc>
              <a:spcBef>
                <a:spcPts val="0"/>
              </a:spcBef>
              <a:spcAft>
                <a:spcPts val="0"/>
              </a:spcAft>
              <a:buClr>
                <a:srgbClr val="000000"/>
              </a:buClr>
              <a:buSzPts val="1600"/>
              <a:buFont typeface="Arial"/>
              <a:buChar char="•"/>
            </a:pPr>
            <a:r>
              <a:rPr lang="en-GB" sz="2400" b="1" i="0" u="none" strike="noStrike" cap="none" dirty="0">
                <a:solidFill>
                  <a:srgbClr val="000000"/>
                </a:solidFill>
                <a:latin typeface="Arial"/>
                <a:ea typeface="Arial"/>
                <a:cs typeface="Arial"/>
                <a:sym typeface="Arial"/>
              </a:rPr>
              <a:t>source guesses that there is a congestion </a:t>
            </a:r>
            <a:r>
              <a:rPr lang="en-GB" sz="2400" b="0" i="0" u="none" strike="noStrike" cap="none" dirty="0">
                <a:solidFill>
                  <a:srgbClr val="000000"/>
                </a:solidFill>
                <a:latin typeface="Arial"/>
                <a:ea typeface="Arial"/>
                <a:cs typeface="Arial"/>
                <a:sym typeface="Arial"/>
              </a:rPr>
              <a:t>somewhere in the network from other symptoms.</a:t>
            </a:r>
            <a:endParaRPr sz="2000" dirty="0"/>
          </a:p>
          <a:p>
            <a:pPr marL="285750" marR="0" lvl="0" indent="-285750" algn="l" rtl="0">
              <a:lnSpc>
                <a:spcPct val="100000"/>
              </a:lnSpc>
              <a:spcBef>
                <a:spcPts val="0"/>
              </a:spcBef>
              <a:spcAft>
                <a:spcPts val="0"/>
              </a:spcAft>
              <a:buClr>
                <a:srgbClr val="000000"/>
              </a:buClr>
              <a:buSzPts val="1600"/>
              <a:buFont typeface="Arial"/>
              <a:buChar char="•"/>
            </a:pPr>
            <a:r>
              <a:rPr lang="en-GB" sz="2400" b="0" i="0" u="none" strike="noStrike" cap="none" dirty="0">
                <a:solidFill>
                  <a:srgbClr val="000000"/>
                </a:solidFill>
                <a:latin typeface="Arial"/>
                <a:ea typeface="Arial"/>
                <a:cs typeface="Arial"/>
                <a:sym typeface="Arial"/>
              </a:rPr>
              <a:t>The delay in receiving an acknowledgment is interpreted as congestion in the network; the source should slow down. </a:t>
            </a:r>
            <a:r>
              <a:rPr lang="en-GB" sz="2400" b="0" i="0" u="none" strike="noStrike" cap="none" dirty="0" err="1">
                <a:solidFill>
                  <a:srgbClr val="000000"/>
                </a:solidFill>
                <a:latin typeface="Arial"/>
                <a:ea typeface="Arial"/>
                <a:cs typeface="Arial"/>
                <a:sym typeface="Arial"/>
              </a:rPr>
              <a:t>Eg</a:t>
            </a:r>
            <a:r>
              <a:rPr lang="en-GB" sz="2400" b="0" i="0" u="none" strike="noStrike" cap="none" dirty="0">
                <a:solidFill>
                  <a:srgbClr val="000000"/>
                </a:solidFill>
                <a:latin typeface="Arial"/>
                <a:ea typeface="Arial"/>
                <a:cs typeface="Arial"/>
                <a:sym typeface="Arial"/>
              </a:rPr>
              <a:t>.  TCP</a:t>
            </a:r>
            <a:endParaRPr sz="2400" b="0" i="1" u="none" strike="noStrike" cap="none" dirty="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74"/>
          <p:cNvSpPr/>
          <p:nvPr/>
        </p:nvSpPr>
        <p:spPr>
          <a:xfrm>
            <a:off x="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Times New Roman"/>
              <a:ea typeface="Times New Roman"/>
              <a:cs typeface="Times New Roman"/>
              <a:sym typeface="Times New Roman"/>
            </a:endParaRPr>
          </a:p>
        </p:txBody>
      </p:sp>
      <p:sp>
        <p:nvSpPr>
          <p:cNvPr id="466" name="Google Shape;466;p74"/>
          <p:cNvSpPr txBox="1"/>
          <p:nvPr/>
        </p:nvSpPr>
        <p:spPr>
          <a:xfrm>
            <a:off x="228600" y="406400"/>
            <a:ext cx="6146800" cy="5794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GB" sz="3200" b="1" i="0" u="none" strike="noStrike" cap="none" dirty="0" smtClean="0">
                <a:solidFill>
                  <a:srgbClr val="000000"/>
                </a:solidFill>
                <a:latin typeface="Times"/>
                <a:ea typeface="Times"/>
                <a:cs typeface="Times"/>
                <a:sym typeface="Times"/>
              </a:rPr>
              <a:t>CONGESTION </a:t>
            </a:r>
            <a:r>
              <a:rPr lang="en-GB" sz="3200" b="1" i="0" u="none" strike="noStrike" cap="none" dirty="0">
                <a:solidFill>
                  <a:srgbClr val="000000"/>
                </a:solidFill>
                <a:latin typeface="Times"/>
                <a:ea typeface="Times"/>
                <a:cs typeface="Times"/>
                <a:sym typeface="Times"/>
              </a:rPr>
              <a:t>CONTROL</a:t>
            </a:r>
            <a:endParaRPr dirty="0"/>
          </a:p>
        </p:txBody>
      </p:sp>
      <p:sp>
        <p:nvSpPr>
          <p:cNvPr id="467" name="Google Shape;467;p74"/>
          <p:cNvSpPr txBox="1"/>
          <p:nvPr/>
        </p:nvSpPr>
        <p:spPr>
          <a:xfrm>
            <a:off x="8229600" y="6400800"/>
            <a:ext cx="184150" cy="3667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p:txBody>
      </p:sp>
      <p:sp>
        <p:nvSpPr>
          <p:cNvPr id="468" name="Google Shape;468;p74"/>
          <p:cNvSpPr/>
          <p:nvPr/>
        </p:nvSpPr>
        <p:spPr>
          <a:xfrm>
            <a:off x="228600" y="1497496"/>
            <a:ext cx="8570844" cy="508666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33CC"/>
              </a:buClr>
              <a:buSzPts val="1600"/>
              <a:buFont typeface="Arial"/>
              <a:buNone/>
            </a:pPr>
            <a:r>
              <a:rPr lang="en-GB" sz="2000" b="1" i="0" u="none" strike="noStrike" cap="none" dirty="0">
                <a:solidFill>
                  <a:srgbClr val="0033CC"/>
                </a:solidFill>
                <a:latin typeface="Times New Roman"/>
                <a:ea typeface="Times New Roman"/>
                <a:cs typeface="Times New Roman"/>
                <a:sym typeface="Times New Roman"/>
              </a:rPr>
              <a:t>Closed-Loop Congestion Control</a:t>
            </a:r>
            <a:endParaRPr sz="2000" b="0" i="1" u="none" strike="noStrike" cap="none" dirty="0">
              <a:solidFill>
                <a:srgbClr val="000000"/>
              </a:solidFill>
              <a:sym typeface="Arial"/>
            </a:endParaRPr>
          </a:p>
          <a:p>
            <a:pPr marL="0" marR="0" lvl="0" indent="0" algn="just" rtl="0">
              <a:lnSpc>
                <a:spcPct val="100000"/>
              </a:lnSpc>
              <a:spcBef>
                <a:spcPts val="0"/>
              </a:spcBef>
              <a:spcAft>
                <a:spcPts val="0"/>
              </a:spcAft>
              <a:buClr>
                <a:srgbClr val="000000"/>
              </a:buClr>
              <a:buSzPts val="1600"/>
              <a:buFont typeface="Arial"/>
              <a:buNone/>
            </a:pPr>
            <a:r>
              <a:rPr lang="en-GB" sz="1800" b="1" i="1" u="none" strike="noStrike" cap="none" dirty="0">
                <a:solidFill>
                  <a:srgbClr val="000000"/>
                </a:solidFill>
                <a:sym typeface="Arial"/>
              </a:rPr>
              <a:t>Explicit </a:t>
            </a:r>
            <a:r>
              <a:rPr lang="en-GB" sz="1800" b="1" i="1" u="none" strike="noStrike" cap="none" dirty="0" err="1">
                <a:solidFill>
                  <a:srgbClr val="000000"/>
                </a:solidFill>
                <a:sym typeface="Arial"/>
              </a:rPr>
              <a:t>Signaling</a:t>
            </a:r>
            <a:endParaRPr sz="1800" b="1" i="1" u="none" strike="noStrike" cap="none" dirty="0">
              <a:solidFill>
                <a:srgbClr val="000000"/>
              </a:solidFil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GB" sz="1800" b="0" i="0" u="none" strike="noStrike" cap="none" dirty="0">
                <a:solidFill>
                  <a:srgbClr val="000000"/>
                </a:solidFill>
                <a:sym typeface="Arial"/>
              </a:rPr>
              <a:t>The node that experiences congestion </a:t>
            </a:r>
            <a:r>
              <a:rPr lang="en-GB" sz="1800" b="1" i="0" u="none" strike="noStrike" cap="none" dirty="0">
                <a:solidFill>
                  <a:srgbClr val="000000"/>
                </a:solidFill>
                <a:sym typeface="Arial"/>
              </a:rPr>
              <a:t>can explicitly send a signal to the source or destination</a:t>
            </a:r>
            <a:r>
              <a:rPr lang="en-GB" sz="1800" b="0" i="0" u="none" strike="noStrike" cap="none" dirty="0">
                <a:solidFill>
                  <a:srgbClr val="000000"/>
                </a:solidFill>
                <a:sym typeface="Arial"/>
              </a:rPr>
              <a:t>. In the choke packet method, a separate packet is used for this purpose; In the explicit </a:t>
            </a:r>
            <a:r>
              <a:rPr lang="en-GB" sz="1800" b="0" i="0" u="none" strike="noStrike" cap="none" dirty="0" err="1">
                <a:solidFill>
                  <a:srgbClr val="000000"/>
                </a:solidFill>
                <a:sym typeface="Arial"/>
              </a:rPr>
              <a:t>signaling</a:t>
            </a:r>
            <a:r>
              <a:rPr lang="en-GB" sz="1800" b="0" i="0" u="none" strike="noStrike" cap="none" dirty="0">
                <a:solidFill>
                  <a:srgbClr val="000000"/>
                </a:solidFill>
                <a:sym typeface="Arial"/>
              </a:rPr>
              <a:t> method</a:t>
            </a:r>
            <a:r>
              <a:rPr lang="en-GB" sz="1800" b="1" i="0" u="none" strike="noStrike" cap="none" dirty="0">
                <a:solidFill>
                  <a:srgbClr val="000000"/>
                </a:solidFill>
                <a:sym typeface="Arial"/>
              </a:rPr>
              <a:t>, the signal is included in the packets that carry data</a:t>
            </a:r>
            <a:r>
              <a:rPr lang="en-GB" sz="1800" b="0" i="0" u="none" strike="noStrike" cap="none" dirty="0">
                <a:solidFill>
                  <a:srgbClr val="000000"/>
                </a:solidFill>
                <a:sym typeface="Arial"/>
              </a:rPr>
              <a:t>. </a:t>
            </a:r>
            <a:r>
              <a:rPr lang="en-GB" sz="1800" b="0" i="0" u="none" strike="noStrike" cap="none" dirty="0" err="1">
                <a:solidFill>
                  <a:srgbClr val="000000"/>
                </a:solidFill>
                <a:sym typeface="Arial"/>
              </a:rPr>
              <a:t>Eg</a:t>
            </a:r>
            <a:r>
              <a:rPr lang="en-GB" sz="1800" b="0" i="0" u="none" strike="noStrike" cap="none" dirty="0">
                <a:solidFill>
                  <a:srgbClr val="000000"/>
                </a:solidFill>
                <a:sym typeface="Arial"/>
              </a:rPr>
              <a:t> Frame Relay congestion control.</a:t>
            </a:r>
            <a:endParaRPr sz="1800" b="0" i="1" u="none" strike="noStrike" cap="none" dirty="0">
              <a:solidFill>
                <a:srgbClr val="000000"/>
              </a:solidFill>
              <a:sym typeface="Arial"/>
            </a:endParaRPr>
          </a:p>
          <a:p>
            <a:pPr marL="285750" marR="0" lvl="0" indent="-184150" algn="l" rtl="0">
              <a:lnSpc>
                <a:spcPct val="100000"/>
              </a:lnSpc>
              <a:spcBef>
                <a:spcPts val="0"/>
              </a:spcBef>
              <a:spcAft>
                <a:spcPts val="0"/>
              </a:spcAft>
              <a:buClr>
                <a:srgbClr val="000000"/>
              </a:buClr>
              <a:buSzPts val="1600"/>
              <a:buFont typeface="Arial"/>
              <a:buNone/>
            </a:pPr>
            <a:endParaRPr sz="1800" b="0" i="0" u="none" strike="noStrike" cap="none" dirty="0">
              <a:solidFill>
                <a:srgbClr val="000000"/>
              </a:solidFil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GB" sz="1800" b="1" i="0" u="none" strike="noStrike" cap="none" dirty="0">
                <a:solidFill>
                  <a:srgbClr val="000000"/>
                </a:solidFill>
                <a:sym typeface="Arial"/>
              </a:rPr>
              <a:t>Backward </a:t>
            </a:r>
            <a:r>
              <a:rPr lang="en-GB" sz="1800" b="1" i="0" u="none" strike="noStrike" cap="none" dirty="0" err="1">
                <a:solidFill>
                  <a:srgbClr val="000000"/>
                </a:solidFill>
                <a:sym typeface="Arial"/>
              </a:rPr>
              <a:t>Signaling</a:t>
            </a:r>
            <a:r>
              <a:rPr lang="en-GB" sz="1800" b="1" i="0" u="none" strike="noStrike" cap="none" dirty="0">
                <a:solidFill>
                  <a:srgbClr val="000000"/>
                </a:solidFill>
                <a:sym typeface="Arial"/>
              </a:rPr>
              <a:t>: A bit can be set in a packet moving in the direction opposite to the congestion.</a:t>
            </a:r>
            <a:r>
              <a:rPr lang="en-GB" sz="1800" b="0" i="0" u="none" strike="noStrike" cap="none" dirty="0">
                <a:solidFill>
                  <a:srgbClr val="000000"/>
                </a:solidFill>
                <a:sym typeface="Arial"/>
              </a:rPr>
              <a:t> This bit can warn the source that there is congestion and that it needs to slow down to avoid the discarding of packets.</a:t>
            </a:r>
            <a:endParaRPr sz="1800" b="0" i="0" u="none" strike="noStrike" cap="none" dirty="0">
              <a:solidFill>
                <a:srgbClr val="000000"/>
              </a:solidFill>
              <a:sym typeface="Arial"/>
            </a:endParaRPr>
          </a:p>
          <a:p>
            <a:pPr marL="285750" marR="0" lvl="0" indent="-184150" algn="l" rtl="0">
              <a:lnSpc>
                <a:spcPct val="100000"/>
              </a:lnSpc>
              <a:spcBef>
                <a:spcPts val="0"/>
              </a:spcBef>
              <a:spcAft>
                <a:spcPts val="0"/>
              </a:spcAft>
              <a:buClr>
                <a:srgbClr val="000000"/>
              </a:buClr>
              <a:buSzPts val="1600"/>
              <a:buFont typeface="Arial"/>
              <a:buNone/>
            </a:pPr>
            <a:endParaRPr sz="1800" b="0" i="0" u="none" strike="noStrike" cap="none" dirty="0">
              <a:solidFill>
                <a:srgbClr val="000000"/>
              </a:solidFil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GB" sz="1800" b="1" i="0" u="none" strike="noStrike" cap="none" dirty="0">
                <a:solidFill>
                  <a:srgbClr val="000000"/>
                </a:solidFill>
                <a:sym typeface="Arial"/>
              </a:rPr>
              <a:t>Forward </a:t>
            </a:r>
            <a:r>
              <a:rPr lang="en-GB" sz="1800" b="1" i="0" u="none" strike="noStrike" cap="none" dirty="0" err="1">
                <a:solidFill>
                  <a:srgbClr val="000000"/>
                </a:solidFill>
                <a:sym typeface="Arial"/>
              </a:rPr>
              <a:t>Signaling</a:t>
            </a:r>
            <a:r>
              <a:rPr lang="en-GB" sz="1800" b="1" i="0" u="none" strike="noStrike" cap="none" dirty="0">
                <a:solidFill>
                  <a:srgbClr val="000000"/>
                </a:solidFill>
                <a:sym typeface="Arial"/>
              </a:rPr>
              <a:t>:</a:t>
            </a:r>
            <a:r>
              <a:rPr lang="en-GB" sz="1800" b="0" i="0" u="none" strike="noStrike" cap="none" dirty="0">
                <a:solidFill>
                  <a:srgbClr val="000000"/>
                </a:solidFill>
                <a:sym typeface="Arial"/>
              </a:rPr>
              <a:t> </a:t>
            </a:r>
            <a:r>
              <a:rPr lang="en-GB" sz="1800" b="1" i="0" u="none" strike="noStrike" cap="none" dirty="0">
                <a:solidFill>
                  <a:srgbClr val="000000"/>
                </a:solidFill>
                <a:sym typeface="Arial"/>
              </a:rPr>
              <a:t>A bit can be set in a packet moving in the direction of </a:t>
            </a:r>
            <a:r>
              <a:rPr lang="en-GB" sz="1800" b="1" i="0" u="none" strike="noStrike" cap="none" dirty="0" smtClean="0">
                <a:solidFill>
                  <a:srgbClr val="000000"/>
                </a:solidFill>
                <a:sym typeface="Arial"/>
              </a:rPr>
              <a:t>the</a:t>
            </a:r>
            <a:r>
              <a:rPr lang="en-GB" sz="1600" dirty="0"/>
              <a:t> </a:t>
            </a:r>
            <a:r>
              <a:rPr lang="en-GB" sz="1800" b="1" i="0" u="none" strike="noStrike" cap="none" dirty="0" smtClean="0">
                <a:solidFill>
                  <a:srgbClr val="000000"/>
                </a:solidFill>
                <a:sym typeface="Arial"/>
              </a:rPr>
              <a:t>congestion</a:t>
            </a:r>
            <a:r>
              <a:rPr lang="en-GB" sz="1800" b="0" i="0" u="none" strike="noStrike" cap="none" dirty="0">
                <a:solidFill>
                  <a:srgbClr val="000000"/>
                </a:solidFill>
                <a:sym typeface="Arial"/>
              </a:rPr>
              <a:t>. This bit can warn the destination that there is congestion. The receiver in this case can use policies, such as slowing down the acknowledgments, to alleviate the congestion.</a:t>
            </a:r>
            <a:endParaRPr sz="1800" b="1" i="1"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74"/>
          <p:cNvSpPr/>
          <p:nvPr/>
        </p:nvSpPr>
        <p:spPr>
          <a:xfrm>
            <a:off x="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Times New Roman"/>
              <a:ea typeface="Times New Roman"/>
              <a:cs typeface="Times New Roman"/>
              <a:sym typeface="Times New Roman"/>
            </a:endParaRPr>
          </a:p>
        </p:txBody>
      </p:sp>
      <p:sp>
        <p:nvSpPr>
          <p:cNvPr id="466" name="Google Shape;466;p74"/>
          <p:cNvSpPr txBox="1"/>
          <p:nvPr/>
        </p:nvSpPr>
        <p:spPr>
          <a:xfrm>
            <a:off x="228600" y="406400"/>
            <a:ext cx="8570844" cy="812800"/>
          </a:xfrm>
          <a:prstGeom prst="rect">
            <a:avLst/>
          </a:prstGeom>
          <a:noFill/>
          <a:ln>
            <a:noFill/>
          </a:ln>
        </p:spPr>
        <p:txBody>
          <a:bodyPr spcFirstLastPara="1" wrap="square" lIns="91425" tIns="45700" rIns="91425" bIns="45700" anchor="t" anchorCtr="0">
            <a:noAutofit/>
          </a:bodyPr>
          <a:lstStyle/>
          <a:p>
            <a:pPr lvl="0">
              <a:buSzPts val="3200"/>
            </a:pPr>
            <a:r>
              <a:rPr lang="en-GB" sz="3200" b="1" dirty="0"/>
              <a:t>Congestion Control in Frame Relay</a:t>
            </a:r>
            <a:endParaRPr lang="en-GB" sz="3200" b="1" dirty="0">
              <a:latin typeface="Times"/>
              <a:ea typeface="Times"/>
              <a:cs typeface="Times"/>
            </a:endParaRPr>
          </a:p>
        </p:txBody>
      </p:sp>
      <p:sp>
        <p:nvSpPr>
          <p:cNvPr id="467" name="Google Shape;467;p74"/>
          <p:cNvSpPr txBox="1"/>
          <p:nvPr/>
        </p:nvSpPr>
        <p:spPr>
          <a:xfrm>
            <a:off x="8229600" y="6400800"/>
            <a:ext cx="184150" cy="3667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p:txBody>
      </p:sp>
      <p:sp>
        <p:nvSpPr>
          <p:cNvPr id="468" name="Google Shape;468;p74"/>
          <p:cNvSpPr/>
          <p:nvPr/>
        </p:nvSpPr>
        <p:spPr>
          <a:xfrm>
            <a:off x="228600" y="1497496"/>
            <a:ext cx="8570844" cy="508666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33CC"/>
              </a:buClr>
              <a:buSzPts val="1600"/>
              <a:buFont typeface="Arial"/>
              <a:buNone/>
            </a:pPr>
            <a:endParaRPr sz="1800" b="1" i="1" u="none" strike="noStrike" cap="none" dirty="0">
              <a:solidFill>
                <a:srgbClr val="000000"/>
              </a:solidFill>
              <a:latin typeface="Times New Roman"/>
              <a:ea typeface="Times New Roman"/>
              <a:cs typeface="Times New Roman"/>
              <a:sym typeface="Times New Roman"/>
            </a:endParaRPr>
          </a:p>
        </p:txBody>
      </p:sp>
      <p:sp>
        <p:nvSpPr>
          <p:cNvPr id="3" name="Text Placeholder 2"/>
          <p:cNvSpPr>
            <a:spLocks noGrp="1"/>
          </p:cNvSpPr>
          <p:nvPr>
            <p:ph type="body" idx="1"/>
          </p:nvPr>
        </p:nvSpPr>
        <p:spPr/>
        <p:txBody>
          <a:bodyPr/>
          <a:lstStyle/>
          <a:p>
            <a:pPr marL="106680" indent="0">
              <a:buNone/>
            </a:pPr>
            <a:r>
              <a:rPr lang="en-GB" dirty="0"/>
              <a:t>Frame Relay network has the potential to be really </a:t>
            </a:r>
            <a:r>
              <a:rPr lang="en-GB" dirty="0" smtClean="0"/>
              <a:t>congested with traffic:</a:t>
            </a:r>
          </a:p>
          <a:p>
            <a:r>
              <a:rPr lang="en-GB" dirty="0"/>
              <a:t>A </a:t>
            </a:r>
            <a:r>
              <a:rPr lang="en-GB" dirty="0" smtClean="0"/>
              <a:t>high throughput </a:t>
            </a:r>
            <a:r>
              <a:rPr lang="en-GB" dirty="0"/>
              <a:t>and low delay are the main goals of the Frame Relay </a:t>
            </a:r>
            <a:r>
              <a:rPr lang="en-GB" dirty="0" smtClean="0"/>
              <a:t>protocol.</a:t>
            </a:r>
          </a:p>
          <a:p>
            <a:r>
              <a:rPr lang="en-GB" dirty="0"/>
              <a:t>does not have flow </a:t>
            </a:r>
            <a:r>
              <a:rPr lang="en-GB" dirty="0" smtClean="0"/>
              <a:t>control.</a:t>
            </a:r>
          </a:p>
          <a:p>
            <a:r>
              <a:rPr lang="en-GB" dirty="0"/>
              <a:t>allows the user to transmit </a:t>
            </a:r>
            <a:r>
              <a:rPr lang="en-GB" dirty="0" err="1" smtClean="0"/>
              <a:t>bursty</a:t>
            </a:r>
            <a:r>
              <a:rPr lang="en-GB" dirty="0"/>
              <a:t> </a:t>
            </a:r>
            <a:r>
              <a:rPr lang="en-GB" dirty="0" smtClean="0"/>
              <a:t>data.</a:t>
            </a:r>
          </a:p>
          <a:p>
            <a:endParaRPr lang="en-GB" dirty="0"/>
          </a:p>
        </p:txBody>
      </p:sp>
    </p:spTree>
    <p:extLst>
      <p:ext uri="{BB962C8B-B14F-4D97-AF65-F5344CB8AC3E}">
        <p14:creationId xmlns:p14="http://schemas.microsoft.com/office/powerpoint/2010/main" val="3504297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74"/>
          <p:cNvSpPr/>
          <p:nvPr/>
        </p:nvSpPr>
        <p:spPr>
          <a:xfrm>
            <a:off x="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Times New Roman"/>
              <a:ea typeface="Times New Roman"/>
              <a:cs typeface="Times New Roman"/>
              <a:sym typeface="Times New Roman"/>
            </a:endParaRPr>
          </a:p>
        </p:txBody>
      </p:sp>
      <p:sp>
        <p:nvSpPr>
          <p:cNvPr id="466" name="Google Shape;466;p74"/>
          <p:cNvSpPr txBox="1"/>
          <p:nvPr/>
        </p:nvSpPr>
        <p:spPr>
          <a:xfrm>
            <a:off x="228600" y="406400"/>
            <a:ext cx="8570844" cy="812800"/>
          </a:xfrm>
          <a:prstGeom prst="rect">
            <a:avLst/>
          </a:prstGeom>
          <a:noFill/>
          <a:ln>
            <a:noFill/>
          </a:ln>
        </p:spPr>
        <p:txBody>
          <a:bodyPr spcFirstLastPara="1" wrap="square" lIns="91425" tIns="45700" rIns="91425" bIns="45700" anchor="t" anchorCtr="0">
            <a:noAutofit/>
          </a:bodyPr>
          <a:lstStyle/>
          <a:p>
            <a:pPr lvl="0">
              <a:buSzPts val="3200"/>
            </a:pPr>
            <a:r>
              <a:rPr lang="en-GB" sz="3200" b="1" dirty="0"/>
              <a:t>Congestion Control in Frame Relay</a:t>
            </a:r>
            <a:endParaRPr lang="en-GB" sz="3200" b="1" dirty="0">
              <a:latin typeface="Times"/>
              <a:ea typeface="Times"/>
              <a:cs typeface="Times"/>
            </a:endParaRPr>
          </a:p>
        </p:txBody>
      </p:sp>
      <p:sp>
        <p:nvSpPr>
          <p:cNvPr id="467" name="Google Shape;467;p74"/>
          <p:cNvSpPr txBox="1"/>
          <p:nvPr/>
        </p:nvSpPr>
        <p:spPr>
          <a:xfrm>
            <a:off x="8229600" y="6400800"/>
            <a:ext cx="184150" cy="3667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p:txBody>
      </p:sp>
      <p:sp>
        <p:nvSpPr>
          <p:cNvPr id="468" name="Google Shape;468;p74"/>
          <p:cNvSpPr/>
          <p:nvPr/>
        </p:nvSpPr>
        <p:spPr>
          <a:xfrm>
            <a:off x="228600" y="1497496"/>
            <a:ext cx="8570844" cy="508666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33CC"/>
              </a:buClr>
              <a:buSzPts val="1600"/>
              <a:buFont typeface="Arial"/>
              <a:buNone/>
            </a:pPr>
            <a:endParaRPr sz="1800" b="1" i="1" u="none" strike="noStrike" cap="none" dirty="0">
              <a:solidFill>
                <a:srgbClr val="000000"/>
              </a:solidFill>
              <a:latin typeface="Times New Roman"/>
              <a:ea typeface="Times New Roman"/>
              <a:cs typeface="Times New Roman"/>
              <a:sym typeface="Times New Roman"/>
            </a:endParaRPr>
          </a:p>
        </p:txBody>
      </p:sp>
      <p:sp>
        <p:nvSpPr>
          <p:cNvPr id="3" name="Text Placeholder 2"/>
          <p:cNvSpPr>
            <a:spLocks noGrp="1"/>
          </p:cNvSpPr>
          <p:nvPr>
            <p:ph type="body" idx="1"/>
          </p:nvPr>
        </p:nvSpPr>
        <p:spPr/>
        <p:txBody>
          <a:bodyPr/>
          <a:lstStyle/>
          <a:p>
            <a:pPr marL="106680" indent="0">
              <a:buNone/>
            </a:pPr>
            <a:r>
              <a:rPr lang="en-GB" sz="2400" b="1" i="1" dirty="0"/>
              <a:t>Congestion </a:t>
            </a:r>
            <a:r>
              <a:rPr lang="en-GB" sz="2400" b="1" i="1" dirty="0" smtClean="0"/>
              <a:t>Avoidance:</a:t>
            </a:r>
          </a:p>
          <a:p>
            <a:r>
              <a:rPr lang="en-GB" sz="2400" dirty="0"/>
              <a:t>uses 2 bits in the frame to explicitly</a:t>
            </a:r>
          </a:p>
          <a:p>
            <a:pPr marL="106680" indent="0">
              <a:buNone/>
            </a:pPr>
            <a:r>
              <a:rPr lang="en-GB" sz="2400" dirty="0"/>
              <a:t>warn the source and the destination of the presence of congestion</a:t>
            </a:r>
            <a:r>
              <a:rPr lang="en-GB" sz="2400" dirty="0" smtClean="0"/>
              <a:t>.</a:t>
            </a:r>
          </a:p>
          <a:p>
            <a:r>
              <a:rPr lang="en-GB" sz="2400" dirty="0"/>
              <a:t>The backward explicit congestion notification (BECN</a:t>
            </a:r>
            <a:r>
              <a:rPr lang="en-GB" sz="2400" dirty="0" smtClean="0"/>
              <a:t>) bit</a:t>
            </a:r>
          </a:p>
          <a:p>
            <a:pPr lvl="1"/>
            <a:r>
              <a:rPr lang="en-GB" sz="1800" dirty="0"/>
              <a:t>The switch can use </a:t>
            </a:r>
            <a:r>
              <a:rPr lang="en-GB" sz="1800" b="1" dirty="0" smtClean="0"/>
              <a:t>response frames </a:t>
            </a:r>
            <a:r>
              <a:rPr lang="en-GB" sz="1800" dirty="0"/>
              <a:t>from the receiver (full-duplex mode), or else the switch can use a predefined </a:t>
            </a:r>
            <a:r>
              <a:rPr lang="en-GB" sz="1800" dirty="0" smtClean="0"/>
              <a:t>connection (DLCI </a:t>
            </a:r>
            <a:r>
              <a:rPr lang="en-GB" sz="1800" dirty="0"/>
              <a:t>=1023) to send </a:t>
            </a:r>
            <a:r>
              <a:rPr lang="en-GB" sz="1800" b="1" dirty="0"/>
              <a:t>special frames </a:t>
            </a:r>
            <a:r>
              <a:rPr lang="en-GB" sz="1800" dirty="0"/>
              <a:t>for this specific purpose.</a:t>
            </a:r>
          </a:p>
          <a:p>
            <a:pPr lvl="1"/>
            <a:r>
              <a:rPr lang="en-GB" sz="1800" dirty="0"/>
              <a:t>The sender can </a:t>
            </a:r>
            <a:r>
              <a:rPr lang="en-GB" sz="1800" dirty="0" smtClean="0"/>
              <a:t>respond to </a:t>
            </a:r>
            <a:r>
              <a:rPr lang="en-GB" sz="1800" dirty="0"/>
              <a:t>this warning by simply reducing the data rate.</a:t>
            </a:r>
            <a:endParaRPr lang="en-GB" sz="1800" dirty="0"/>
          </a:p>
        </p:txBody>
      </p:sp>
    </p:spTree>
    <p:extLst>
      <p:ext uri="{BB962C8B-B14F-4D97-AF65-F5344CB8AC3E}">
        <p14:creationId xmlns:p14="http://schemas.microsoft.com/office/powerpoint/2010/main" val="2322546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24.</a:t>
            </a:r>
            <a:fld id="{1BAED39E-480F-43A0-9DAF-54FE23B9164D}" type="slidenum">
              <a:rPr lang="en-US">
                <a:solidFill>
                  <a:srgbClr val="1C1C1C"/>
                </a:solidFill>
              </a:rPr>
              <a:pPr/>
              <a:t>26</a:t>
            </a:fld>
            <a:endParaRPr lang="en-US">
              <a:solidFill>
                <a:srgbClr val="1C1C1C"/>
              </a:solidFill>
            </a:endParaRPr>
          </a:p>
        </p:txBody>
      </p:sp>
      <p:sp>
        <p:nvSpPr>
          <p:cNvPr id="877570"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buClrTx/>
              <a:buFontTx/>
              <a:buNone/>
            </a:pPr>
            <a:endParaRPr lang="en-GB" sz="3200" b="1" kern="1200" smtClean="0">
              <a:latin typeface="Arial" charset="0"/>
              <a:ea typeface="+mn-ea"/>
              <a:cs typeface="+mn-cs"/>
            </a:endParaRPr>
          </a:p>
        </p:txBody>
      </p:sp>
      <p:sp>
        <p:nvSpPr>
          <p:cNvPr id="87757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buClrTx/>
              <a:buFontTx/>
              <a:buNone/>
            </a:pPr>
            <a:endParaRPr lang="en-GB" sz="3200" b="1" kern="1200" smtClean="0">
              <a:latin typeface="Arial" charset="0"/>
              <a:ea typeface="+mn-ea"/>
              <a:cs typeface="+mn-cs"/>
            </a:endParaRPr>
          </a:p>
        </p:txBody>
      </p:sp>
      <p:sp>
        <p:nvSpPr>
          <p:cNvPr id="877572" name="Text Box 4"/>
          <p:cNvSpPr txBox="1">
            <a:spLocks noChangeArrowheads="1"/>
          </p:cNvSpPr>
          <p:nvPr/>
        </p:nvSpPr>
        <p:spPr bwMode="auto">
          <a:xfrm>
            <a:off x="304800" y="762000"/>
            <a:ext cx="18269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buClrTx/>
              <a:buFontTx/>
              <a:buNone/>
            </a:pPr>
            <a:r>
              <a:rPr lang="en-US" sz="2400" b="1" kern="1200" dirty="0" smtClean="0">
                <a:solidFill>
                  <a:srgbClr val="3333CC"/>
                </a:solidFill>
                <a:latin typeface="Times New Roman" pitchFamily="18" charset="0"/>
                <a:ea typeface="+mn-ea"/>
                <a:cs typeface="+mn-cs"/>
              </a:rPr>
              <a:t>Figure </a:t>
            </a:r>
            <a:r>
              <a:rPr lang="en-US" sz="2000" b="1" i="1" kern="1200" dirty="0" smtClean="0">
                <a:latin typeface="Times New Roman" pitchFamily="18" charset="0"/>
                <a:ea typeface="+mn-ea"/>
                <a:cs typeface="+mn-cs"/>
              </a:rPr>
              <a:t>BECN</a:t>
            </a:r>
            <a:endParaRPr lang="en-US" sz="2000" b="1" i="1" kern="1200" dirty="0" smtClean="0">
              <a:latin typeface="Times New Roman" pitchFamily="18" charset="0"/>
              <a:ea typeface="+mn-ea"/>
              <a:cs typeface="+mn-cs"/>
            </a:endParaRPr>
          </a:p>
        </p:txBody>
      </p:sp>
      <p:sp>
        <p:nvSpPr>
          <p:cNvPr id="8775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buClrTx/>
              <a:buFontTx/>
              <a:buNone/>
            </a:pPr>
            <a:endParaRPr lang="en-GB" sz="3200" b="1" kern="1200" smtClean="0">
              <a:latin typeface="Arial" charset="0"/>
              <a:ea typeface="+mn-ea"/>
              <a:cs typeface="+mn-cs"/>
            </a:endParaRPr>
          </a:p>
        </p:txBody>
      </p:sp>
      <p:pic>
        <p:nvPicPr>
          <p:cNvPr id="8775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411413"/>
            <a:ext cx="7924800" cy="261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2059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74"/>
          <p:cNvSpPr/>
          <p:nvPr/>
        </p:nvSpPr>
        <p:spPr>
          <a:xfrm>
            <a:off x="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Times New Roman"/>
              <a:ea typeface="Times New Roman"/>
              <a:cs typeface="Times New Roman"/>
              <a:sym typeface="Times New Roman"/>
            </a:endParaRPr>
          </a:p>
        </p:txBody>
      </p:sp>
      <p:sp>
        <p:nvSpPr>
          <p:cNvPr id="466" name="Google Shape;466;p74"/>
          <p:cNvSpPr txBox="1"/>
          <p:nvPr/>
        </p:nvSpPr>
        <p:spPr>
          <a:xfrm>
            <a:off x="228600" y="406400"/>
            <a:ext cx="8570844" cy="812800"/>
          </a:xfrm>
          <a:prstGeom prst="rect">
            <a:avLst/>
          </a:prstGeom>
          <a:noFill/>
          <a:ln>
            <a:noFill/>
          </a:ln>
        </p:spPr>
        <p:txBody>
          <a:bodyPr spcFirstLastPara="1" wrap="square" lIns="91425" tIns="45700" rIns="91425" bIns="45700" anchor="t" anchorCtr="0">
            <a:noAutofit/>
          </a:bodyPr>
          <a:lstStyle/>
          <a:p>
            <a:pPr lvl="0">
              <a:buSzPts val="3200"/>
            </a:pPr>
            <a:r>
              <a:rPr lang="en-GB" sz="3200" b="1" dirty="0"/>
              <a:t>Congestion Control in Frame Relay</a:t>
            </a:r>
            <a:endParaRPr lang="en-GB" sz="3200" b="1" dirty="0">
              <a:latin typeface="Times"/>
              <a:ea typeface="Times"/>
              <a:cs typeface="Times"/>
            </a:endParaRPr>
          </a:p>
        </p:txBody>
      </p:sp>
      <p:sp>
        <p:nvSpPr>
          <p:cNvPr id="467" name="Google Shape;467;p74"/>
          <p:cNvSpPr txBox="1"/>
          <p:nvPr/>
        </p:nvSpPr>
        <p:spPr>
          <a:xfrm>
            <a:off x="8229600" y="6400800"/>
            <a:ext cx="184150" cy="3667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p:txBody>
      </p:sp>
      <p:sp>
        <p:nvSpPr>
          <p:cNvPr id="468" name="Google Shape;468;p74"/>
          <p:cNvSpPr/>
          <p:nvPr/>
        </p:nvSpPr>
        <p:spPr>
          <a:xfrm>
            <a:off x="228600" y="1497496"/>
            <a:ext cx="8570844" cy="508666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33CC"/>
              </a:buClr>
              <a:buSzPts val="1600"/>
              <a:buFont typeface="Arial"/>
              <a:buNone/>
            </a:pPr>
            <a:endParaRPr sz="1800" b="1" i="1" u="none" strike="noStrike" cap="none" dirty="0">
              <a:solidFill>
                <a:srgbClr val="000000"/>
              </a:solidFill>
              <a:latin typeface="Times New Roman"/>
              <a:ea typeface="Times New Roman"/>
              <a:cs typeface="Times New Roman"/>
              <a:sym typeface="Times New Roman"/>
            </a:endParaRPr>
          </a:p>
        </p:txBody>
      </p:sp>
      <p:sp>
        <p:nvSpPr>
          <p:cNvPr id="3" name="Text Placeholder 2"/>
          <p:cNvSpPr>
            <a:spLocks noGrp="1"/>
          </p:cNvSpPr>
          <p:nvPr>
            <p:ph type="body" idx="1"/>
          </p:nvPr>
        </p:nvSpPr>
        <p:spPr/>
        <p:txBody>
          <a:bodyPr/>
          <a:lstStyle/>
          <a:p>
            <a:pPr marL="106680" indent="0">
              <a:buNone/>
            </a:pPr>
            <a:r>
              <a:rPr lang="en-GB" sz="2400" b="1" i="1" dirty="0"/>
              <a:t>Congestion </a:t>
            </a:r>
            <a:r>
              <a:rPr lang="en-GB" sz="2400" b="1" i="1" dirty="0" smtClean="0"/>
              <a:t>Avoidance:</a:t>
            </a:r>
          </a:p>
          <a:p>
            <a:r>
              <a:rPr lang="en-GB" sz="2400" dirty="0"/>
              <a:t>uses 2 bits in the frame to explicitly</a:t>
            </a:r>
          </a:p>
          <a:p>
            <a:pPr marL="106680" indent="0">
              <a:buNone/>
            </a:pPr>
            <a:r>
              <a:rPr lang="en-GB" sz="2400" dirty="0"/>
              <a:t>warn the source and the destination of the presence of congestion</a:t>
            </a:r>
            <a:r>
              <a:rPr lang="en-GB" sz="2400" dirty="0" smtClean="0"/>
              <a:t>.</a:t>
            </a:r>
          </a:p>
          <a:p>
            <a:pPr marL="449580"/>
            <a:r>
              <a:rPr lang="en-GB" sz="2400" dirty="0">
                <a:solidFill>
                  <a:schemeClr val="tx1"/>
                </a:solidFill>
                <a:latin typeface="+mn-lt"/>
                <a:ea typeface="+mn-ea"/>
                <a:cs typeface="+mn-cs"/>
              </a:rPr>
              <a:t>The forward explicit congestion notification (FECN) </a:t>
            </a:r>
            <a:r>
              <a:rPr lang="en-GB" sz="2400" dirty="0" smtClean="0">
                <a:solidFill>
                  <a:schemeClr val="tx1"/>
                </a:solidFill>
                <a:latin typeface="+mn-lt"/>
                <a:ea typeface="+mn-ea"/>
                <a:cs typeface="+mn-cs"/>
              </a:rPr>
              <a:t>bit</a:t>
            </a:r>
          </a:p>
          <a:p>
            <a:r>
              <a:rPr lang="en-GB" sz="2400" dirty="0" smtClean="0"/>
              <a:t>T</a:t>
            </a:r>
            <a:r>
              <a:rPr lang="en-GB" sz="2400" dirty="0" smtClean="0">
                <a:solidFill>
                  <a:schemeClr val="tx1"/>
                </a:solidFill>
                <a:latin typeface="+mn-lt"/>
                <a:ea typeface="+mn-ea"/>
                <a:cs typeface="+mn-cs"/>
              </a:rPr>
              <a:t>he </a:t>
            </a:r>
            <a:r>
              <a:rPr lang="en-GB" sz="2400" dirty="0">
                <a:solidFill>
                  <a:schemeClr val="tx1"/>
                </a:solidFill>
                <a:latin typeface="+mn-lt"/>
                <a:ea typeface="+mn-ea"/>
                <a:cs typeface="+mn-cs"/>
              </a:rPr>
              <a:t>Frame Relay protocol assumes that </a:t>
            </a:r>
            <a:r>
              <a:rPr lang="en-GB" sz="2400" dirty="0" smtClean="0">
                <a:solidFill>
                  <a:schemeClr val="tx1"/>
                </a:solidFill>
                <a:latin typeface="+mn-lt"/>
                <a:ea typeface="+mn-ea"/>
                <a:cs typeface="+mn-cs"/>
              </a:rPr>
              <a:t>the sender </a:t>
            </a:r>
            <a:r>
              <a:rPr lang="en-GB" sz="2400" dirty="0">
                <a:solidFill>
                  <a:schemeClr val="tx1"/>
                </a:solidFill>
                <a:latin typeface="+mn-lt"/>
                <a:ea typeface="+mn-ea"/>
                <a:cs typeface="+mn-cs"/>
              </a:rPr>
              <a:t>and receiver are communicating with each other and are using some type of </a:t>
            </a:r>
            <a:r>
              <a:rPr lang="en-GB" sz="2400" dirty="0" smtClean="0">
                <a:solidFill>
                  <a:schemeClr val="tx1"/>
                </a:solidFill>
                <a:latin typeface="+mn-lt"/>
                <a:ea typeface="+mn-ea"/>
                <a:cs typeface="+mn-cs"/>
              </a:rPr>
              <a:t>flow control </a:t>
            </a:r>
            <a:r>
              <a:rPr lang="en-GB" sz="2400" dirty="0">
                <a:solidFill>
                  <a:schemeClr val="tx1"/>
                </a:solidFill>
                <a:latin typeface="+mn-lt"/>
                <a:ea typeface="+mn-ea"/>
                <a:cs typeface="+mn-cs"/>
              </a:rPr>
              <a:t>at a higher level</a:t>
            </a:r>
            <a:r>
              <a:rPr lang="en-GB" sz="2400" dirty="0" smtClean="0">
                <a:solidFill>
                  <a:schemeClr val="tx1"/>
                </a:solidFill>
                <a:latin typeface="+mn-lt"/>
                <a:ea typeface="+mn-ea"/>
                <a:cs typeface="+mn-cs"/>
              </a:rPr>
              <a:t>.</a:t>
            </a:r>
          </a:p>
          <a:p>
            <a:endParaRPr lang="en-GB" sz="2400" dirty="0" smtClean="0"/>
          </a:p>
        </p:txBody>
      </p:sp>
    </p:spTree>
    <p:extLst>
      <p:ext uri="{BB962C8B-B14F-4D97-AF65-F5344CB8AC3E}">
        <p14:creationId xmlns:p14="http://schemas.microsoft.com/office/powerpoint/2010/main" val="2145745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24.</a:t>
            </a:r>
            <a:fld id="{455FDCEF-B943-4CD5-85F5-E0D6B2C305A7}" type="slidenum">
              <a:rPr lang="en-US">
                <a:solidFill>
                  <a:srgbClr val="1C1C1C"/>
                </a:solidFill>
              </a:rPr>
              <a:pPr/>
              <a:t>28</a:t>
            </a:fld>
            <a:endParaRPr lang="en-US">
              <a:solidFill>
                <a:srgbClr val="1C1C1C"/>
              </a:solidFill>
            </a:endParaRPr>
          </a:p>
        </p:txBody>
      </p:sp>
      <p:sp>
        <p:nvSpPr>
          <p:cNvPr id="878594"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buClrTx/>
              <a:buFontTx/>
              <a:buNone/>
            </a:pPr>
            <a:endParaRPr lang="en-GB" sz="3200" b="1" kern="1200" smtClean="0">
              <a:latin typeface="Arial" charset="0"/>
              <a:ea typeface="+mn-ea"/>
              <a:cs typeface="+mn-cs"/>
            </a:endParaRPr>
          </a:p>
        </p:txBody>
      </p:sp>
      <p:sp>
        <p:nvSpPr>
          <p:cNvPr id="87859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buClrTx/>
              <a:buFontTx/>
              <a:buNone/>
            </a:pPr>
            <a:endParaRPr lang="en-GB" sz="3200" b="1" kern="1200" smtClean="0">
              <a:latin typeface="Arial" charset="0"/>
              <a:ea typeface="+mn-ea"/>
              <a:cs typeface="+mn-cs"/>
            </a:endParaRPr>
          </a:p>
        </p:txBody>
      </p:sp>
      <p:sp>
        <p:nvSpPr>
          <p:cNvPr id="878596" name="Text Box 4"/>
          <p:cNvSpPr txBox="1">
            <a:spLocks noChangeArrowheads="1"/>
          </p:cNvSpPr>
          <p:nvPr/>
        </p:nvSpPr>
        <p:spPr bwMode="auto">
          <a:xfrm>
            <a:off x="304800" y="762000"/>
            <a:ext cx="18269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buClrTx/>
              <a:buFontTx/>
              <a:buNone/>
            </a:pPr>
            <a:r>
              <a:rPr lang="en-US" sz="2400" b="1" kern="1200" dirty="0" smtClean="0">
                <a:solidFill>
                  <a:srgbClr val="3333CC"/>
                </a:solidFill>
                <a:latin typeface="Times New Roman" pitchFamily="18" charset="0"/>
                <a:ea typeface="+mn-ea"/>
                <a:cs typeface="+mn-cs"/>
              </a:rPr>
              <a:t>Figure </a:t>
            </a:r>
            <a:r>
              <a:rPr lang="en-US" sz="2000" b="1" i="1" kern="1200" dirty="0" smtClean="0">
                <a:latin typeface="Times New Roman" pitchFamily="18" charset="0"/>
                <a:ea typeface="+mn-ea"/>
                <a:cs typeface="+mn-cs"/>
              </a:rPr>
              <a:t>FECN</a:t>
            </a:r>
            <a:endParaRPr lang="en-US" sz="2000" b="1" i="1" kern="1200" dirty="0" smtClean="0">
              <a:latin typeface="Times New Roman" pitchFamily="18" charset="0"/>
              <a:ea typeface="+mn-ea"/>
              <a:cs typeface="+mn-cs"/>
            </a:endParaRPr>
          </a:p>
        </p:txBody>
      </p:sp>
      <p:sp>
        <p:nvSpPr>
          <p:cNvPr id="8785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buClrTx/>
              <a:buFontTx/>
              <a:buNone/>
            </a:pPr>
            <a:endParaRPr lang="en-GB" sz="3200" b="1" kern="1200" smtClean="0">
              <a:latin typeface="Arial" charset="0"/>
              <a:ea typeface="+mn-ea"/>
              <a:cs typeface="+mn-cs"/>
            </a:endParaRPr>
          </a:p>
        </p:txBody>
      </p:sp>
      <p:pic>
        <p:nvPicPr>
          <p:cNvPr id="8785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335213"/>
            <a:ext cx="7924800" cy="261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97828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24.</a:t>
            </a:r>
            <a:fld id="{46D8EFEE-CE37-4B01-BD22-4616E3A2570C}" type="slidenum">
              <a:rPr lang="en-US">
                <a:solidFill>
                  <a:srgbClr val="1C1C1C"/>
                </a:solidFill>
              </a:rPr>
              <a:pPr/>
              <a:t>29</a:t>
            </a:fld>
            <a:endParaRPr lang="en-US">
              <a:solidFill>
                <a:srgbClr val="1C1C1C"/>
              </a:solidFill>
            </a:endParaRPr>
          </a:p>
        </p:txBody>
      </p:sp>
      <p:sp>
        <p:nvSpPr>
          <p:cNvPr id="879618"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buClrTx/>
              <a:buFontTx/>
              <a:buNone/>
            </a:pPr>
            <a:endParaRPr lang="en-GB" sz="3200" b="1" kern="1200" smtClean="0">
              <a:latin typeface="Arial" charset="0"/>
              <a:ea typeface="+mn-ea"/>
              <a:cs typeface="+mn-cs"/>
            </a:endParaRPr>
          </a:p>
        </p:txBody>
      </p:sp>
      <p:sp>
        <p:nvSpPr>
          <p:cNvPr id="87961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buClrTx/>
              <a:buFontTx/>
              <a:buNone/>
            </a:pPr>
            <a:endParaRPr lang="en-GB" sz="3200" b="1" kern="1200" smtClean="0">
              <a:latin typeface="Arial" charset="0"/>
              <a:ea typeface="+mn-ea"/>
              <a:cs typeface="+mn-cs"/>
            </a:endParaRPr>
          </a:p>
        </p:txBody>
      </p:sp>
      <p:sp>
        <p:nvSpPr>
          <p:cNvPr id="879620" name="Text Box 4"/>
          <p:cNvSpPr txBox="1">
            <a:spLocks noChangeArrowheads="1"/>
          </p:cNvSpPr>
          <p:nvPr/>
        </p:nvSpPr>
        <p:spPr bwMode="auto">
          <a:xfrm>
            <a:off x="304800" y="762000"/>
            <a:ext cx="37666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buClrTx/>
              <a:buFontTx/>
              <a:buNone/>
            </a:pPr>
            <a:r>
              <a:rPr lang="en-US" sz="2400" b="1" kern="1200" dirty="0" smtClean="0">
                <a:solidFill>
                  <a:srgbClr val="3333CC"/>
                </a:solidFill>
                <a:latin typeface="Times New Roman" pitchFamily="18" charset="0"/>
                <a:ea typeface="+mn-ea"/>
                <a:cs typeface="+mn-cs"/>
              </a:rPr>
              <a:t>Figure </a:t>
            </a:r>
            <a:r>
              <a:rPr lang="en-US" sz="2000" b="1" i="1" kern="1200" dirty="0" smtClean="0">
                <a:latin typeface="Times New Roman" pitchFamily="18" charset="0"/>
                <a:ea typeface="+mn-ea"/>
                <a:cs typeface="+mn-cs"/>
              </a:rPr>
              <a:t>Four </a:t>
            </a:r>
            <a:r>
              <a:rPr lang="en-US" sz="2000" b="1" i="1" kern="1200" dirty="0" smtClean="0">
                <a:latin typeface="Times New Roman" pitchFamily="18" charset="0"/>
                <a:ea typeface="+mn-ea"/>
                <a:cs typeface="+mn-cs"/>
              </a:rPr>
              <a:t>cases of congestion</a:t>
            </a:r>
          </a:p>
        </p:txBody>
      </p:sp>
      <p:sp>
        <p:nvSpPr>
          <p:cNvPr id="8796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buClrTx/>
              <a:buFontTx/>
              <a:buNone/>
            </a:pPr>
            <a:endParaRPr lang="en-GB" sz="3200" b="1" kern="1200" smtClean="0">
              <a:latin typeface="Arial" charset="0"/>
              <a:ea typeface="+mn-ea"/>
              <a:cs typeface="+mn-cs"/>
            </a:endParaRPr>
          </a:p>
        </p:txBody>
      </p:sp>
      <p:pic>
        <p:nvPicPr>
          <p:cNvPr id="8796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1982788"/>
            <a:ext cx="8756650" cy="375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2393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cxnSp>
        <p:nvCxnSpPr>
          <p:cNvPr id="299" name="Google Shape;299;p54"/>
          <p:cNvCxnSpPr/>
          <p:nvPr/>
        </p:nvCxnSpPr>
        <p:spPr>
          <a:xfrm>
            <a:off x="152400" y="533400"/>
            <a:ext cx="8763000" cy="0"/>
          </a:xfrm>
          <a:prstGeom prst="straightConnector1">
            <a:avLst/>
          </a:prstGeom>
          <a:noFill/>
          <a:ln w="76200" cap="flat" cmpd="sng">
            <a:solidFill>
              <a:schemeClr val="hlink"/>
            </a:solidFill>
            <a:prstDash val="solid"/>
            <a:round/>
            <a:headEnd type="none" w="sm" len="sm"/>
            <a:tailEnd type="none" w="sm" len="sm"/>
          </a:ln>
        </p:spPr>
      </p:cxnSp>
      <p:cxnSp>
        <p:nvCxnSpPr>
          <p:cNvPr id="300" name="Google Shape;300;p54"/>
          <p:cNvCxnSpPr/>
          <p:nvPr/>
        </p:nvCxnSpPr>
        <p:spPr>
          <a:xfrm>
            <a:off x="152400" y="1371600"/>
            <a:ext cx="8763000" cy="0"/>
          </a:xfrm>
          <a:prstGeom prst="straightConnector1">
            <a:avLst/>
          </a:prstGeom>
          <a:noFill/>
          <a:ln w="19050" cap="flat" cmpd="sng">
            <a:solidFill>
              <a:schemeClr val="hlink"/>
            </a:solidFill>
            <a:prstDash val="solid"/>
            <a:round/>
            <a:headEnd type="none" w="sm" len="sm"/>
            <a:tailEnd type="none" w="sm" len="sm"/>
          </a:ln>
        </p:spPr>
      </p:cxnSp>
      <p:sp>
        <p:nvSpPr>
          <p:cNvPr id="301" name="Google Shape;301;p54"/>
          <p:cNvSpPr txBox="1"/>
          <p:nvPr/>
        </p:nvSpPr>
        <p:spPr>
          <a:xfrm>
            <a:off x="304800" y="762000"/>
            <a:ext cx="3743325"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dirty="0">
                <a:solidFill>
                  <a:srgbClr val="3333CC"/>
                </a:solidFill>
                <a:latin typeface="Times New Roman"/>
                <a:ea typeface="Times New Roman"/>
                <a:cs typeface="Times New Roman"/>
                <a:sym typeface="Times New Roman"/>
              </a:rPr>
              <a:t>Figure </a:t>
            </a:r>
            <a:r>
              <a:rPr lang="en-GB" sz="2000" b="1" i="1" u="none" strike="noStrike" cap="none" dirty="0" smtClean="0">
                <a:solidFill>
                  <a:srgbClr val="000000"/>
                </a:solidFill>
                <a:latin typeface="Times New Roman"/>
                <a:ea typeface="Times New Roman"/>
                <a:cs typeface="Times New Roman"/>
                <a:sym typeface="Times New Roman"/>
              </a:rPr>
              <a:t>Traffic </a:t>
            </a:r>
            <a:r>
              <a:rPr lang="en-GB" sz="2000" b="1" i="1" u="none" strike="noStrike" cap="none" dirty="0">
                <a:solidFill>
                  <a:srgbClr val="000000"/>
                </a:solidFill>
                <a:latin typeface="Times New Roman"/>
                <a:ea typeface="Times New Roman"/>
                <a:cs typeface="Times New Roman"/>
                <a:sym typeface="Times New Roman"/>
              </a:rPr>
              <a:t>descriptors</a:t>
            </a:r>
            <a:endParaRPr sz="1400" b="0" i="0" u="none" strike="noStrike" cap="none" dirty="0">
              <a:solidFill>
                <a:srgbClr val="000000"/>
              </a:solidFill>
              <a:latin typeface="Arial"/>
              <a:ea typeface="Arial"/>
              <a:cs typeface="Arial"/>
              <a:sym typeface="Arial"/>
            </a:endParaRPr>
          </a:p>
        </p:txBody>
      </p:sp>
      <p:cxnSp>
        <p:nvCxnSpPr>
          <p:cNvPr id="302" name="Google Shape;302;p54"/>
          <p:cNvCxnSpPr/>
          <p:nvPr/>
        </p:nvCxnSpPr>
        <p:spPr>
          <a:xfrm>
            <a:off x="152400" y="6248400"/>
            <a:ext cx="8763000" cy="0"/>
          </a:xfrm>
          <a:prstGeom prst="straightConnector1">
            <a:avLst/>
          </a:prstGeom>
          <a:noFill/>
          <a:ln w="76200" cap="flat" cmpd="sng">
            <a:solidFill>
              <a:schemeClr val="hlink"/>
            </a:solidFill>
            <a:prstDash val="solid"/>
            <a:round/>
            <a:headEnd type="none" w="sm" len="sm"/>
            <a:tailEnd type="none" w="sm" len="sm"/>
          </a:ln>
        </p:spPr>
      </p:cxnSp>
      <p:pic>
        <p:nvPicPr>
          <p:cNvPr id="303" name="Google Shape;303;p54"/>
          <p:cNvPicPr preferRelativeResize="0"/>
          <p:nvPr/>
        </p:nvPicPr>
        <p:blipFill rotWithShape="1">
          <a:blip r:embed="rId3">
            <a:alphaModFix/>
          </a:blip>
          <a:srcRect/>
          <a:stretch/>
        </p:blipFill>
        <p:spPr>
          <a:xfrm>
            <a:off x="1093788" y="2530475"/>
            <a:ext cx="6526212" cy="2574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a:t>Traffic Descriptor</a:t>
            </a:r>
            <a:br>
              <a:rPr lang="en-GB"/>
            </a:br>
            <a:endParaRPr/>
          </a:p>
        </p:txBody>
      </p:sp>
      <p:sp>
        <p:nvSpPr>
          <p:cNvPr id="309" name="Google Shape;309;p5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200"/>
              <a:buChar char="■"/>
            </a:pPr>
            <a:r>
              <a:rPr lang="en-GB" sz="2000" i="1"/>
              <a:t>Average Data Rate:</a:t>
            </a:r>
            <a:endParaRPr/>
          </a:p>
          <a:p>
            <a:pPr marL="742950" lvl="1" indent="-285750" algn="l" rtl="0">
              <a:lnSpc>
                <a:spcPct val="100000"/>
              </a:lnSpc>
              <a:spcBef>
                <a:spcPts val="360"/>
              </a:spcBef>
              <a:spcAft>
                <a:spcPts val="0"/>
              </a:spcAft>
              <a:buSzPts val="990"/>
              <a:buChar char="■"/>
            </a:pPr>
            <a:r>
              <a:rPr lang="en-GB" sz="1800" b="1" i="1"/>
              <a:t>number of bits sent during a period of time, divided by the number of seconds in that period.</a:t>
            </a:r>
            <a:endParaRPr b="1"/>
          </a:p>
          <a:p>
            <a:pPr marL="742950" lvl="1" indent="-285750" algn="l" rtl="0">
              <a:lnSpc>
                <a:spcPct val="100000"/>
              </a:lnSpc>
              <a:spcBef>
                <a:spcPts val="360"/>
              </a:spcBef>
              <a:spcAft>
                <a:spcPts val="0"/>
              </a:spcAft>
              <a:buSzPts val="990"/>
              <a:buChar char="■"/>
            </a:pPr>
            <a:r>
              <a:rPr lang="en-GB" sz="1800" i="1"/>
              <a:t>it </a:t>
            </a:r>
            <a:r>
              <a:rPr lang="en-GB" sz="1800" i="1">
                <a:solidFill>
                  <a:srgbClr val="7030A0"/>
                </a:solidFill>
              </a:rPr>
              <a:t>indicates the average bandwidth needed </a:t>
            </a:r>
            <a:r>
              <a:rPr lang="en-GB" sz="1800" i="1"/>
              <a:t>by the traffic.</a:t>
            </a:r>
            <a:endParaRPr sz="1800" i="1"/>
          </a:p>
          <a:p>
            <a:pPr marL="342900" lvl="0" indent="-342900" algn="l" rtl="0">
              <a:lnSpc>
                <a:spcPct val="100000"/>
              </a:lnSpc>
              <a:spcBef>
                <a:spcPts val="400"/>
              </a:spcBef>
              <a:spcAft>
                <a:spcPts val="0"/>
              </a:spcAft>
              <a:buSzPts val="1200"/>
              <a:buChar char="■"/>
            </a:pPr>
            <a:r>
              <a:rPr lang="en-GB" sz="2000" i="1"/>
              <a:t>Peak Data Rate:</a:t>
            </a:r>
            <a:r>
              <a:rPr lang="en-GB" sz="2000"/>
              <a:t> </a:t>
            </a:r>
            <a:endParaRPr sz="2000"/>
          </a:p>
          <a:p>
            <a:pPr marL="742950" lvl="1" indent="-285750" algn="l" rtl="0">
              <a:lnSpc>
                <a:spcPct val="100000"/>
              </a:lnSpc>
              <a:spcBef>
                <a:spcPts val="360"/>
              </a:spcBef>
              <a:spcAft>
                <a:spcPts val="0"/>
              </a:spcAft>
              <a:buSzPts val="990"/>
              <a:buChar char="■"/>
            </a:pPr>
            <a:r>
              <a:rPr lang="en-GB" sz="1800"/>
              <a:t>defines the maximum data rate of the traffic.</a:t>
            </a:r>
            <a:endParaRPr/>
          </a:p>
          <a:p>
            <a:pPr marL="742950" lvl="1" indent="-285750" algn="l" rtl="0">
              <a:lnSpc>
                <a:spcPct val="100000"/>
              </a:lnSpc>
              <a:spcBef>
                <a:spcPts val="360"/>
              </a:spcBef>
              <a:spcAft>
                <a:spcPts val="0"/>
              </a:spcAft>
              <a:buSzPts val="990"/>
              <a:buChar char="■"/>
            </a:pPr>
            <a:r>
              <a:rPr lang="en-GB" sz="1800" i="1"/>
              <a:t>indicates the peak bandwidth that the network needs for traffic to pass through without changing its data flow.</a:t>
            </a:r>
            <a:endParaRPr sz="1800" i="1"/>
          </a:p>
          <a:p>
            <a:pPr marL="342900" lvl="0" indent="-342900" algn="l" rtl="0">
              <a:lnSpc>
                <a:spcPct val="100000"/>
              </a:lnSpc>
              <a:spcBef>
                <a:spcPts val="400"/>
              </a:spcBef>
              <a:spcAft>
                <a:spcPts val="0"/>
              </a:spcAft>
              <a:buSzPts val="1200"/>
              <a:buChar char="■"/>
            </a:pPr>
            <a:r>
              <a:rPr lang="en-GB" sz="2000" i="1"/>
              <a:t>Maximum Burst Size: </a:t>
            </a:r>
            <a:r>
              <a:rPr lang="en-GB" sz="1800" i="1"/>
              <a:t>maximum burst size normally refers to the maximum length of time the traffic is generated at the peak rate.</a:t>
            </a:r>
            <a:endParaRPr sz="1800" i="1"/>
          </a:p>
          <a:p>
            <a:pPr marL="342900" lvl="0" indent="-342900" algn="l" rtl="0">
              <a:lnSpc>
                <a:spcPct val="100000"/>
              </a:lnSpc>
              <a:spcBef>
                <a:spcPts val="400"/>
              </a:spcBef>
              <a:spcAft>
                <a:spcPts val="0"/>
              </a:spcAft>
              <a:buSzPts val="1200"/>
              <a:buChar char="■"/>
            </a:pPr>
            <a:r>
              <a:rPr lang="en-GB" sz="2000" i="1"/>
              <a:t>Effective Bandwidth:</a:t>
            </a:r>
            <a:endParaRPr/>
          </a:p>
          <a:p>
            <a:pPr marL="742950" lvl="1" indent="-285750" algn="l" rtl="0">
              <a:lnSpc>
                <a:spcPct val="100000"/>
              </a:lnSpc>
              <a:spcBef>
                <a:spcPts val="360"/>
              </a:spcBef>
              <a:spcAft>
                <a:spcPts val="0"/>
              </a:spcAft>
              <a:buSzPts val="990"/>
              <a:buChar char="■"/>
            </a:pPr>
            <a:r>
              <a:rPr lang="en-GB" sz="1800" i="1"/>
              <a:t>bandwidth that the network needs to allocate for the flow of traffic.</a:t>
            </a:r>
            <a:endParaRPr/>
          </a:p>
          <a:p>
            <a:pPr marL="742950" lvl="1" indent="-285750" algn="l" rtl="0">
              <a:lnSpc>
                <a:spcPct val="100000"/>
              </a:lnSpc>
              <a:spcBef>
                <a:spcPts val="360"/>
              </a:spcBef>
              <a:spcAft>
                <a:spcPts val="0"/>
              </a:spcAft>
              <a:buSzPts val="990"/>
              <a:buChar char="■"/>
            </a:pPr>
            <a:r>
              <a:rPr lang="en-GB" sz="1800" i="1"/>
              <a:t>The effective bandwidth is a function of three values: average data rate, peak data rate, and maximum burst size.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a:t>Traffic Profiles</a:t>
            </a:r>
            <a:br>
              <a:rPr lang="en-GB"/>
            </a:br>
            <a:endParaRPr/>
          </a:p>
        </p:txBody>
      </p:sp>
      <p:sp>
        <p:nvSpPr>
          <p:cNvPr id="315" name="Google Shape;315;p56"/>
          <p:cNvSpPr txBox="1">
            <a:spLocks noGrp="1"/>
          </p:cNvSpPr>
          <p:nvPr>
            <p:ph type="body" idx="1"/>
          </p:nvPr>
        </p:nvSpPr>
        <p:spPr>
          <a:xfrm>
            <a:off x="457200" y="914400"/>
            <a:ext cx="8382000" cy="5715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200"/>
              <a:buChar char="■"/>
            </a:pPr>
            <a:r>
              <a:rPr lang="en-GB" sz="2000" i="1"/>
              <a:t>Constant Bit Rate:</a:t>
            </a:r>
            <a:endParaRPr/>
          </a:p>
          <a:p>
            <a:pPr marL="742950" lvl="1" indent="-285750" algn="l" rtl="0">
              <a:lnSpc>
                <a:spcPct val="100000"/>
              </a:lnSpc>
              <a:spcBef>
                <a:spcPts val="320"/>
              </a:spcBef>
              <a:spcAft>
                <a:spcPts val="0"/>
              </a:spcAft>
              <a:buSzPts val="880"/>
              <a:buChar char="■"/>
            </a:pPr>
            <a:r>
              <a:rPr lang="en-GB" sz="1600"/>
              <a:t>has a </a:t>
            </a:r>
            <a:r>
              <a:rPr lang="en-GB" sz="1600" b="1"/>
              <a:t>data rate that does not change.</a:t>
            </a:r>
            <a:endParaRPr b="1"/>
          </a:p>
          <a:p>
            <a:pPr marL="742950" lvl="1" indent="-285750" algn="l" rtl="0">
              <a:lnSpc>
                <a:spcPct val="100000"/>
              </a:lnSpc>
              <a:spcBef>
                <a:spcPts val="320"/>
              </a:spcBef>
              <a:spcAft>
                <a:spcPts val="0"/>
              </a:spcAft>
              <a:buSzPts val="880"/>
              <a:buChar char="■"/>
            </a:pPr>
            <a:r>
              <a:rPr lang="en-GB" sz="1600"/>
              <a:t>the </a:t>
            </a:r>
            <a:r>
              <a:rPr lang="en-GB" sz="1600" b="1"/>
              <a:t>average data rate and the peak data rate are the same.</a:t>
            </a:r>
            <a:endParaRPr b="1"/>
          </a:p>
          <a:p>
            <a:pPr marL="742950" lvl="1" indent="-285750" algn="l" rtl="0">
              <a:lnSpc>
                <a:spcPct val="100000"/>
              </a:lnSpc>
              <a:spcBef>
                <a:spcPts val="320"/>
              </a:spcBef>
              <a:spcAft>
                <a:spcPts val="0"/>
              </a:spcAft>
              <a:buSzPts val="880"/>
              <a:buChar char="■"/>
            </a:pPr>
            <a:r>
              <a:rPr lang="en-GB" sz="1600"/>
              <a:t>easy for a network to handle since it is predictable.</a:t>
            </a:r>
            <a:endParaRPr sz="2000" i="1"/>
          </a:p>
          <a:p>
            <a:pPr marL="342900" lvl="0" indent="-342900" algn="l" rtl="0">
              <a:lnSpc>
                <a:spcPct val="100000"/>
              </a:lnSpc>
              <a:spcBef>
                <a:spcPts val="400"/>
              </a:spcBef>
              <a:spcAft>
                <a:spcPts val="0"/>
              </a:spcAft>
              <a:buSzPts val="1200"/>
              <a:buChar char="■"/>
            </a:pPr>
            <a:r>
              <a:rPr lang="en-GB" sz="2000" i="1"/>
              <a:t>Variable Bit Rate:</a:t>
            </a:r>
            <a:endParaRPr/>
          </a:p>
          <a:p>
            <a:pPr marL="742950" lvl="1" indent="-285750" algn="l" rtl="0">
              <a:lnSpc>
                <a:spcPct val="100000"/>
              </a:lnSpc>
              <a:spcBef>
                <a:spcPts val="320"/>
              </a:spcBef>
              <a:spcAft>
                <a:spcPts val="0"/>
              </a:spcAft>
              <a:buSzPts val="880"/>
              <a:buChar char="■"/>
            </a:pPr>
            <a:r>
              <a:rPr lang="en-GB" sz="1600"/>
              <a:t>the </a:t>
            </a:r>
            <a:r>
              <a:rPr lang="en-GB" sz="1600" b="1"/>
              <a:t>rate of the data flow changes in time</a:t>
            </a:r>
            <a:r>
              <a:rPr lang="en-GB" sz="1600"/>
              <a:t>, with the changes smooth instead of sudden and sharp.</a:t>
            </a:r>
            <a:endParaRPr/>
          </a:p>
          <a:p>
            <a:pPr marL="742950" lvl="1" indent="-285750" algn="l" rtl="0">
              <a:lnSpc>
                <a:spcPct val="100000"/>
              </a:lnSpc>
              <a:spcBef>
                <a:spcPts val="320"/>
              </a:spcBef>
              <a:spcAft>
                <a:spcPts val="0"/>
              </a:spcAft>
              <a:buSzPts val="880"/>
              <a:buChar char="■"/>
            </a:pPr>
            <a:r>
              <a:rPr lang="en-GB" sz="1600"/>
              <a:t>the average data rate and the peak data rate are different. The maximum burst size is usually a small value.</a:t>
            </a:r>
            <a:endParaRPr/>
          </a:p>
          <a:p>
            <a:pPr marL="742950" lvl="1" indent="-285750" algn="l" rtl="0">
              <a:lnSpc>
                <a:spcPct val="100000"/>
              </a:lnSpc>
              <a:spcBef>
                <a:spcPts val="320"/>
              </a:spcBef>
              <a:spcAft>
                <a:spcPts val="0"/>
              </a:spcAft>
              <a:buSzPts val="880"/>
              <a:buChar char="■"/>
            </a:pPr>
            <a:r>
              <a:rPr lang="en-GB" sz="1600" i="1"/>
              <a:t>normally does not need to be reshaped.</a:t>
            </a:r>
            <a:endParaRPr/>
          </a:p>
          <a:p>
            <a:pPr marL="342900" lvl="0" indent="-342900" algn="l" rtl="0">
              <a:lnSpc>
                <a:spcPct val="100000"/>
              </a:lnSpc>
              <a:spcBef>
                <a:spcPts val="400"/>
              </a:spcBef>
              <a:spcAft>
                <a:spcPts val="0"/>
              </a:spcAft>
              <a:buSzPts val="1200"/>
              <a:buChar char="■"/>
            </a:pPr>
            <a:r>
              <a:rPr lang="en-GB" sz="2000" i="1"/>
              <a:t>Bursty:</a:t>
            </a:r>
            <a:endParaRPr/>
          </a:p>
          <a:p>
            <a:pPr marL="742950" lvl="1" indent="-285750" algn="l" rtl="0">
              <a:lnSpc>
                <a:spcPct val="100000"/>
              </a:lnSpc>
              <a:spcBef>
                <a:spcPts val="320"/>
              </a:spcBef>
              <a:spcAft>
                <a:spcPts val="0"/>
              </a:spcAft>
              <a:buSzPts val="880"/>
              <a:buChar char="■"/>
            </a:pPr>
            <a:r>
              <a:rPr lang="en-GB" sz="1600" i="1"/>
              <a:t>the </a:t>
            </a:r>
            <a:r>
              <a:rPr lang="en-GB" sz="1600" b="1" i="1"/>
              <a:t>data rate changes suddenly in a very short time. </a:t>
            </a:r>
            <a:endParaRPr sz="1600" b="1" i="1"/>
          </a:p>
          <a:p>
            <a:pPr marL="742950" lvl="1" indent="-285750" algn="l" rtl="0">
              <a:lnSpc>
                <a:spcPct val="100000"/>
              </a:lnSpc>
              <a:spcBef>
                <a:spcPts val="320"/>
              </a:spcBef>
              <a:spcAft>
                <a:spcPts val="0"/>
              </a:spcAft>
              <a:buSzPts val="880"/>
              <a:buChar char="■"/>
            </a:pPr>
            <a:r>
              <a:rPr lang="en-GB" sz="1600" i="1"/>
              <a:t>It may jump from zero, for example, to 1 Mbps in a few microseconds and vice versa.</a:t>
            </a:r>
            <a:endParaRPr/>
          </a:p>
          <a:p>
            <a:pPr marL="742950" lvl="1" indent="-285750" algn="l" rtl="0">
              <a:lnSpc>
                <a:spcPct val="100000"/>
              </a:lnSpc>
              <a:spcBef>
                <a:spcPts val="320"/>
              </a:spcBef>
              <a:spcAft>
                <a:spcPts val="0"/>
              </a:spcAft>
              <a:buSzPts val="880"/>
              <a:buChar char="■"/>
            </a:pPr>
            <a:r>
              <a:rPr lang="en-GB" sz="1600" i="1"/>
              <a:t>average bit rate and the peak bit rate are very different values in this type of flow. </a:t>
            </a:r>
            <a:r>
              <a:rPr lang="en-GB" sz="1600" b="1" i="1"/>
              <a:t>The maximum burst size is significant.</a:t>
            </a:r>
            <a:endParaRPr b="1"/>
          </a:p>
          <a:p>
            <a:pPr marL="742950" lvl="1" indent="-285750" algn="l" rtl="0">
              <a:lnSpc>
                <a:spcPct val="100000"/>
              </a:lnSpc>
              <a:spcBef>
                <a:spcPts val="320"/>
              </a:spcBef>
              <a:spcAft>
                <a:spcPts val="0"/>
              </a:spcAft>
              <a:buSzPts val="880"/>
              <a:buChar char="■"/>
            </a:pPr>
            <a:r>
              <a:rPr lang="en-GB" sz="1600" i="1"/>
              <a:t>most difficult type of traffic for a network to handle.</a:t>
            </a:r>
            <a:endParaRPr/>
          </a:p>
          <a:p>
            <a:pPr marL="742950" lvl="1" indent="-285750" algn="l" rtl="0">
              <a:lnSpc>
                <a:spcPct val="100000"/>
              </a:lnSpc>
              <a:spcBef>
                <a:spcPts val="320"/>
              </a:spcBef>
              <a:spcAft>
                <a:spcPts val="0"/>
              </a:spcAft>
              <a:buSzPts val="880"/>
              <a:buChar char="■"/>
            </a:pPr>
            <a:r>
              <a:rPr lang="en-GB" sz="1600" i="1"/>
              <a:t>normally needs to reshape it, using reshaping techniques.</a:t>
            </a:r>
            <a:endParaRPr/>
          </a:p>
          <a:p>
            <a:pPr marL="742950" lvl="1" indent="-285750" algn="l" rtl="0">
              <a:lnSpc>
                <a:spcPct val="100000"/>
              </a:lnSpc>
              <a:spcBef>
                <a:spcPts val="320"/>
              </a:spcBef>
              <a:spcAft>
                <a:spcPts val="0"/>
              </a:spcAft>
              <a:buSzPts val="880"/>
              <a:buChar char="■"/>
            </a:pPr>
            <a:r>
              <a:rPr lang="en-GB" sz="1600" i="1"/>
              <a:t>main causes of congestion in a network.</a:t>
            </a:r>
            <a:endParaRPr sz="1600" i="1"/>
          </a:p>
          <a:p>
            <a:pPr marL="342900" lvl="0" indent="-274320" algn="l" rtl="0">
              <a:lnSpc>
                <a:spcPct val="100000"/>
              </a:lnSpc>
              <a:spcBef>
                <a:spcPts val="360"/>
              </a:spcBef>
              <a:spcAft>
                <a:spcPts val="0"/>
              </a:spcAft>
              <a:buSzPts val="1080"/>
              <a:buNone/>
            </a:pPr>
            <a:endParaRPr sz="1800" i="1"/>
          </a:p>
          <a:p>
            <a:pPr marL="342900" lvl="0" indent="-274320" algn="l" rtl="0">
              <a:lnSpc>
                <a:spcPct val="100000"/>
              </a:lnSpc>
              <a:spcBef>
                <a:spcPts val="360"/>
              </a:spcBef>
              <a:spcAft>
                <a:spcPts val="0"/>
              </a:spcAft>
              <a:buSzPts val="1080"/>
              <a:buNone/>
            </a:pPr>
            <a:endParaRPr sz="1800"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cxnSp>
        <p:nvCxnSpPr>
          <p:cNvPr id="321" name="Google Shape;321;p57"/>
          <p:cNvCxnSpPr/>
          <p:nvPr/>
        </p:nvCxnSpPr>
        <p:spPr>
          <a:xfrm>
            <a:off x="152400" y="533400"/>
            <a:ext cx="8763000" cy="0"/>
          </a:xfrm>
          <a:prstGeom prst="straightConnector1">
            <a:avLst/>
          </a:prstGeom>
          <a:noFill/>
          <a:ln w="76200" cap="flat" cmpd="sng">
            <a:solidFill>
              <a:schemeClr val="hlink"/>
            </a:solidFill>
            <a:prstDash val="solid"/>
            <a:round/>
            <a:headEnd type="none" w="sm" len="sm"/>
            <a:tailEnd type="none" w="sm" len="sm"/>
          </a:ln>
        </p:spPr>
      </p:cxnSp>
      <p:cxnSp>
        <p:nvCxnSpPr>
          <p:cNvPr id="322" name="Google Shape;322;p57"/>
          <p:cNvCxnSpPr/>
          <p:nvPr/>
        </p:nvCxnSpPr>
        <p:spPr>
          <a:xfrm>
            <a:off x="152400" y="1371600"/>
            <a:ext cx="8763000" cy="0"/>
          </a:xfrm>
          <a:prstGeom prst="straightConnector1">
            <a:avLst/>
          </a:prstGeom>
          <a:noFill/>
          <a:ln w="19050" cap="flat" cmpd="sng">
            <a:solidFill>
              <a:schemeClr val="hlink"/>
            </a:solidFill>
            <a:prstDash val="solid"/>
            <a:round/>
            <a:headEnd type="none" w="sm" len="sm"/>
            <a:tailEnd type="none" w="sm" len="sm"/>
          </a:ln>
        </p:spPr>
      </p:cxnSp>
      <p:sp>
        <p:nvSpPr>
          <p:cNvPr id="323" name="Google Shape;323;p57"/>
          <p:cNvSpPr txBox="1"/>
          <p:nvPr/>
        </p:nvSpPr>
        <p:spPr>
          <a:xfrm>
            <a:off x="304800" y="762000"/>
            <a:ext cx="3989388"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dirty="0">
                <a:solidFill>
                  <a:srgbClr val="3333CC"/>
                </a:solidFill>
                <a:latin typeface="Times New Roman"/>
                <a:ea typeface="Times New Roman"/>
                <a:cs typeface="Times New Roman"/>
                <a:sym typeface="Times New Roman"/>
              </a:rPr>
              <a:t>Figure </a:t>
            </a:r>
            <a:r>
              <a:rPr lang="en-GB" sz="2000" b="1" i="1" u="none" strike="noStrike" cap="none" dirty="0" smtClean="0">
                <a:solidFill>
                  <a:srgbClr val="000000"/>
                </a:solidFill>
                <a:latin typeface="Times New Roman"/>
                <a:ea typeface="Times New Roman"/>
                <a:cs typeface="Times New Roman"/>
                <a:sym typeface="Times New Roman"/>
              </a:rPr>
              <a:t>Three </a:t>
            </a:r>
            <a:r>
              <a:rPr lang="en-GB" sz="2000" b="1" i="1" u="none" strike="noStrike" cap="none" dirty="0">
                <a:solidFill>
                  <a:srgbClr val="000000"/>
                </a:solidFill>
                <a:latin typeface="Times New Roman"/>
                <a:ea typeface="Times New Roman"/>
                <a:cs typeface="Times New Roman"/>
                <a:sym typeface="Times New Roman"/>
              </a:rPr>
              <a:t>traffic profiles</a:t>
            </a:r>
            <a:endParaRPr sz="1400" b="0" i="0" u="none" strike="noStrike" cap="none" dirty="0">
              <a:solidFill>
                <a:srgbClr val="000000"/>
              </a:solidFill>
              <a:latin typeface="Arial"/>
              <a:ea typeface="Arial"/>
              <a:cs typeface="Arial"/>
              <a:sym typeface="Arial"/>
            </a:endParaRPr>
          </a:p>
        </p:txBody>
      </p:sp>
      <p:cxnSp>
        <p:nvCxnSpPr>
          <p:cNvPr id="324" name="Google Shape;324;p57"/>
          <p:cNvCxnSpPr/>
          <p:nvPr/>
        </p:nvCxnSpPr>
        <p:spPr>
          <a:xfrm>
            <a:off x="152400" y="6248400"/>
            <a:ext cx="8763000" cy="0"/>
          </a:xfrm>
          <a:prstGeom prst="straightConnector1">
            <a:avLst/>
          </a:prstGeom>
          <a:noFill/>
          <a:ln w="76200" cap="flat" cmpd="sng">
            <a:solidFill>
              <a:schemeClr val="hlink"/>
            </a:solidFill>
            <a:prstDash val="solid"/>
            <a:round/>
            <a:headEnd type="none" w="sm" len="sm"/>
            <a:tailEnd type="none" w="sm" len="sm"/>
          </a:ln>
        </p:spPr>
      </p:cxnSp>
      <p:pic>
        <p:nvPicPr>
          <p:cNvPr id="325" name="Google Shape;325;p57"/>
          <p:cNvPicPr preferRelativeResize="0"/>
          <p:nvPr/>
        </p:nvPicPr>
        <p:blipFill rotWithShape="1">
          <a:blip r:embed="rId3">
            <a:alphaModFix/>
          </a:blip>
          <a:srcRect/>
          <a:stretch/>
        </p:blipFill>
        <p:spPr>
          <a:xfrm>
            <a:off x="928688" y="1808163"/>
            <a:ext cx="7148512" cy="41354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GB"/>
              <a:t>What Is Congestion?</a:t>
            </a:r>
            <a:endParaRPr/>
          </a:p>
        </p:txBody>
      </p:sp>
      <p:sp>
        <p:nvSpPr>
          <p:cNvPr id="332" name="Google Shape;332;p5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350520" algn="l" rtl="0">
              <a:lnSpc>
                <a:spcPct val="100000"/>
              </a:lnSpc>
              <a:spcBef>
                <a:spcPts val="640"/>
              </a:spcBef>
              <a:spcAft>
                <a:spcPts val="0"/>
              </a:spcAft>
              <a:buSzPts val="1920"/>
              <a:buFont typeface="Noto Sans Symbols"/>
              <a:buChar char="►"/>
            </a:pPr>
            <a:r>
              <a:rPr lang="en-GB" sz="2800">
                <a:solidFill>
                  <a:srgbClr val="3F3F3F"/>
                </a:solidFill>
              </a:rPr>
              <a:t>congestion occurs when the no of packets being transmitted through the network approaches the packet handling capacity of the network</a:t>
            </a:r>
            <a:endParaRPr/>
          </a:p>
          <a:p>
            <a:pPr marL="457200" lvl="0" indent="-350520" algn="l" rtl="0">
              <a:lnSpc>
                <a:spcPct val="100000"/>
              </a:lnSpc>
              <a:spcBef>
                <a:spcPts val="640"/>
              </a:spcBef>
              <a:spcAft>
                <a:spcPts val="0"/>
              </a:spcAft>
              <a:buSzPts val="1920"/>
              <a:buFont typeface="Noto Sans Symbols"/>
              <a:buChar char="►"/>
            </a:pPr>
            <a:r>
              <a:rPr lang="en-GB" sz="2800">
                <a:solidFill>
                  <a:srgbClr val="3F3F3F"/>
                </a:solidFill>
              </a:rPr>
              <a:t>congestion control aims to keep no of packets below a level at which performance falls off dramatically</a:t>
            </a:r>
            <a:endParaRPr/>
          </a:p>
          <a:p>
            <a:pPr marL="457200" lvl="0" indent="-350520" algn="l" rtl="0">
              <a:lnSpc>
                <a:spcPct val="100000"/>
              </a:lnSpc>
              <a:spcBef>
                <a:spcPts val="640"/>
              </a:spcBef>
              <a:spcAft>
                <a:spcPts val="0"/>
              </a:spcAft>
              <a:buSzPts val="1920"/>
              <a:buFont typeface="Noto Sans Symbols"/>
              <a:buChar char="►"/>
            </a:pPr>
            <a:r>
              <a:rPr lang="en-GB" sz="2800">
                <a:solidFill>
                  <a:srgbClr val="3F3F3F"/>
                </a:solidFill>
              </a:rPr>
              <a:t>a data network is a network of queues</a:t>
            </a:r>
            <a:endParaRPr/>
          </a:p>
          <a:p>
            <a:pPr marL="457200" lvl="0" indent="-350520" algn="l" rtl="0">
              <a:lnSpc>
                <a:spcPct val="100000"/>
              </a:lnSpc>
              <a:spcBef>
                <a:spcPts val="640"/>
              </a:spcBef>
              <a:spcAft>
                <a:spcPts val="0"/>
              </a:spcAft>
              <a:buSzPts val="1920"/>
              <a:buFont typeface="Noto Sans Symbols"/>
              <a:buChar char="►"/>
            </a:pPr>
            <a:r>
              <a:rPr lang="en-GB" sz="2800">
                <a:solidFill>
                  <a:srgbClr val="3F3F3F"/>
                </a:solidFill>
              </a:rPr>
              <a:t>generally 80% utilization is critical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5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b="1"/>
              <a:t>CONGESTION</a:t>
            </a:r>
            <a:endParaRPr/>
          </a:p>
        </p:txBody>
      </p:sp>
      <p:sp>
        <p:nvSpPr>
          <p:cNvPr id="338" name="Google Shape;338;p59"/>
          <p:cNvSpPr txBox="1">
            <a:spLocks noGrp="1"/>
          </p:cNvSpPr>
          <p:nvPr>
            <p:ph type="body" idx="1"/>
          </p:nvPr>
        </p:nvSpPr>
        <p:spPr>
          <a:xfrm>
            <a:off x="457200" y="11430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920"/>
              <a:buChar char="■"/>
            </a:pPr>
            <a:r>
              <a:rPr lang="en-GB"/>
              <a:t>important issue in a packet-switched network is congestion.</a:t>
            </a:r>
            <a:endParaRPr/>
          </a:p>
          <a:p>
            <a:pPr marL="342900" lvl="0" indent="-342900" algn="l" rtl="0">
              <a:lnSpc>
                <a:spcPct val="100000"/>
              </a:lnSpc>
              <a:spcBef>
                <a:spcPts val="640"/>
              </a:spcBef>
              <a:spcAft>
                <a:spcPts val="0"/>
              </a:spcAft>
              <a:buSzPts val="1920"/>
              <a:buChar char="■"/>
            </a:pPr>
            <a:r>
              <a:rPr lang="en-GB"/>
              <a:t>may occur if the load on the network-the number of packets sent to the network-is greater than the capacity of the network-the number of packets a network can handle.</a:t>
            </a:r>
            <a:endParaRPr/>
          </a:p>
          <a:p>
            <a:pPr marL="342900" lvl="0" indent="-342900" algn="l" rtl="0">
              <a:lnSpc>
                <a:spcPct val="100000"/>
              </a:lnSpc>
              <a:spcBef>
                <a:spcPts val="640"/>
              </a:spcBef>
              <a:spcAft>
                <a:spcPts val="0"/>
              </a:spcAft>
              <a:buSzPts val="1920"/>
              <a:buChar char="■"/>
            </a:pPr>
            <a:r>
              <a:rPr lang="en-GB"/>
              <a:t>Congestion control refers to the mechanisms and techniques to control the congestion and keep the load below the capacity.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2"/>
        <p:cNvGrpSpPr/>
        <p:nvPr/>
      </p:nvGrpSpPr>
      <p:grpSpPr>
        <a:xfrm>
          <a:off x="0" y="0"/>
          <a:ext cx="0" cy="0"/>
          <a:chOff x="0" y="0"/>
          <a:chExt cx="0" cy="0"/>
        </a:xfrm>
      </p:grpSpPr>
      <p:sp>
        <p:nvSpPr>
          <p:cNvPr id="343" name="Google Shape;343;p6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b="1"/>
              <a:t>CONGESTION</a:t>
            </a:r>
            <a:endParaRPr/>
          </a:p>
        </p:txBody>
      </p:sp>
      <p:sp>
        <p:nvSpPr>
          <p:cNvPr id="344" name="Google Shape;344;p60"/>
          <p:cNvSpPr txBox="1">
            <a:spLocks noGrp="1"/>
          </p:cNvSpPr>
          <p:nvPr>
            <p:ph type="body" idx="1"/>
          </p:nvPr>
        </p:nvSpPr>
        <p:spPr>
          <a:xfrm>
            <a:off x="457200" y="11430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920"/>
              <a:buChar char="■"/>
            </a:pPr>
            <a:r>
              <a:rPr lang="en-GB"/>
              <a:t>Congestion happens in any system that involves waiting. </a:t>
            </a:r>
            <a:endParaRPr/>
          </a:p>
          <a:p>
            <a:pPr marL="342900" lvl="0" indent="-342900" algn="l" rtl="0">
              <a:lnSpc>
                <a:spcPct val="100000"/>
              </a:lnSpc>
              <a:spcBef>
                <a:spcPts val="640"/>
              </a:spcBef>
              <a:spcAft>
                <a:spcPts val="0"/>
              </a:spcAft>
              <a:buSzPts val="1920"/>
              <a:buChar char="■"/>
            </a:pPr>
            <a:r>
              <a:rPr lang="en-GB"/>
              <a:t>For example, an accident on a road during rush hour, creates blockage.</a:t>
            </a:r>
            <a:endParaRPr/>
          </a:p>
          <a:p>
            <a:pPr marL="342900" lvl="0" indent="-342900" algn="l" rtl="0">
              <a:lnSpc>
                <a:spcPct val="100000"/>
              </a:lnSpc>
              <a:spcBef>
                <a:spcPts val="640"/>
              </a:spcBef>
              <a:spcAft>
                <a:spcPts val="0"/>
              </a:spcAft>
              <a:buSzPts val="1920"/>
              <a:buChar char="■"/>
            </a:pPr>
            <a:r>
              <a:rPr lang="en-GB"/>
              <a:t>Congestion in a network or internetwork occurs because routers and switches have queues-buffers that hold the packets before and after processing.</a:t>
            </a:r>
            <a:endParaRPr/>
          </a:p>
          <a:p>
            <a:pPr marL="342900" lvl="0" indent="-220980" algn="l" rtl="0">
              <a:lnSpc>
                <a:spcPct val="100000"/>
              </a:lnSpc>
              <a:spcBef>
                <a:spcPts val="640"/>
              </a:spcBef>
              <a:spcAft>
                <a:spcPts val="0"/>
              </a:spcAft>
              <a:buSzPts val="1920"/>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1928</Words>
  <Application>Microsoft Office PowerPoint</Application>
  <PresentationFormat>On-screen Show (4:3)</PresentationFormat>
  <Paragraphs>176</Paragraphs>
  <Slides>29</Slides>
  <Notes>29</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29</vt:i4>
      </vt:variant>
    </vt:vector>
  </HeadingPairs>
  <TitlesOfParts>
    <vt:vector size="42" baseType="lpstr">
      <vt:lpstr>Arial</vt:lpstr>
      <vt:lpstr>Tahoma</vt:lpstr>
      <vt:lpstr>Wingdings</vt:lpstr>
      <vt:lpstr>Times</vt:lpstr>
      <vt:lpstr>McGrawHill-Italic</vt:lpstr>
      <vt:lpstr>Times New Roman</vt:lpstr>
      <vt:lpstr>Noto Sans Symbols</vt:lpstr>
      <vt:lpstr>Calibri</vt:lpstr>
      <vt:lpstr>Office Theme</vt:lpstr>
      <vt:lpstr>Blends</vt:lpstr>
      <vt:lpstr>1_Blends</vt:lpstr>
      <vt:lpstr>2_Blends</vt:lpstr>
      <vt:lpstr>3_Blends</vt:lpstr>
      <vt:lpstr>Congestion Control</vt:lpstr>
      <vt:lpstr>DATA TRAFFIC</vt:lpstr>
      <vt:lpstr>PowerPoint Presentation</vt:lpstr>
      <vt:lpstr>Traffic Descriptor </vt:lpstr>
      <vt:lpstr>Traffic Profiles </vt:lpstr>
      <vt:lpstr>PowerPoint Presentation</vt:lpstr>
      <vt:lpstr>What Is Congestion?</vt:lpstr>
      <vt:lpstr>CONGESTION</vt:lpstr>
      <vt:lpstr>CONGESTION</vt:lpstr>
      <vt:lpstr>CONGESTION</vt:lpstr>
      <vt:lpstr>PowerPoint Presentation</vt:lpstr>
      <vt:lpstr>CONGESTION</vt:lpstr>
      <vt:lpstr>CONGESTION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Congestion Control</dc:title>
  <cp:lastModifiedBy>Admin</cp:lastModifiedBy>
  <cp:revision>8</cp:revision>
  <dcterms:modified xsi:type="dcterms:W3CDTF">2020-12-16T12:53:19Z</dcterms:modified>
</cp:coreProperties>
</file>