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68" r:id="rId5"/>
    <p:sldId id="269" r:id="rId6"/>
    <p:sldId id="266" r:id="rId7"/>
    <p:sldId id="257" r:id="rId8"/>
    <p:sldId id="262" r:id="rId9"/>
    <p:sldId id="264" r:id="rId10"/>
    <p:sldId id="263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Frame Relay: packet-switching telecommunication service designed for cost-efficient data transmission for intermittent traffic between local area networks (LANs) and between endpoints in wide area networks (WANs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ATM: difference between </a:t>
            </a:r>
            <a:r>
              <a:rPr lang="en-GB" dirty="0"/>
              <a:t>frame relay and ATM is that frame relay uses variable-length </a:t>
            </a:r>
            <a:r>
              <a:rPr lang="en-GB" dirty="0" smtClean="0"/>
              <a:t>packets, called </a:t>
            </a:r>
            <a:r>
              <a:rPr lang="en-GB" dirty="0"/>
              <a:t>frames, and ATM uses fixed-length packets, called cells</a:t>
            </a:r>
            <a:r>
              <a:rPr lang="en-GB" dirty="0" smtClean="0"/>
              <a:t>. Higher data rates than frame relay.</a:t>
            </a:r>
          </a:p>
          <a:p>
            <a:endParaRPr lang="en-GB" dirty="0" smtClean="0"/>
          </a:p>
          <a:p>
            <a:r>
              <a:rPr lang="en-GB" dirty="0"/>
              <a:t>Wireless </a:t>
            </a:r>
            <a:r>
              <a:rPr lang="en-GB" dirty="0" smtClean="0"/>
              <a:t>Networks: provide </a:t>
            </a:r>
            <a:r>
              <a:rPr lang="en-GB" dirty="0"/>
              <a:t>advantages in the areas of mobility </a:t>
            </a:r>
            <a:r>
              <a:rPr lang="en-GB" dirty="0" smtClean="0"/>
              <a:t>and ease </a:t>
            </a:r>
            <a:r>
              <a:rPr lang="en-GB" dirty="0"/>
              <a:t>of 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2428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transmission modes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610933" cy="269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66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transmission modes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676400"/>
            <a:ext cx="33337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048000"/>
            <a:ext cx="34480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Half Duplex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Duplex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Internetworking devices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9" b="32409"/>
          <a:stretch/>
        </p:blipFill>
        <p:spPr bwMode="auto">
          <a:xfrm>
            <a:off x="5119687" y="2057400"/>
            <a:ext cx="3476625" cy="154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"/>
          <a:stretch/>
        </p:blipFill>
        <p:spPr bwMode="auto">
          <a:xfrm>
            <a:off x="838200" y="1784554"/>
            <a:ext cx="3657600" cy="25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286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3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and TCP /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OSI model gives guidelines on how communication needs to be done, while TCP/IP protocols layout standards on which the Internet was developed. So, TCP/IP is a more practical model</a:t>
            </a:r>
            <a:r>
              <a:rPr lang="en-GB" dirty="0" smtClean="0"/>
              <a:t>.</a:t>
            </a:r>
          </a:p>
          <a:p>
            <a:r>
              <a:rPr lang="en-GB" dirty="0"/>
              <a:t>TCP/IP model is a protocol-oriented standard</a:t>
            </a:r>
            <a:r>
              <a:rPr lang="en-GB" dirty="0" smtClean="0"/>
              <a:t>.</a:t>
            </a:r>
          </a:p>
          <a:p>
            <a:r>
              <a:rPr lang="en-GB" dirty="0"/>
              <a:t>The OSI has seven layers while the TCP/IP has four layers.</a:t>
            </a:r>
          </a:p>
        </p:txBody>
      </p:sp>
    </p:spTree>
    <p:extLst>
      <p:ext uri="{BB962C8B-B14F-4D97-AF65-F5344CB8AC3E}">
        <p14:creationId xmlns:p14="http://schemas.microsoft.com/office/powerpoint/2010/main" val="25589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and TCP / IP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538996" cy="519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3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7" b="11828"/>
          <a:stretch/>
        </p:blipFill>
        <p:spPr bwMode="auto">
          <a:xfrm>
            <a:off x="1285388" y="914400"/>
            <a:ext cx="6880302" cy="480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7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Interface Card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36576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hardware component without which a computer cannot be connected over a network.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 circuit board installed in a computer that provides a dedicated network connection to the computer.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also called network interface controller, network adapter or LAN adapter.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6764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23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 : </a:t>
            </a:r>
            <a:r>
              <a:rPr lang="en-GB" dirty="0"/>
              <a:t>spans a relatively small </a:t>
            </a:r>
            <a:r>
              <a:rPr lang="en-GB" dirty="0" smtClean="0"/>
              <a:t>area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WAN : </a:t>
            </a:r>
            <a:r>
              <a:rPr lang="en-GB" dirty="0"/>
              <a:t>often established with leased telecommunication </a:t>
            </a:r>
            <a:r>
              <a:rPr lang="en-GB" dirty="0" smtClean="0"/>
              <a:t>circuits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Difference in LAN and WAN</a:t>
            </a:r>
          </a:p>
        </p:txBody>
      </p:sp>
    </p:spTree>
    <p:extLst>
      <p:ext uri="{BB962C8B-B14F-4D97-AF65-F5344CB8AC3E}">
        <p14:creationId xmlns:p14="http://schemas.microsoft.com/office/powerpoint/2010/main" val="14225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Circuit Switching</a:t>
            </a:r>
          </a:p>
          <a:p>
            <a:r>
              <a:rPr lang="en-GB" dirty="0"/>
              <a:t>dedicated </a:t>
            </a:r>
            <a:r>
              <a:rPr lang="en-GB" dirty="0" smtClean="0"/>
              <a:t>communications path </a:t>
            </a:r>
            <a:r>
              <a:rPr lang="en-GB" dirty="0"/>
              <a:t>is established between two stations through the nodes of the network. </a:t>
            </a:r>
            <a:endParaRPr lang="en-GB" dirty="0" smtClean="0"/>
          </a:p>
          <a:p>
            <a:r>
              <a:rPr lang="en-GB" dirty="0" smtClean="0"/>
              <a:t>path </a:t>
            </a:r>
            <a:r>
              <a:rPr lang="en-GB" dirty="0"/>
              <a:t>is a connected sequence of physical links between nodes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On each link, a </a:t>
            </a:r>
            <a:r>
              <a:rPr lang="en-GB" dirty="0" smtClean="0"/>
              <a:t>logical channel </a:t>
            </a:r>
            <a:r>
              <a:rPr lang="en-GB" dirty="0"/>
              <a:t>is dedicated to the connection. 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generated by the source station </a:t>
            </a:r>
            <a:r>
              <a:rPr lang="en-GB" dirty="0" smtClean="0"/>
              <a:t>are transmitted </a:t>
            </a:r>
            <a:r>
              <a:rPr lang="en-GB" dirty="0"/>
              <a:t>along the dedicated path as rapidly as possible. </a:t>
            </a:r>
            <a:endParaRPr lang="en-GB" dirty="0" smtClean="0"/>
          </a:p>
          <a:p>
            <a:r>
              <a:rPr lang="en-GB" dirty="0" smtClean="0"/>
              <a:t>At </a:t>
            </a:r>
            <a:r>
              <a:rPr lang="en-GB" dirty="0"/>
              <a:t>each node, </a:t>
            </a:r>
            <a:r>
              <a:rPr lang="en-GB" dirty="0" smtClean="0"/>
              <a:t>incoming data </a:t>
            </a:r>
            <a:r>
              <a:rPr lang="en-GB" dirty="0"/>
              <a:t>are routed or </a:t>
            </a:r>
            <a:r>
              <a:rPr lang="en-GB" dirty="0" smtClean="0"/>
              <a:t>switched </a:t>
            </a:r>
            <a:r>
              <a:rPr lang="en-GB" dirty="0"/>
              <a:t>to the appropriate outgoing channel without delay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most </a:t>
            </a:r>
            <a:r>
              <a:rPr lang="en-GB" dirty="0"/>
              <a:t>common example of circuit switching is the telephone network.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182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Packet Switching</a:t>
            </a:r>
          </a:p>
          <a:p>
            <a:r>
              <a:rPr lang="en-GB" dirty="0"/>
              <a:t>not necessary to dedicate transmission capacity along a path</a:t>
            </a:r>
          </a:p>
          <a:p>
            <a:r>
              <a:rPr lang="en-GB" dirty="0"/>
              <a:t>through the network. Rather, data are sent out in a sequence of small </a:t>
            </a:r>
            <a:r>
              <a:rPr lang="en-GB" dirty="0" smtClean="0"/>
              <a:t>chunks, called </a:t>
            </a:r>
            <a:r>
              <a:rPr lang="en-GB" dirty="0"/>
              <a:t>packets. </a:t>
            </a:r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packet is passed through the network from node to node </a:t>
            </a:r>
            <a:r>
              <a:rPr lang="en-GB" dirty="0" smtClean="0"/>
              <a:t>along some </a:t>
            </a:r>
            <a:r>
              <a:rPr lang="en-GB" dirty="0"/>
              <a:t>path leading from source to destination. </a:t>
            </a:r>
            <a:endParaRPr lang="en-GB" dirty="0" smtClean="0"/>
          </a:p>
          <a:p>
            <a:r>
              <a:rPr lang="en-GB" dirty="0" smtClean="0"/>
              <a:t>At </a:t>
            </a:r>
            <a:r>
              <a:rPr lang="en-GB" dirty="0"/>
              <a:t>each node, the entire packet </a:t>
            </a:r>
            <a:r>
              <a:rPr lang="en-GB" dirty="0" smtClean="0"/>
              <a:t>is received</a:t>
            </a:r>
            <a:r>
              <a:rPr lang="en-GB" dirty="0"/>
              <a:t>, stored briefly, and then transmitted to the next node.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34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391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Some Internetworking devices</vt:lpstr>
      <vt:lpstr>OSI and TCP / IP</vt:lpstr>
      <vt:lpstr>OSI and TCP / IP</vt:lpstr>
      <vt:lpstr>PowerPoint Presentation</vt:lpstr>
      <vt:lpstr>Network Interface Card</vt:lpstr>
      <vt:lpstr>Network</vt:lpstr>
      <vt:lpstr>Network</vt:lpstr>
      <vt:lpstr>Network</vt:lpstr>
      <vt:lpstr>Network</vt:lpstr>
      <vt:lpstr>Data transmission modes</vt:lpstr>
      <vt:lpstr>Data transmission modes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13</cp:revision>
  <dcterms:created xsi:type="dcterms:W3CDTF">2006-08-16T00:00:00Z</dcterms:created>
  <dcterms:modified xsi:type="dcterms:W3CDTF">2020-09-13T12:37:58Z</dcterms:modified>
</cp:coreProperties>
</file>