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E713D4-5E61-0455-59EC-879DCB5756DB}" v="51" dt="2019-11-29T12:35:23.450"/>
    <p1510:client id="{AF6ED492-55EB-83A0-46AA-826348C86B86}" v="146" dt="2019-11-29T12:17:30.407"/>
    <p1510:client id="{B5019D96-53C1-3ABF-1A0C-53679B3099E5}" v="211" dt="2019-11-29T12:33:45.816"/>
    <p1510:client id="{D4FAABAF-810E-4A5F-B027-704D4E02591B}" v="498" dt="2019-11-29T12:11:32.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Dhaigude" userId="75a58487-8404-4e24-8188-cc066e65f0fa" providerId="ADAL" clId="{6209C788-1B24-4335-80C4-A0ADC592E83B}"/>
    <pc:docChg chg="custSel addSld modSld">
      <pc:chgData name="Sanjay Dhaigude" userId="75a58487-8404-4e24-8188-cc066e65f0fa" providerId="ADAL" clId="{6209C788-1B24-4335-80C4-A0ADC592E83B}" dt="2019-11-29T12:26:45.532" v="72" actId="478"/>
      <pc:docMkLst>
        <pc:docMk/>
      </pc:docMkLst>
      <pc:sldChg chg="modSp">
        <pc:chgData name="Sanjay Dhaigude" userId="75a58487-8404-4e24-8188-cc066e65f0fa" providerId="ADAL" clId="{6209C788-1B24-4335-80C4-A0ADC592E83B}" dt="2019-11-29T12:18:22.122" v="7" actId="113"/>
        <pc:sldMkLst>
          <pc:docMk/>
          <pc:sldMk cId="1617740309" sldId="261"/>
        </pc:sldMkLst>
        <pc:spChg chg="mod">
          <ac:chgData name="Sanjay Dhaigude" userId="75a58487-8404-4e24-8188-cc066e65f0fa" providerId="ADAL" clId="{6209C788-1B24-4335-80C4-A0ADC592E83B}" dt="2019-11-29T12:18:22.122" v="7" actId="113"/>
          <ac:spMkLst>
            <pc:docMk/>
            <pc:sldMk cId="1617740309" sldId="261"/>
            <ac:spMk id="3" creationId="{02F2CFDF-C04A-41D0-B61A-7A11BA421B17}"/>
          </ac:spMkLst>
        </pc:spChg>
      </pc:sldChg>
      <pc:sldChg chg="addSp delSp modSp add">
        <pc:chgData name="Sanjay Dhaigude" userId="75a58487-8404-4e24-8188-cc066e65f0fa" providerId="ADAL" clId="{6209C788-1B24-4335-80C4-A0ADC592E83B}" dt="2019-11-29T12:19:20.162" v="21"/>
        <pc:sldMkLst>
          <pc:docMk/>
          <pc:sldMk cId="3088914511" sldId="263"/>
        </pc:sldMkLst>
        <pc:spChg chg="mod">
          <ac:chgData name="Sanjay Dhaigude" userId="75a58487-8404-4e24-8188-cc066e65f0fa" providerId="ADAL" clId="{6209C788-1B24-4335-80C4-A0ADC592E83B}" dt="2019-11-29T12:19:16.619" v="20" actId="20577"/>
          <ac:spMkLst>
            <pc:docMk/>
            <pc:sldMk cId="3088914511" sldId="263"/>
            <ac:spMk id="2" creationId="{D4DE33EE-5454-4EB6-B61D-08EB488980BB}"/>
          </ac:spMkLst>
        </pc:spChg>
        <pc:spChg chg="del">
          <ac:chgData name="Sanjay Dhaigude" userId="75a58487-8404-4e24-8188-cc066e65f0fa" providerId="ADAL" clId="{6209C788-1B24-4335-80C4-A0ADC592E83B}" dt="2019-11-29T12:19:20.162" v="21"/>
          <ac:spMkLst>
            <pc:docMk/>
            <pc:sldMk cId="3088914511" sldId="263"/>
            <ac:spMk id="3" creationId="{65A7FE35-327E-4DCC-A569-C82C9E9D28C9}"/>
          </ac:spMkLst>
        </pc:spChg>
        <pc:picChg chg="add">
          <ac:chgData name="Sanjay Dhaigude" userId="75a58487-8404-4e24-8188-cc066e65f0fa" providerId="ADAL" clId="{6209C788-1B24-4335-80C4-A0ADC592E83B}" dt="2019-11-29T12:19:20.162" v="21"/>
          <ac:picMkLst>
            <pc:docMk/>
            <pc:sldMk cId="3088914511" sldId="263"/>
            <ac:picMk id="1026" creationId="{AC128B57-98A3-4589-8275-21AA4AE3B34B}"/>
          </ac:picMkLst>
        </pc:picChg>
      </pc:sldChg>
      <pc:sldChg chg="addSp delSp modSp add">
        <pc:chgData name="Sanjay Dhaigude" userId="75a58487-8404-4e24-8188-cc066e65f0fa" providerId="ADAL" clId="{6209C788-1B24-4335-80C4-A0ADC592E83B}" dt="2019-11-29T12:20:31.541" v="25"/>
        <pc:sldMkLst>
          <pc:docMk/>
          <pc:sldMk cId="1069701859" sldId="264"/>
        </pc:sldMkLst>
        <pc:spChg chg="mod">
          <ac:chgData name="Sanjay Dhaigude" userId="75a58487-8404-4e24-8188-cc066e65f0fa" providerId="ADAL" clId="{6209C788-1B24-4335-80C4-A0ADC592E83B}" dt="2019-11-29T12:20:24.449" v="24" actId="20577"/>
          <ac:spMkLst>
            <pc:docMk/>
            <pc:sldMk cId="1069701859" sldId="264"/>
            <ac:spMk id="2" creationId="{1474C279-39F1-42D6-B02D-BF5A3D5D887A}"/>
          </ac:spMkLst>
        </pc:spChg>
        <pc:spChg chg="del">
          <ac:chgData name="Sanjay Dhaigude" userId="75a58487-8404-4e24-8188-cc066e65f0fa" providerId="ADAL" clId="{6209C788-1B24-4335-80C4-A0ADC592E83B}" dt="2019-11-29T12:20:31.541" v="25"/>
          <ac:spMkLst>
            <pc:docMk/>
            <pc:sldMk cId="1069701859" sldId="264"/>
            <ac:spMk id="3" creationId="{FC2363CD-F776-4070-9120-8D1DD3C9BF20}"/>
          </ac:spMkLst>
        </pc:spChg>
        <pc:picChg chg="add">
          <ac:chgData name="Sanjay Dhaigude" userId="75a58487-8404-4e24-8188-cc066e65f0fa" providerId="ADAL" clId="{6209C788-1B24-4335-80C4-A0ADC592E83B}" dt="2019-11-29T12:20:31.541" v="25"/>
          <ac:picMkLst>
            <pc:docMk/>
            <pc:sldMk cId="1069701859" sldId="264"/>
            <ac:picMk id="2050" creationId="{F5AC366D-4B6B-4861-BCAA-EF62F2AE3FDB}"/>
          </ac:picMkLst>
        </pc:picChg>
      </pc:sldChg>
      <pc:sldChg chg="modSp add">
        <pc:chgData name="Sanjay Dhaigude" userId="75a58487-8404-4e24-8188-cc066e65f0fa" providerId="ADAL" clId="{6209C788-1B24-4335-80C4-A0ADC592E83B}" dt="2019-11-29T12:25:41.665" v="32" actId="20577"/>
        <pc:sldMkLst>
          <pc:docMk/>
          <pc:sldMk cId="2729126158" sldId="265"/>
        </pc:sldMkLst>
        <pc:spChg chg="mod">
          <ac:chgData name="Sanjay Dhaigude" userId="75a58487-8404-4e24-8188-cc066e65f0fa" providerId="ADAL" clId="{6209C788-1B24-4335-80C4-A0ADC592E83B}" dt="2019-11-29T12:21:33.727" v="28" actId="20577"/>
          <ac:spMkLst>
            <pc:docMk/>
            <pc:sldMk cId="2729126158" sldId="265"/>
            <ac:spMk id="2" creationId="{55C12EBC-A8D1-4885-AD4C-C88B3709BAE5}"/>
          </ac:spMkLst>
        </pc:spChg>
        <pc:spChg chg="mod">
          <ac:chgData name="Sanjay Dhaigude" userId="75a58487-8404-4e24-8188-cc066e65f0fa" providerId="ADAL" clId="{6209C788-1B24-4335-80C4-A0ADC592E83B}" dt="2019-11-29T12:25:41.665" v="32" actId="20577"/>
          <ac:spMkLst>
            <pc:docMk/>
            <pc:sldMk cId="2729126158" sldId="265"/>
            <ac:spMk id="3" creationId="{8D2DD7F9-7288-4D86-A8F6-03324854C725}"/>
          </ac:spMkLst>
        </pc:spChg>
      </pc:sldChg>
      <pc:sldChg chg="delSp modSp">
        <pc:chgData name="Sanjay Dhaigude" userId="75a58487-8404-4e24-8188-cc066e65f0fa" providerId="ADAL" clId="{6209C788-1B24-4335-80C4-A0ADC592E83B}" dt="2019-11-29T12:26:45.532" v="72" actId="478"/>
        <pc:sldMkLst>
          <pc:docMk/>
          <pc:sldMk cId="1103407591" sldId="266"/>
        </pc:sldMkLst>
        <pc:spChg chg="mod">
          <ac:chgData name="Sanjay Dhaigude" userId="75a58487-8404-4e24-8188-cc066e65f0fa" providerId="ADAL" clId="{6209C788-1B24-4335-80C4-A0ADC592E83B}" dt="2019-11-29T12:26:25.230" v="53" actId="20577"/>
          <ac:spMkLst>
            <pc:docMk/>
            <pc:sldMk cId="1103407591" sldId="266"/>
            <ac:spMk id="2" creationId="{00000000-0000-0000-0000-000000000000}"/>
          </ac:spMkLst>
        </pc:spChg>
        <pc:spChg chg="del mod">
          <ac:chgData name="Sanjay Dhaigude" userId="75a58487-8404-4e24-8188-cc066e65f0fa" providerId="ADAL" clId="{6209C788-1B24-4335-80C4-A0ADC592E83B}" dt="2019-11-29T12:26:34.068" v="71" actId="478"/>
          <ac:spMkLst>
            <pc:docMk/>
            <pc:sldMk cId="1103407591" sldId="266"/>
            <ac:spMk id="3" creationId="{00000000-0000-0000-0000-000000000000}"/>
          </ac:spMkLst>
        </pc:spChg>
        <pc:picChg chg="del">
          <ac:chgData name="Sanjay Dhaigude" userId="75a58487-8404-4e24-8188-cc066e65f0fa" providerId="ADAL" clId="{6209C788-1B24-4335-80C4-A0ADC592E83B}" dt="2019-11-29T12:26:45.532" v="72" actId="478"/>
          <ac:picMkLst>
            <pc:docMk/>
            <pc:sldMk cId="1103407591" sldId="266"/>
            <ac:picMk id="5" creationId="{74ECE754-C88C-4C2A-BFF3-CDAB1FC31F35}"/>
          </ac:picMkLst>
        </pc:picChg>
      </pc:sldChg>
    </pc:docChg>
  </pc:docChgLst>
  <pc:docChgLst>
    <pc:chgData name="Sanjay Dhaigude" userId="S::tpo@walchandsangli.ac.in::75a58487-8404-4e24-8188-cc066e65f0fa" providerId="AD" clId="Web-{45E713D4-5E61-0455-59EC-879DCB5756DB}"/>
    <pc:docChg chg="addSld modSld">
      <pc:chgData name="Sanjay Dhaigude" userId="S::tpo@walchandsangli.ac.in::75a58487-8404-4e24-8188-cc066e65f0fa" providerId="AD" clId="Web-{45E713D4-5E61-0455-59EC-879DCB5756DB}" dt="2019-11-29T12:35:32.371" v="50"/>
      <pc:docMkLst>
        <pc:docMk/>
      </pc:docMkLst>
      <pc:sldChg chg="addSp modSp mod setBg">
        <pc:chgData name="Sanjay Dhaigude" userId="S::tpo@walchandsangli.ac.in::75a58487-8404-4e24-8188-cc066e65f0fa" providerId="AD" clId="Web-{45E713D4-5E61-0455-59EC-879DCB5756DB}" dt="2019-11-29T12:34:14.325" v="1" actId="20577"/>
        <pc:sldMkLst>
          <pc:docMk/>
          <pc:sldMk cId="684873896" sldId="268"/>
        </pc:sldMkLst>
        <pc:spChg chg="mod">
          <ac:chgData name="Sanjay Dhaigude" userId="S::tpo@walchandsangli.ac.in::75a58487-8404-4e24-8188-cc066e65f0fa" providerId="AD" clId="Web-{45E713D4-5E61-0455-59EC-879DCB5756DB}" dt="2019-11-29T12:34:14.325" v="1" actId="20577"/>
          <ac:spMkLst>
            <pc:docMk/>
            <pc:sldMk cId="684873896" sldId="268"/>
            <ac:spMk id="2" creationId="{3223FE72-BA04-45E8-964C-2CE82913C3B7}"/>
          </ac:spMkLst>
        </pc:spChg>
        <pc:spChg chg="add">
          <ac:chgData name="Sanjay Dhaigude" userId="S::tpo@walchandsangli.ac.in::75a58487-8404-4e24-8188-cc066e65f0fa" providerId="AD" clId="Web-{45E713D4-5E61-0455-59EC-879DCB5756DB}" dt="2019-11-29T12:34:08.294" v="0"/>
          <ac:spMkLst>
            <pc:docMk/>
            <pc:sldMk cId="684873896" sldId="268"/>
            <ac:spMk id="9" creationId="{1707FC24-6981-43D9-B525-C7832BA22463}"/>
          </ac:spMkLst>
        </pc:spChg>
        <pc:picChg chg="mod">
          <ac:chgData name="Sanjay Dhaigude" userId="S::tpo@walchandsangli.ac.in::75a58487-8404-4e24-8188-cc066e65f0fa" providerId="AD" clId="Web-{45E713D4-5E61-0455-59EC-879DCB5756DB}" dt="2019-11-29T12:34:08.294" v="0"/>
          <ac:picMkLst>
            <pc:docMk/>
            <pc:sldMk cId="684873896" sldId="268"/>
            <ac:picMk id="4" creationId="{4877C0D9-5C5D-4329-AFF5-AABAC0FD2C46}"/>
          </ac:picMkLst>
        </pc:picChg>
      </pc:sldChg>
      <pc:sldChg chg="addSp delSp modSp new mod setBg">
        <pc:chgData name="Sanjay Dhaigude" userId="S::tpo@walchandsangli.ac.in::75a58487-8404-4e24-8188-cc066e65f0fa" providerId="AD" clId="Web-{45E713D4-5E61-0455-59EC-879DCB5756DB}" dt="2019-11-29T12:35:32.371" v="50"/>
        <pc:sldMkLst>
          <pc:docMk/>
          <pc:sldMk cId="881728606" sldId="269"/>
        </pc:sldMkLst>
        <pc:spChg chg="mod">
          <ac:chgData name="Sanjay Dhaigude" userId="S::tpo@walchandsangli.ac.in::75a58487-8404-4e24-8188-cc066e65f0fa" providerId="AD" clId="Web-{45E713D4-5E61-0455-59EC-879DCB5756DB}" dt="2019-11-29T12:35:32.371" v="50"/>
          <ac:spMkLst>
            <pc:docMk/>
            <pc:sldMk cId="881728606" sldId="269"/>
            <ac:spMk id="2" creationId="{57F47538-1BA5-4704-9E98-E0B4686D917C}"/>
          </ac:spMkLst>
        </pc:spChg>
        <pc:spChg chg="del">
          <ac:chgData name="Sanjay Dhaigude" userId="S::tpo@walchandsangli.ac.in::75a58487-8404-4e24-8188-cc066e65f0fa" providerId="AD" clId="Web-{45E713D4-5E61-0455-59EC-879DCB5756DB}" dt="2019-11-29T12:35:02.528" v="5"/>
          <ac:spMkLst>
            <pc:docMk/>
            <pc:sldMk cId="881728606" sldId="269"/>
            <ac:spMk id="3" creationId="{9CA160A3-239E-4A21-AA35-560B6EC2D5FD}"/>
          </ac:spMkLst>
        </pc:spChg>
        <pc:spChg chg="add">
          <ac:chgData name="Sanjay Dhaigude" userId="S::tpo@walchandsangli.ac.in::75a58487-8404-4e24-8188-cc066e65f0fa" providerId="AD" clId="Web-{45E713D4-5E61-0455-59EC-879DCB5756DB}" dt="2019-11-29T12:35:32.371" v="50"/>
          <ac:spMkLst>
            <pc:docMk/>
            <pc:sldMk cId="881728606" sldId="269"/>
            <ac:spMk id="9" creationId="{1707FC24-6981-43D9-B525-C7832BA22463}"/>
          </ac:spMkLst>
        </pc:spChg>
        <pc:picChg chg="add mod ord">
          <ac:chgData name="Sanjay Dhaigude" userId="S::tpo@walchandsangli.ac.in::75a58487-8404-4e24-8188-cc066e65f0fa" providerId="AD" clId="Web-{45E713D4-5E61-0455-59EC-879DCB5756DB}" dt="2019-11-29T12:35:32.371" v="50"/>
          <ac:picMkLst>
            <pc:docMk/>
            <pc:sldMk cId="881728606" sldId="269"/>
            <ac:picMk id="4" creationId="{D17F63B1-86E1-4DD6-B9B6-0AF752FD6BFC}"/>
          </ac:picMkLst>
        </pc:picChg>
      </pc:sldChg>
    </pc:docChg>
  </pc:docChgLst>
  <pc:docChgLst>
    <pc:chgData name="Sanjay Dhaigude" userId="S::tpo@walchandsangli.ac.in::75a58487-8404-4e24-8188-cc066e65f0fa" providerId="AD" clId="Web-{D4FAABAF-810E-4A5F-B027-704D4E02591B}"/>
    <pc:docChg chg="addSld modSld addMainMaster delMainMaster">
      <pc:chgData name="Sanjay Dhaigude" userId="S::tpo@walchandsangli.ac.in::75a58487-8404-4e24-8188-cc066e65f0fa" providerId="AD" clId="Web-{D4FAABAF-810E-4A5F-B027-704D4E02591B}" dt="2019-11-29T12:11:32.352" v="495"/>
      <pc:docMkLst>
        <pc:docMk/>
      </pc:docMkLst>
      <pc:sldChg chg="addSp delSp modSp mod setBg modClrScheme setClrOvrMap chgLayout">
        <pc:chgData name="Sanjay Dhaigude" userId="S::tpo@walchandsangli.ac.in::75a58487-8404-4e24-8188-cc066e65f0fa" providerId="AD" clId="Web-{D4FAABAF-810E-4A5F-B027-704D4E02591B}" dt="2019-11-29T12:01:43.310" v="135"/>
        <pc:sldMkLst>
          <pc:docMk/>
          <pc:sldMk cId="109857222" sldId="256"/>
        </pc:sldMkLst>
        <pc:spChg chg="mod">
          <ac:chgData name="Sanjay Dhaigude" userId="S::tpo@walchandsangli.ac.in::75a58487-8404-4e24-8188-cc066e65f0fa" providerId="AD" clId="Web-{D4FAABAF-810E-4A5F-B027-704D4E02591B}" dt="2019-11-29T12:01:43.310" v="135"/>
          <ac:spMkLst>
            <pc:docMk/>
            <pc:sldMk cId="109857222" sldId="256"/>
            <ac:spMk id="2" creationId="{00000000-0000-0000-0000-000000000000}"/>
          </ac:spMkLst>
        </pc:spChg>
        <pc:spChg chg="mod">
          <ac:chgData name="Sanjay Dhaigude" userId="S::tpo@walchandsangli.ac.in::75a58487-8404-4e24-8188-cc066e65f0fa" providerId="AD" clId="Web-{D4FAABAF-810E-4A5F-B027-704D4E02591B}" dt="2019-11-29T12:01:43.310" v="135"/>
          <ac:spMkLst>
            <pc:docMk/>
            <pc:sldMk cId="109857222" sldId="256"/>
            <ac:spMk id="3" creationId="{00000000-0000-0000-0000-000000000000}"/>
          </ac:spMkLst>
        </pc:spChg>
        <pc:spChg chg="add">
          <ac:chgData name="Sanjay Dhaigude" userId="S::tpo@walchandsangli.ac.in::75a58487-8404-4e24-8188-cc066e65f0fa" providerId="AD" clId="Web-{D4FAABAF-810E-4A5F-B027-704D4E02591B}" dt="2019-11-29T12:01:43.310" v="135"/>
          <ac:spMkLst>
            <pc:docMk/>
            <pc:sldMk cId="109857222" sldId="256"/>
            <ac:spMk id="7" creationId="{0671A8AE-40A1-4631-A6B8-581AFF065482}"/>
          </ac:spMkLst>
        </pc:spChg>
        <pc:spChg chg="add del">
          <ac:chgData name="Sanjay Dhaigude" userId="S::tpo@walchandsangli.ac.in::75a58487-8404-4e24-8188-cc066e65f0fa" providerId="AD" clId="Web-{D4FAABAF-810E-4A5F-B027-704D4E02591B}" dt="2019-11-29T12:00:51.153" v="94"/>
          <ac:spMkLst>
            <pc:docMk/>
            <pc:sldMk cId="109857222" sldId="256"/>
            <ac:spMk id="9" creationId="{1E70A317-DCED-4E80-AA2D-467D8702E5CB}"/>
          </ac:spMkLst>
        </pc:spChg>
        <pc:spChg chg="add del">
          <ac:chgData name="Sanjay Dhaigude" userId="S::tpo@walchandsangli.ac.in::75a58487-8404-4e24-8188-cc066e65f0fa" providerId="AD" clId="Web-{D4FAABAF-810E-4A5F-B027-704D4E02591B}" dt="2019-11-29T12:01:43.294" v="134"/>
          <ac:spMkLst>
            <pc:docMk/>
            <pc:sldMk cId="109857222" sldId="256"/>
            <ac:spMk id="10" creationId="{71B2258F-86CA-4D4D-8270-BC05FCDEBFB3}"/>
          </ac:spMkLst>
        </pc:spChg>
        <pc:spChg chg="add">
          <ac:chgData name="Sanjay Dhaigude" userId="S::tpo@walchandsangli.ac.in::75a58487-8404-4e24-8188-cc066e65f0fa" providerId="AD" clId="Web-{D4FAABAF-810E-4A5F-B027-704D4E02591B}" dt="2019-11-29T12:01:43.310" v="135"/>
          <ac:spMkLst>
            <pc:docMk/>
            <pc:sldMk cId="109857222" sldId="256"/>
            <ac:spMk id="12" creationId="{AB58EF07-17C2-48CF-ABB0-EEF1F17CB8F0}"/>
          </ac:spMkLst>
        </pc:spChg>
        <pc:spChg chg="add">
          <ac:chgData name="Sanjay Dhaigude" userId="S::tpo@walchandsangli.ac.in::75a58487-8404-4e24-8188-cc066e65f0fa" providerId="AD" clId="Web-{D4FAABAF-810E-4A5F-B027-704D4E02591B}" dt="2019-11-29T12:01:43.310" v="135"/>
          <ac:spMkLst>
            <pc:docMk/>
            <pc:sldMk cId="109857222" sldId="256"/>
            <ac:spMk id="14" creationId="{AF2F604E-43BE-4DC3-B983-E071523364F8}"/>
          </ac:spMkLst>
        </pc:spChg>
        <pc:spChg chg="add">
          <ac:chgData name="Sanjay Dhaigude" userId="S::tpo@walchandsangli.ac.in::75a58487-8404-4e24-8188-cc066e65f0fa" providerId="AD" clId="Web-{D4FAABAF-810E-4A5F-B027-704D4E02591B}" dt="2019-11-29T12:01:43.310" v="135"/>
          <ac:spMkLst>
            <pc:docMk/>
            <pc:sldMk cId="109857222" sldId="256"/>
            <ac:spMk id="16" creationId="{08C9B587-E65E-4B52-B37C-ABEBB6E87928}"/>
          </ac:spMkLst>
        </pc:spChg>
        <pc:picChg chg="add del">
          <ac:chgData name="Sanjay Dhaigude" userId="S::tpo@walchandsangli.ac.in::75a58487-8404-4e24-8188-cc066e65f0fa" providerId="AD" clId="Web-{D4FAABAF-810E-4A5F-B027-704D4E02591B}" dt="2019-11-29T12:00:51.153" v="94"/>
          <ac:picMkLst>
            <pc:docMk/>
            <pc:sldMk cId="109857222" sldId="256"/>
            <ac:picMk id="4" creationId="{2D9B41F3-A1F6-4E29-8FF6-A8DDFFED2CE1}"/>
          </ac:picMkLst>
        </pc:picChg>
        <pc:picChg chg="add mod ord">
          <ac:chgData name="Sanjay Dhaigude" userId="S::tpo@walchandsangli.ac.in::75a58487-8404-4e24-8188-cc066e65f0fa" providerId="AD" clId="Web-{D4FAABAF-810E-4A5F-B027-704D4E02591B}" dt="2019-11-29T12:01:43.310" v="135"/>
          <ac:picMkLst>
            <pc:docMk/>
            <pc:sldMk cId="109857222" sldId="256"/>
            <ac:picMk id="5" creationId="{74ECE754-C88C-4C2A-BFF3-CDAB1FC31F35}"/>
          </ac:picMkLst>
        </pc:picChg>
      </pc:sldChg>
      <pc:sldChg chg="addSp delSp modSp new mod setBg">
        <pc:chgData name="Sanjay Dhaigude" userId="S::tpo@walchandsangli.ac.in::75a58487-8404-4e24-8188-cc066e65f0fa" providerId="AD" clId="Web-{D4FAABAF-810E-4A5F-B027-704D4E02591B}" dt="2019-11-29T12:07:29.580" v="306"/>
        <pc:sldMkLst>
          <pc:docMk/>
          <pc:sldMk cId="1025777859" sldId="257"/>
        </pc:sldMkLst>
        <pc:spChg chg="mod">
          <ac:chgData name="Sanjay Dhaigude" userId="S::tpo@walchandsangli.ac.in::75a58487-8404-4e24-8188-cc066e65f0fa" providerId="AD" clId="Web-{D4FAABAF-810E-4A5F-B027-704D4E02591B}" dt="2019-11-29T12:07:29.580" v="306"/>
          <ac:spMkLst>
            <pc:docMk/>
            <pc:sldMk cId="1025777859" sldId="257"/>
            <ac:spMk id="2" creationId="{6667B6E7-4816-4A50-8E62-31DD8E51324F}"/>
          </ac:spMkLst>
        </pc:spChg>
        <pc:spChg chg="del mod">
          <ac:chgData name="Sanjay Dhaigude" userId="S::tpo@walchandsangli.ac.in::75a58487-8404-4e24-8188-cc066e65f0fa" providerId="AD" clId="Web-{D4FAABAF-810E-4A5F-B027-704D4E02591B}" dt="2019-11-29T12:05:28.235" v="245"/>
          <ac:spMkLst>
            <pc:docMk/>
            <pc:sldMk cId="1025777859" sldId="257"/>
            <ac:spMk id="3" creationId="{ABD8C98D-983B-4172-8B45-CED311E90847}"/>
          </ac:spMkLst>
        </pc:spChg>
        <pc:spChg chg="add del">
          <ac:chgData name="Sanjay Dhaigude" userId="S::tpo@walchandsangli.ac.in::75a58487-8404-4e24-8188-cc066e65f0fa" providerId="AD" clId="Web-{D4FAABAF-810E-4A5F-B027-704D4E02591B}" dt="2019-11-29T12:07:22.767" v="303"/>
          <ac:spMkLst>
            <pc:docMk/>
            <pc:sldMk cId="1025777859" sldId="257"/>
            <ac:spMk id="7" creationId="{46C2E80F-49A6-4372-B103-219D417A55ED}"/>
          </ac:spMkLst>
        </pc:spChg>
        <pc:spChg chg="add">
          <ac:chgData name="Sanjay Dhaigude" userId="S::tpo@walchandsangli.ac.in::75a58487-8404-4e24-8188-cc066e65f0fa" providerId="AD" clId="Web-{D4FAABAF-810E-4A5F-B027-704D4E02591B}" dt="2019-11-29T12:07:29.580" v="306"/>
          <ac:spMkLst>
            <pc:docMk/>
            <pc:sldMk cId="1025777859" sldId="257"/>
            <ac:spMk id="8" creationId="{73DE2CFE-42F2-48F0-8706-5264E012B10C}"/>
          </ac:spMkLst>
        </pc:spChg>
        <pc:spChg chg="add del">
          <ac:chgData name="Sanjay Dhaigude" userId="S::tpo@walchandsangli.ac.in::75a58487-8404-4e24-8188-cc066e65f0fa" providerId="AD" clId="Web-{D4FAABAF-810E-4A5F-B027-704D4E02591B}" dt="2019-11-29T12:06:37.439" v="291"/>
          <ac:spMkLst>
            <pc:docMk/>
            <pc:sldMk cId="1025777859" sldId="257"/>
            <ac:spMk id="10" creationId="{46C2E80F-49A6-4372-B103-219D417A55ED}"/>
          </ac:spMkLst>
        </pc:spChg>
        <pc:spChg chg="add del">
          <ac:chgData name="Sanjay Dhaigude" userId="S::tpo@walchandsangli.ac.in::75a58487-8404-4e24-8188-cc066e65f0fa" providerId="AD" clId="Web-{D4FAABAF-810E-4A5F-B027-704D4E02591B}" dt="2019-11-29T12:06:58.595" v="296"/>
          <ac:spMkLst>
            <pc:docMk/>
            <pc:sldMk cId="1025777859" sldId="257"/>
            <ac:spMk id="15" creationId="{46C2E80F-49A6-4372-B103-219D417A55ED}"/>
          </ac:spMkLst>
        </pc:spChg>
        <pc:spChg chg="add del">
          <ac:chgData name="Sanjay Dhaigude" userId="S::tpo@walchandsangli.ac.in::75a58487-8404-4e24-8188-cc066e65f0fa" providerId="AD" clId="Web-{D4FAABAF-810E-4A5F-B027-704D4E02591B}" dt="2019-11-29T12:06:52.298" v="293"/>
          <ac:spMkLst>
            <pc:docMk/>
            <pc:sldMk cId="1025777859" sldId="257"/>
            <ac:spMk id="20" creationId="{46C2E80F-49A6-4372-B103-219D417A55ED}"/>
          </ac:spMkLst>
        </pc:spChg>
        <pc:graphicFrameChg chg="add mod modGraphic">
          <ac:chgData name="Sanjay Dhaigude" userId="S::tpo@walchandsangli.ac.in::75a58487-8404-4e24-8188-cc066e65f0fa" providerId="AD" clId="Web-{D4FAABAF-810E-4A5F-B027-704D4E02591B}" dt="2019-11-29T12:07:29.580" v="306"/>
          <ac:graphicFrameMkLst>
            <pc:docMk/>
            <pc:sldMk cId="1025777859" sldId="257"/>
            <ac:graphicFrameMk id="5" creationId="{1A3E48A8-A4DE-48C9-928C-7274E3FE9481}"/>
          </ac:graphicFrameMkLst>
        </pc:graphicFrameChg>
      </pc:sldChg>
      <pc:sldChg chg="addSp delSp modSp new mod setBg">
        <pc:chgData name="Sanjay Dhaigude" userId="S::tpo@walchandsangli.ac.in::75a58487-8404-4e24-8188-cc066e65f0fa" providerId="AD" clId="Web-{D4FAABAF-810E-4A5F-B027-704D4E02591B}" dt="2019-11-29T12:11:16.758" v="494"/>
        <pc:sldMkLst>
          <pc:docMk/>
          <pc:sldMk cId="4239065136" sldId="258"/>
        </pc:sldMkLst>
        <pc:spChg chg="mod">
          <ac:chgData name="Sanjay Dhaigude" userId="S::tpo@walchandsangli.ac.in::75a58487-8404-4e24-8188-cc066e65f0fa" providerId="AD" clId="Web-{D4FAABAF-810E-4A5F-B027-704D4E02591B}" dt="2019-11-29T12:11:16.758" v="494"/>
          <ac:spMkLst>
            <pc:docMk/>
            <pc:sldMk cId="4239065136" sldId="258"/>
            <ac:spMk id="2" creationId="{A71D0AA7-DB9E-4457-8230-49DF9F1D5738}"/>
          </ac:spMkLst>
        </pc:spChg>
        <pc:spChg chg="del mod">
          <ac:chgData name="Sanjay Dhaigude" userId="S::tpo@walchandsangli.ac.in::75a58487-8404-4e24-8188-cc066e65f0fa" providerId="AD" clId="Web-{D4FAABAF-810E-4A5F-B027-704D4E02591B}" dt="2019-11-29T12:11:16.758" v="494"/>
          <ac:spMkLst>
            <pc:docMk/>
            <pc:sldMk cId="4239065136" sldId="258"/>
            <ac:spMk id="3" creationId="{5C353D0D-233E-4D2D-A246-236D4595099D}"/>
          </ac:spMkLst>
        </pc:spChg>
        <pc:spChg chg="add">
          <ac:chgData name="Sanjay Dhaigude" userId="S::tpo@walchandsangli.ac.in::75a58487-8404-4e24-8188-cc066e65f0fa" providerId="AD" clId="Web-{D4FAABAF-810E-4A5F-B027-704D4E02591B}" dt="2019-11-29T12:11:16.758" v="494"/>
          <ac:spMkLst>
            <pc:docMk/>
            <pc:sldMk cId="4239065136" sldId="258"/>
            <ac:spMk id="10" creationId="{73DE2CFE-42F2-48F0-8706-5264E012B10C}"/>
          </ac:spMkLst>
        </pc:spChg>
        <pc:graphicFrameChg chg="add">
          <ac:chgData name="Sanjay Dhaigude" userId="S::tpo@walchandsangli.ac.in::75a58487-8404-4e24-8188-cc066e65f0fa" providerId="AD" clId="Web-{D4FAABAF-810E-4A5F-B027-704D4E02591B}" dt="2019-11-29T12:11:16.758" v="494"/>
          <ac:graphicFrameMkLst>
            <pc:docMk/>
            <pc:sldMk cId="4239065136" sldId="258"/>
            <ac:graphicFrameMk id="5" creationId="{B6585DB2-9ED7-4C0C-BBE8-234605AA1706}"/>
          </ac:graphicFrameMkLst>
        </pc:graphicFrameChg>
      </pc:sldChg>
      <pc:sldChg chg="addSp delSp modSp new mod setBg">
        <pc:chgData name="Sanjay Dhaigude" userId="S::tpo@walchandsangli.ac.in::75a58487-8404-4e24-8188-cc066e65f0fa" providerId="AD" clId="Web-{D4FAABAF-810E-4A5F-B027-704D4E02591B}" dt="2019-11-29T12:11:32.352" v="495"/>
        <pc:sldMkLst>
          <pc:docMk/>
          <pc:sldMk cId="867391823" sldId="259"/>
        </pc:sldMkLst>
        <pc:spChg chg="mod">
          <ac:chgData name="Sanjay Dhaigude" userId="S::tpo@walchandsangli.ac.in::75a58487-8404-4e24-8188-cc066e65f0fa" providerId="AD" clId="Web-{D4FAABAF-810E-4A5F-B027-704D4E02591B}" dt="2019-11-29T12:11:32.352" v="495"/>
          <ac:spMkLst>
            <pc:docMk/>
            <pc:sldMk cId="867391823" sldId="259"/>
            <ac:spMk id="2" creationId="{850166AE-D9D3-4217-99C0-84C41BF40E05}"/>
          </ac:spMkLst>
        </pc:spChg>
        <pc:spChg chg="del mod">
          <ac:chgData name="Sanjay Dhaigude" userId="S::tpo@walchandsangli.ac.in::75a58487-8404-4e24-8188-cc066e65f0fa" providerId="AD" clId="Web-{D4FAABAF-810E-4A5F-B027-704D4E02591B}" dt="2019-11-29T12:11:32.352" v="495"/>
          <ac:spMkLst>
            <pc:docMk/>
            <pc:sldMk cId="867391823" sldId="259"/>
            <ac:spMk id="3" creationId="{1454B64D-19CB-4705-9F5E-DAA0A499499D}"/>
          </ac:spMkLst>
        </pc:spChg>
        <pc:spChg chg="add">
          <ac:chgData name="Sanjay Dhaigude" userId="S::tpo@walchandsangli.ac.in::75a58487-8404-4e24-8188-cc066e65f0fa" providerId="AD" clId="Web-{D4FAABAF-810E-4A5F-B027-704D4E02591B}" dt="2019-11-29T12:11:32.352" v="495"/>
          <ac:spMkLst>
            <pc:docMk/>
            <pc:sldMk cId="867391823" sldId="259"/>
            <ac:spMk id="10" creationId="{73DE2CFE-42F2-48F0-8706-5264E012B10C}"/>
          </ac:spMkLst>
        </pc:spChg>
        <pc:graphicFrameChg chg="add">
          <ac:chgData name="Sanjay Dhaigude" userId="S::tpo@walchandsangli.ac.in::75a58487-8404-4e24-8188-cc066e65f0fa" providerId="AD" clId="Web-{D4FAABAF-810E-4A5F-B027-704D4E02591B}" dt="2019-11-29T12:11:32.352" v="495"/>
          <ac:graphicFrameMkLst>
            <pc:docMk/>
            <pc:sldMk cId="867391823" sldId="259"/>
            <ac:graphicFrameMk id="5" creationId="{88765D4D-8008-4C6F-9486-BF647D754B81}"/>
          </ac:graphicFrameMkLst>
        </pc:graphicFrameChg>
      </pc:sldChg>
      <pc:sldMasterChg chg="add del addSldLayout delSldLayout">
        <pc:chgData name="Sanjay Dhaigude" userId="S::tpo@walchandsangli.ac.in::75a58487-8404-4e24-8188-cc066e65f0fa" providerId="AD" clId="Web-{D4FAABAF-810E-4A5F-B027-704D4E02591B}" dt="2019-11-29T12:00:51.153" v="94"/>
        <pc:sldMasterMkLst>
          <pc:docMk/>
          <pc:sldMasterMk cId="2460954070" sldId="2147483660"/>
        </pc:sldMasterMkLst>
        <pc:sldLayoutChg chg="add del">
          <pc:chgData name="Sanjay Dhaigude" userId="S::tpo@walchandsangli.ac.in::75a58487-8404-4e24-8188-cc066e65f0fa" providerId="AD" clId="Web-{D4FAABAF-810E-4A5F-B027-704D4E02591B}" dt="2019-11-29T12:00:51.153" v="94"/>
          <pc:sldLayoutMkLst>
            <pc:docMk/>
            <pc:sldMasterMk cId="2460954070" sldId="2147483660"/>
            <pc:sldLayoutMk cId="2385387890" sldId="2147483661"/>
          </pc:sldLayoutMkLst>
        </pc:sldLayoutChg>
        <pc:sldLayoutChg chg="add del">
          <pc:chgData name="Sanjay Dhaigude" userId="S::tpo@walchandsangli.ac.in::75a58487-8404-4e24-8188-cc066e65f0fa" providerId="AD" clId="Web-{D4FAABAF-810E-4A5F-B027-704D4E02591B}" dt="2019-11-29T12:00:51.153" v="94"/>
          <pc:sldLayoutMkLst>
            <pc:docMk/>
            <pc:sldMasterMk cId="2460954070" sldId="2147483660"/>
            <pc:sldLayoutMk cId="949138452" sldId="2147483662"/>
          </pc:sldLayoutMkLst>
        </pc:sldLayoutChg>
        <pc:sldLayoutChg chg="add del">
          <pc:chgData name="Sanjay Dhaigude" userId="S::tpo@walchandsangli.ac.in::75a58487-8404-4e24-8188-cc066e65f0fa" providerId="AD" clId="Web-{D4FAABAF-810E-4A5F-B027-704D4E02591B}" dt="2019-11-29T12:00:51.153" v="94"/>
          <pc:sldLayoutMkLst>
            <pc:docMk/>
            <pc:sldMasterMk cId="2460954070" sldId="2147483660"/>
            <pc:sldLayoutMk cId="2591524520" sldId="2147483663"/>
          </pc:sldLayoutMkLst>
        </pc:sldLayoutChg>
        <pc:sldLayoutChg chg="add del">
          <pc:chgData name="Sanjay Dhaigude" userId="S::tpo@walchandsangli.ac.in::75a58487-8404-4e24-8188-cc066e65f0fa" providerId="AD" clId="Web-{D4FAABAF-810E-4A5F-B027-704D4E02591B}" dt="2019-11-29T12:00:51.153" v="94"/>
          <pc:sldLayoutMkLst>
            <pc:docMk/>
            <pc:sldMasterMk cId="2460954070" sldId="2147483660"/>
            <pc:sldLayoutMk cId="1203092039" sldId="2147483664"/>
          </pc:sldLayoutMkLst>
        </pc:sldLayoutChg>
        <pc:sldLayoutChg chg="add del">
          <pc:chgData name="Sanjay Dhaigude" userId="S::tpo@walchandsangli.ac.in::75a58487-8404-4e24-8188-cc066e65f0fa" providerId="AD" clId="Web-{D4FAABAF-810E-4A5F-B027-704D4E02591B}" dt="2019-11-29T12:00:51.153" v="94"/>
          <pc:sldLayoutMkLst>
            <pc:docMk/>
            <pc:sldMasterMk cId="2460954070" sldId="2147483660"/>
            <pc:sldLayoutMk cId="3733172339" sldId="2147483665"/>
          </pc:sldLayoutMkLst>
        </pc:sldLayoutChg>
        <pc:sldLayoutChg chg="add del">
          <pc:chgData name="Sanjay Dhaigude" userId="S::tpo@walchandsangli.ac.in::75a58487-8404-4e24-8188-cc066e65f0fa" providerId="AD" clId="Web-{D4FAABAF-810E-4A5F-B027-704D4E02591B}" dt="2019-11-29T12:00:51.153" v="94"/>
          <pc:sldLayoutMkLst>
            <pc:docMk/>
            <pc:sldMasterMk cId="2460954070" sldId="2147483660"/>
            <pc:sldLayoutMk cId="3210312558" sldId="2147483666"/>
          </pc:sldLayoutMkLst>
        </pc:sldLayoutChg>
        <pc:sldLayoutChg chg="add del">
          <pc:chgData name="Sanjay Dhaigude" userId="S::tpo@walchandsangli.ac.in::75a58487-8404-4e24-8188-cc066e65f0fa" providerId="AD" clId="Web-{D4FAABAF-810E-4A5F-B027-704D4E02591B}" dt="2019-11-29T12:00:51.153" v="94"/>
          <pc:sldLayoutMkLst>
            <pc:docMk/>
            <pc:sldMasterMk cId="2460954070" sldId="2147483660"/>
            <pc:sldLayoutMk cId="3146388984" sldId="2147483667"/>
          </pc:sldLayoutMkLst>
        </pc:sldLayoutChg>
        <pc:sldLayoutChg chg="add del">
          <pc:chgData name="Sanjay Dhaigude" userId="S::tpo@walchandsangli.ac.in::75a58487-8404-4e24-8188-cc066e65f0fa" providerId="AD" clId="Web-{D4FAABAF-810E-4A5F-B027-704D4E02591B}" dt="2019-11-29T12:00:51.153" v="94"/>
          <pc:sldLayoutMkLst>
            <pc:docMk/>
            <pc:sldMasterMk cId="2460954070" sldId="2147483660"/>
            <pc:sldLayoutMk cId="3171841454" sldId="2147483668"/>
          </pc:sldLayoutMkLst>
        </pc:sldLayoutChg>
        <pc:sldLayoutChg chg="add del">
          <pc:chgData name="Sanjay Dhaigude" userId="S::tpo@walchandsangli.ac.in::75a58487-8404-4e24-8188-cc066e65f0fa" providerId="AD" clId="Web-{D4FAABAF-810E-4A5F-B027-704D4E02591B}" dt="2019-11-29T12:00:51.153" v="94"/>
          <pc:sldLayoutMkLst>
            <pc:docMk/>
            <pc:sldMasterMk cId="2460954070" sldId="2147483660"/>
            <pc:sldLayoutMk cId="1718958274" sldId="2147483669"/>
          </pc:sldLayoutMkLst>
        </pc:sldLayoutChg>
        <pc:sldLayoutChg chg="add del">
          <pc:chgData name="Sanjay Dhaigude" userId="S::tpo@walchandsangli.ac.in::75a58487-8404-4e24-8188-cc066e65f0fa" providerId="AD" clId="Web-{D4FAABAF-810E-4A5F-B027-704D4E02591B}" dt="2019-11-29T12:00:51.153" v="94"/>
          <pc:sldLayoutMkLst>
            <pc:docMk/>
            <pc:sldMasterMk cId="2460954070" sldId="2147483660"/>
            <pc:sldLayoutMk cId="2202905451" sldId="2147483670"/>
          </pc:sldLayoutMkLst>
        </pc:sldLayoutChg>
        <pc:sldLayoutChg chg="add del">
          <pc:chgData name="Sanjay Dhaigude" userId="S::tpo@walchandsangli.ac.in::75a58487-8404-4e24-8188-cc066e65f0fa" providerId="AD" clId="Web-{D4FAABAF-810E-4A5F-B027-704D4E02591B}" dt="2019-11-29T12:00:51.153" v="94"/>
          <pc:sldLayoutMkLst>
            <pc:docMk/>
            <pc:sldMasterMk cId="2460954070" sldId="2147483660"/>
            <pc:sldLayoutMk cId="3479445657" sldId="2147483671"/>
          </pc:sldLayoutMkLst>
        </pc:sldLayoutChg>
      </pc:sldMasterChg>
      <pc:sldMasterChg chg="add del replId addSldLayout delSldLayout">
        <pc:chgData name="Sanjay Dhaigude" userId="S::tpo@walchandsangli.ac.in::75a58487-8404-4e24-8188-cc066e65f0fa" providerId="AD" clId="Web-{D4FAABAF-810E-4A5F-B027-704D4E02591B}" dt="2019-11-29T12:00:51.153" v="94"/>
        <pc:sldMasterMkLst>
          <pc:docMk/>
          <pc:sldMasterMk cId="3781352568" sldId="2147483672"/>
        </pc:sldMasterMkLst>
        <pc:sldLayoutChg chg="add del">
          <pc:chgData name="Sanjay Dhaigude" userId="S::tpo@walchandsangli.ac.in::75a58487-8404-4e24-8188-cc066e65f0fa" providerId="AD" clId="Web-{D4FAABAF-810E-4A5F-B027-704D4E02591B}" dt="2019-11-29T12:00:51.153" v="94"/>
          <pc:sldLayoutMkLst>
            <pc:docMk/>
            <pc:sldMasterMk cId="3781352568" sldId="2147483672"/>
            <pc:sldLayoutMk cId="2131342739" sldId="2147483673"/>
          </pc:sldLayoutMkLst>
        </pc:sldLayoutChg>
        <pc:sldLayoutChg chg="add del">
          <pc:chgData name="Sanjay Dhaigude" userId="S::tpo@walchandsangli.ac.in::75a58487-8404-4e24-8188-cc066e65f0fa" providerId="AD" clId="Web-{D4FAABAF-810E-4A5F-B027-704D4E02591B}" dt="2019-11-29T12:00:51.153" v="94"/>
          <pc:sldLayoutMkLst>
            <pc:docMk/>
            <pc:sldMasterMk cId="3781352568" sldId="2147483672"/>
            <pc:sldLayoutMk cId="2121759613" sldId="2147483674"/>
          </pc:sldLayoutMkLst>
        </pc:sldLayoutChg>
        <pc:sldLayoutChg chg="add del">
          <pc:chgData name="Sanjay Dhaigude" userId="S::tpo@walchandsangli.ac.in::75a58487-8404-4e24-8188-cc066e65f0fa" providerId="AD" clId="Web-{D4FAABAF-810E-4A5F-B027-704D4E02591B}" dt="2019-11-29T12:00:51.153" v="94"/>
          <pc:sldLayoutMkLst>
            <pc:docMk/>
            <pc:sldMasterMk cId="3781352568" sldId="2147483672"/>
            <pc:sldLayoutMk cId="4156077604" sldId="2147483675"/>
          </pc:sldLayoutMkLst>
        </pc:sldLayoutChg>
        <pc:sldLayoutChg chg="add del">
          <pc:chgData name="Sanjay Dhaigude" userId="S::tpo@walchandsangli.ac.in::75a58487-8404-4e24-8188-cc066e65f0fa" providerId="AD" clId="Web-{D4FAABAF-810E-4A5F-B027-704D4E02591B}" dt="2019-11-29T12:00:51.153" v="94"/>
          <pc:sldLayoutMkLst>
            <pc:docMk/>
            <pc:sldMasterMk cId="3781352568" sldId="2147483672"/>
            <pc:sldLayoutMk cId="3168868846" sldId="2147483676"/>
          </pc:sldLayoutMkLst>
        </pc:sldLayoutChg>
        <pc:sldLayoutChg chg="add del">
          <pc:chgData name="Sanjay Dhaigude" userId="S::tpo@walchandsangli.ac.in::75a58487-8404-4e24-8188-cc066e65f0fa" providerId="AD" clId="Web-{D4FAABAF-810E-4A5F-B027-704D4E02591B}" dt="2019-11-29T12:00:51.153" v="94"/>
          <pc:sldLayoutMkLst>
            <pc:docMk/>
            <pc:sldMasterMk cId="3781352568" sldId="2147483672"/>
            <pc:sldLayoutMk cId="1581155795" sldId="2147483677"/>
          </pc:sldLayoutMkLst>
        </pc:sldLayoutChg>
        <pc:sldLayoutChg chg="add del">
          <pc:chgData name="Sanjay Dhaigude" userId="S::tpo@walchandsangli.ac.in::75a58487-8404-4e24-8188-cc066e65f0fa" providerId="AD" clId="Web-{D4FAABAF-810E-4A5F-B027-704D4E02591B}" dt="2019-11-29T12:00:51.153" v="94"/>
          <pc:sldLayoutMkLst>
            <pc:docMk/>
            <pc:sldMasterMk cId="3781352568" sldId="2147483672"/>
            <pc:sldLayoutMk cId="276510069" sldId="2147483678"/>
          </pc:sldLayoutMkLst>
        </pc:sldLayoutChg>
        <pc:sldLayoutChg chg="add del">
          <pc:chgData name="Sanjay Dhaigude" userId="S::tpo@walchandsangli.ac.in::75a58487-8404-4e24-8188-cc066e65f0fa" providerId="AD" clId="Web-{D4FAABAF-810E-4A5F-B027-704D4E02591B}" dt="2019-11-29T12:00:51.153" v="94"/>
          <pc:sldLayoutMkLst>
            <pc:docMk/>
            <pc:sldMasterMk cId="3781352568" sldId="2147483672"/>
            <pc:sldLayoutMk cId="3131780247" sldId="2147483679"/>
          </pc:sldLayoutMkLst>
        </pc:sldLayoutChg>
        <pc:sldLayoutChg chg="add del replId">
          <pc:chgData name="Sanjay Dhaigude" userId="S::tpo@walchandsangli.ac.in::75a58487-8404-4e24-8188-cc066e65f0fa" providerId="AD" clId="Web-{D4FAABAF-810E-4A5F-B027-704D4E02591B}" dt="2019-11-29T12:00:51.153" v="94"/>
          <pc:sldLayoutMkLst>
            <pc:docMk/>
            <pc:sldMasterMk cId="3781352568" sldId="2147483672"/>
            <pc:sldLayoutMk cId="1301581186" sldId="2147483680"/>
          </pc:sldLayoutMkLst>
        </pc:sldLayoutChg>
        <pc:sldLayoutChg chg="add del replId">
          <pc:chgData name="Sanjay Dhaigude" userId="S::tpo@walchandsangli.ac.in::75a58487-8404-4e24-8188-cc066e65f0fa" providerId="AD" clId="Web-{D4FAABAF-810E-4A5F-B027-704D4E02591B}" dt="2019-11-29T12:00:51.153" v="94"/>
          <pc:sldLayoutMkLst>
            <pc:docMk/>
            <pc:sldMasterMk cId="3781352568" sldId="2147483672"/>
            <pc:sldLayoutMk cId="4050049585" sldId="2147483681"/>
          </pc:sldLayoutMkLst>
        </pc:sldLayoutChg>
        <pc:sldLayoutChg chg="add del replId">
          <pc:chgData name="Sanjay Dhaigude" userId="S::tpo@walchandsangli.ac.in::75a58487-8404-4e24-8188-cc066e65f0fa" providerId="AD" clId="Web-{D4FAABAF-810E-4A5F-B027-704D4E02591B}" dt="2019-11-29T12:00:51.153" v="94"/>
          <pc:sldLayoutMkLst>
            <pc:docMk/>
            <pc:sldMasterMk cId="3781352568" sldId="2147483672"/>
            <pc:sldLayoutMk cId="148486145" sldId="2147483682"/>
          </pc:sldLayoutMkLst>
        </pc:sldLayoutChg>
        <pc:sldLayoutChg chg="add del replId">
          <pc:chgData name="Sanjay Dhaigude" userId="S::tpo@walchandsangli.ac.in::75a58487-8404-4e24-8188-cc066e65f0fa" providerId="AD" clId="Web-{D4FAABAF-810E-4A5F-B027-704D4E02591B}" dt="2019-11-29T12:00:51.153" v="94"/>
          <pc:sldLayoutMkLst>
            <pc:docMk/>
            <pc:sldMasterMk cId="3781352568" sldId="2147483672"/>
            <pc:sldLayoutMk cId="1489251353" sldId="2147483683"/>
          </pc:sldLayoutMkLst>
        </pc:sldLayoutChg>
        <pc:sldLayoutChg chg="add del replId">
          <pc:chgData name="Sanjay Dhaigude" userId="S::tpo@walchandsangli.ac.in::75a58487-8404-4e24-8188-cc066e65f0fa" providerId="AD" clId="Web-{D4FAABAF-810E-4A5F-B027-704D4E02591B}" dt="2019-11-29T12:00:51.153" v="94"/>
          <pc:sldLayoutMkLst>
            <pc:docMk/>
            <pc:sldMasterMk cId="3781352568" sldId="2147483672"/>
            <pc:sldLayoutMk cId="3182500677" sldId="2147483684"/>
          </pc:sldLayoutMkLst>
        </pc:sldLayoutChg>
        <pc:sldLayoutChg chg="add del replId">
          <pc:chgData name="Sanjay Dhaigude" userId="S::tpo@walchandsangli.ac.in::75a58487-8404-4e24-8188-cc066e65f0fa" providerId="AD" clId="Web-{D4FAABAF-810E-4A5F-B027-704D4E02591B}" dt="2019-11-29T12:00:51.153" v="94"/>
          <pc:sldLayoutMkLst>
            <pc:docMk/>
            <pc:sldMasterMk cId="3781352568" sldId="2147483672"/>
            <pc:sldLayoutMk cId="1443587989" sldId="2147483685"/>
          </pc:sldLayoutMkLst>
        </pc:sldLayoutChg>
        <pc:sldLayoutChg chg="add del replId">
          <pc:chgData name="Sanjay Dhaigude" userId="S::tpo@walchandsangli.ac.in::75a58487-8404-4e24-8188-cc066e65f0fa" providerId="AD" clId="Web-{D4FAABAF-810E-4A5F-B027-704D4E02591B}" dt="2019-11-29T12:00:51.153" v="94"/>
          <pc:sldLayoutMkLst>
            <pc:docMk/>
            <pc:sldMasterMk cId="3781352568" sldId="2147483672"/>
            <pc:sldLayoutMk cId="3297792655" sldId="2147483686"/>
          </pc:sldLayoutMkLst>
        </pc:sldLayoutChg>
        <pc:sldLayoutChg chg="add del replId">
          <pc:chgData name="Sanjay Dhaigude" userId="S::tpo@walchandsangli.ac.in::75a58487-8404-4e24-8188-cc066e65f0fa" providerId="AD" clId="Web-{D4FAABAF-810E-4A5F-B027-704D4E02591B}" dt="2019-11-29T12:00:51.153" v="94"/>
          <pc:sldLayoutMkLst>
            <pc:docMk/>
            <pc:sldMasterMk cId="3781352568" sldId="2147483672"/>
            <pc:sldLayoutMk cId="3243050970" sldId="2147483687"/>
          </pc:sldLayoutMkLst>
        </pc:sldLayoutChg>
        <pc:sldLayoutChg chg="add del replId">
          <pc:chgData name="Sanjay Dhaigude" userId="S::tpo@walchandsangli.ac.in::75a58487-8404-4e24-8188-cc066e65f0fa" providerId="AD" clId="Web-{D4FAABAF-810E-4A5F-B027-704D4E02591B}" dt="2019-11-29T12:00:51.153" v="94"/>
          <pc:sldLayoutMkLst>
            <pc:docMk/>
            <pc:sldMasterMk cId="3781352568" sldId="2147483672"/>
            <pc:sldLayoutMk cId="540949634" sldId="2147483688"/>
          </pc:sldLayoutMkLst>
        </pc:sldLayoutChg>
        <pc:sldLayoutChg chg="add del replId">
          <pc:chgData name="Sanjay Dhaigude" userId="S::tpo@walchandsangli.ac.in::75a58487-8404-4e24-8188-cc066e65f0fa" providerId="AD" clId="Web-{D4FAABAF-810E-4A5F-B027-704D4E02591B}" dt="2019-11-29T12:00:51.153" v="94"/>
          <pc:sldLayoutMkLst>
            <pc:docMk/>
            <pc:sldMasterMk cId="3781352568" sldId="2147483672"/>
            <pc:sldLayoutMk cId="492102577" sldId="2147483689"/>
          </pc:sldLayoutMkLst>
        </pc:sldLayoutChg>
      </pc:sldMasterChg>
    </pc:docChg>
  </pc:docChgLst>
  <pc:docChgLst>
    <pc:chgData name="Sanjay Dhaigude" userId="S::tpo@walchandsangli.ac.in::75a58487-8404-4e24-8188-cc066e65f0fa" providerId="AD" clId="Web-{B5019D96-53C1-3ABF-1A0C-53679B3099E5}"/>
    <pc:docChg chg="addSld delSld modSld">
      <pc:chgData name="Sanjay Dhaigude" userId="S::tpo@walchandsangli.ac.in::75a58487-8404-4e24-8188-cc066e65f0fa" providerId="AD" clId="Web-{B5019D96-53C1-3ABF-1A0C-53679B3099E5}" dt="2019-11-29T12:33:45.816" v="207"/>
      <pc:docMkLst>
        <pc:docMk/>
      </pc:docMkLst>
      <pc:sldChg chg="addSp modSp mod setBg">
        <pc:chgData name="Sanjay Dhaigude" userId="S::tpo@walchandsangli.ac.in::75a58487-8404-4e24-8188-cc066e65f0fa" providerId="AD" clId="Web-{B5019D96-53C1-3ABF-1A0C-53679B3099E5}" dt="2019-11-29T12:28:12.564" v="47"/>
        <pc:sldMkLst>
          <pc:docMk/>
          <pc:sldMk cId="1069701859" sldId="264"/>
        </pc:sldMkLst>
        <pc:spChg chg="mod">
          <ac:chgData name="Sanjay Dhaigude" userId="S::tpo@walchandsangli.ac.in::75a58487-8404-4e24-8188-cc066e65f0fa" providerId="AD" clId="Web-{B5019D96-53C1-3ABF-1A0C-53679B3099E5}" dt="2019-11-29T12:28:12.564" v="47"/>
          <ac:spMkLst>
            <pc:docMk/>
            <pc:sldMk cId="1069701859" sldId="264"/>
            <ac:spMk id="2" creationId="{1474C279-39F1-42D6-B02D-BF5A3D5D887A}"/>
          </ac:spMkLst>
        </pc:spChg>
        <pc:spChg chg="add">
          <ac:chgData name="Sanjay Dhaigude" userId="S::tpo@walchandsangli.ac.in::75a58487-8404-4e24-8188-cc066e65f0fa" providerId="AD" clId="Web-{B5019D96-53C1-3ABF-1A0C-53679B3099E5}" dt="2019-11-29T12:28:12.564" v="47"/>
          <ac:spMkLst>
            <pc:docMk/>
            <pc:sldMk cId="1069701859" sldId="264"/>
            <ac:spMk id="71" creationId="{AB45A142-4255-493C-8284-5D566C121B10}"/>
          </ac:spMkLst>
        </pc:spChg>
        <pc:picChg chg="mod">
          <ac:chgData name="Sanjay Dhaigude" userId="S::tpo@walchandsangli.ac.in::75a58487-8404-4e24-8188-cc066e65f0fa" providerId="AD" clId="Web-{B5019D96-53C1-3ABF-1A0C-53679B3099E5}" dt="2019-11-29T12:28:12.564" v="47"/>
          <ac:picMkLst>
            <pc:docMk/>
            <pc:sldMk cId="1069701859" sldId="264"/>
            <ac:picMk id="2050" creationId="{F5AC366D-4B6B-4861-BCAA-EF62F2AE3FDB}"/>
          </ac:picMkLst>
        </pc:picChg>
        <pc:cxnChg chg="add">
          <ac:chgData name="Sanjay Dhaigude" userId="S::tpo@walchandsangli.ac.in::75a58487-8404-4e24-8188-cc066e65f0fa" providerId="AD" clId="Web-{B5019D96-53C1-3ABF-1A0C-53679B3099E5}" dt="2019-11-29T12:28:12.564" v="47"/>
          <ac:cxnSpMkLst>
            <pc:docMk/>
            <pc:sldMk cId="1069701859" sldId="264"/>
            <ac:cxnSpMk id="73" creationId="{38FB9660-F42F-4313-BBC4-47C007FE484C}"/>
          </ac:cxnSpMkLst>
        </pc:cxnChg>
      </pc:sldChg>
      <pc:sldChg chg="addSp delSp modSp new mod setBg">
        <pc:chgData name="Sanjay Dhaigude" userId="S::tpo@walchandsangli.ac.in::75a58487-8404-4e24-8188-cc066e65f0fa" providerId="AD" clId="Web-{B5019D96-53C1-3ABF-1A0C-53679B3099E5}" dt="2019-11-29T12:32:59.144" v="124" actId="20577"/>
        <pc:sldMkLst>
          <pc:docMk/>
          <pc:sldMk cId="801782605" sldId="266"/>
        </pc:sldMkLst>
        <pc:spChg chg="mod">
          <ac:chgData name="Sanjay Dhaigude" userId="S::tpo@walchandsangli.ac.in::75a58487-8404-4e24-8188-cc066e65f0fa" providerId="AD" clId="Web-{B5019D96-53C1-3ABF-1A0C-53679B3099E5}" dt="2019-11-29T12:32:59.144" v="124" actId="20577"/>
          <ac:spMkLst>
            <pc:docMk/>
            <pc:sldMk cId="801782605" sldId="266"/>
            <ac:spMk id="2" creationId="{1EC4F741-8DF1-41C6-9B82-C60E7AE0F0D1}"/>
          </ac:spMkLst>
        </pc:spChg>
        <pc:spChg chg="del">
          <ac:chgData name="Sanjay Dhaigude" userId="S::tpo@walchandsangli.ac.in::75a58487-8404-4e24-8188-cc066e65f0fa" providerId="AD" clId="Web-{B5019D96-53C1-3ABF-1A0C-53679B3099E5}" dt="2019-11-29T12:27:59.751" v="45"/>
          <ac:spMkLst>
            <pc:docMk/>
            <pc:sldMk cId="801782605" sldId="266"/>
            <ac:spMk id="3" creationId="{2CADFE2B-140C-4C2F-9764-247A5EBC8A2F}"/>
          </ac:spMkLst>
        </pc:spChg>
        <pc:spChg chg="add">
          <ac:chgData name="Sanjay Dhaigude" userId="S::tpo@walchandsangli.ac.in::75a58487-8404-4e24-8188-cc066e65f0fa" providerId="AD" clId="Web-{B5019D96-53C1-3ABF-1A0C-53679B3099E5}" dt="2019-11-29T12:28:04.580" v="46"/>
          <ac:spMkLst>
            <pc:docMk/>
            <pc:sldMk cId="801782605" sldId="266"/>
            <ac:spMk id="9" creationId="{AB45A142-4255-493C-8284-5D566C121B10}"/>
          </ac:spMkLst>
        </pc:spChg>
        <pc:picChg chg="add mod ord">
          <ac:chgData name="Sanjay Dhaigude" userId="S::tpo@walchandsangli.ac.in::75a58487-8404-4e24-8188-cc066e65f0fa" providerId="AD" clId="Web-{B5019D96-53C1-3ABF-1A0C-53679B3099E5}" dt="2019-11-29T12:28:04.580" v="46"/>
          <ac:picMkLst>
            <pc:docMk/>
            <pc:sldMk cId="801782605" sldId="266"/>
            <ac:picMk id="4" creationId="{916186E7-81AE-4439-AAF7-B3FFCCB21DAA}"/>
          </ac:picMkLst>
        </pc:picChg>
        <pc:cxnChg chg="add">
          <ac:chgData name="Sanjay Dhaigude" userId="S::tpo@walchandsangli.ac.in::75a58487-8404-4e24-8188-cc066e65f0fa" providerId="AD" clId="Web-{B5019D96-53C1-3ABF-1A0C-53679B3099E5}" dt="2019-11-29T12:28:04.580" v="46"/>
          <ac:cxnSpMkLst>
            <pc:docMk/>
            <pc:sldMk cId="801782605" sldId="266"/>
            <ac:cxnSpMk id="11" creationId="{38FB9660-F42F-4313-BBC4-47C007FE484C}"/>
          </ac:cxnSpMkLst>
        </pc:cxnChg>
      </pc:sldChg>
      <pc:sldChg chg="del">
        <pc:chgData name="Sanjay Dhaigude" userId="S::tpo@walchandsangli.ac.in::75a58487-8404-4e24-8188-cc066e65f0fa" providerId="AD" clId="Web-{B5019D96-53C1-3ABF-1A0C-53679B3099E5}" dt="2019-11-29T12:27:42.470" v="1"/>
        <pc:sldMkLst>
          <pc:docMk/>
          <pc:sldMk cId="1103407591" sldId="266"/>
        </pc:sldMkLst>
      </pc:sldChg>
      <pc:sldChg chg="addSp delSp modSp new mod setBg">
        <pc:chgData name="Sanjay Dhaigude" userId="S::tpo@walchandsangli.ac.in::75a58487-8404-4e24-8188-cc066e65f0fa" providerId="AD" clId="Web-{B5019D96-53C1-3ABF-1A0C-53679B3099E5}" dt="2019-11-29T12:29:27.064" v="91"/>
        <pc:sldMkLst>
          <pc:docMk/>
          <pc:sldMk cId="546673597" sldId="267"/>
        </pc:sldMkLst>
        <pc:spChg chg="mod">
          <ac:chgData name="Sanjay Dhaigude" userId="S::tpo@walchandsangli.ac.in::75a58487-8404-4e24-8188-cc066e65f0fa" providerId="AD" clId="Web-{B5019D96-53C1-3ABF-1A0C-53679B3099E5}" dt="2019-11-29T12:29:27.064" v="91"/>
          <ac:spMkLst>
            <pc:docMk/>
            <pc:sldMk cId="546673597" sldId="267"/>
            <ac:spMk id="2" creationId="{EB384770-010A-409F-B982-B56CC2D02704}"/>
          </ac:spMkLst>
        </pc:spChg>
        <pc:spChg chg="del">
          <ac:chgData name="Sanjay Dhaigude" userId="S::tpo@walchandsangli.ac.in::75a58487-8404-4e24-8188-cc066e65f0fa" providerId="AD" clId="Web-{B5019D96-53C1-3ABF-1A0C-53679B3099E5}" dt="2019-11-29T12:28:46.720" v="49"/>
          <ac:spMkLst>
            <pc:docMk/>
            <pc:sldMk cId="546673597" sldId="267"/>
            <ac:spMk id="3" creationId="{D326E8B6-F3F2-4C0A-B431-25482001E5E6}"/>
          </ac:spMkLst>
        </pc:spChg>
        <pc:spChg chg="add">
          <ac:chgData name="Sanjay Dhaigude" userId="S::tpo@walchandsangli.ac.in::75a58487-8404-4e24-8188-cc066e65f0fa" providerId="AD" clId="Web-{B5019D96-53C1-3ABF-1A0C-53679B3099E5}" dt="2019-11-29T12:29:27.064" v="91"/>
          <ac:spMkLst>
            <pc:docMk/>
            <pc:sldMk cId="546673597" sldId="267"/>
            <ac:spMk id="9" creationId="{AB45A142-4255-493C-8284-5D566C121B10}"/>
          </ac:spMkLst>
        </pc:spChg>
        <pc:picChg chg="add mod ord">
          <ac:chgData name="Sanjay Dhaigude" userId="S::tpo@walchandsangli.ac.in::75a58487-8404-4e24-8188-cc066e65f0fa" providerId="AD" clId="Web-{B5019D96-53C1-3ABF-1A0C-53679B3099E5}" dt="2019-11-29T12:29:27.064" v="91"/>
          <ac:picMkLst>
            <pc:docMk/>
            <pc:sldMk cId="546673597" sldId="267"/>
            <ac:picMk id="4" creationId="{37603DEF-97C5-4866-8770-F767D062429A}"/>
          </ac:picMkLst>
        </pc:picChg>
        <pc:cxnChg chg="add">
          <ac:chgData name="Sanjay Dhaigude" userId="S::tpo@walchandsangli.ac.in::75a58487-8404-4e24-8188-cc066e65f0fa" providerId="AD" clId="Web-{B5019D96-53C1-3ABF-1A0C-53679B3099E5}" dt="2019-11-29T12:29:27.064" v="91"/>
          <ac:cxnSpMkLst>
            <pc:docMk/>
            <pc:sldMk cId="546673597" sldId="267"/>
            <ac:cxnSpMk id="11" creationId="{38FB9660-F42F-4313-BBC4-47C007FE484C}"/>
          </ac:cxnSpMkLst>
        </pc:cxnChg>
      </pc:sldChg>
      <pc:sldChg chg="del">
        <pc:chgData name="Sanjay Dhaigude" userId="S::tpo@walchandsangli.ac.in::75a58487-8404-4e24-8188-cc066e65f0fa" providerId="AD" clId="Web-{B5019D96-53C1-3ABF-1A0C-53679B3099E5}" dt="2019-11-29T12:27:37.220" v="0"/>
        <pc:sldMkLst>
          <pc:docMk/>
          <pc:sldMk cId="1050292147" sldId="267"/>
        </pc:sldMkLst>
      </pc:sldChg>
      <pc:sldChg chg="addSp delSp modSp new del mod setBg">
        <pc:chgData name="Sanjay Dhaigude" userId="S::tpo@walchandsangli.ac.in::75a58487-8404-4e24-8188-cc066e65f0fa" providerId="AD" clId="Web-{B5019D96-53C1-3ABF-1A0C-53679B3099E5}" dt="2019-11-29T12:31:48.862" v="97"/>
        <pc:sldMkLst>
          <pc:docMk/>
          <pc:sldMk cId="18923868" sldId="268"/>
        </pc:sldMkLst>
        <pc:spChg chg="add del">
          <ac:chgData name="Sanjay Dhaigude" userId="S::tpo@walchandsangli.ac.in::75a58487-8404-4e24-8188-cc066e65f0fa" providerId="AD" clId="Web-{B5019D96-53C1-3ABF-1A0C-53679B3099E5}" dt="2019-11-29T12:31:45.659" v="95"/>
          <ac:spMkLst>
            <pc:docMk/>
            <pc:sldMk cId="18923868" sldId="268"/>
            <ac:spMk id="2" creationId="{37AB899F-FBA0-47B3-A8EB-914BE13F8678}"/>
          </ac:spMkLst>
        </pc:spChg>
        <pc:spChg chg="add del">
          <ac:chgData name="Sanjay Dhaigude" userId="S::tpo@walchandsangli.ac.in::75a58487-8404-4e24-8188-cc066e65f0fa" providerId="AD" clId="Web-{B5019D96-53C1-3ABF-1A0C-53679B3099E5}" dt="2019-11-29T12:31:47.206" v="96"/>
          <ac:spMkLst>
            <pc:docMk/>
            <pc:sldMk cId="18923868" sldId="268"/>
            <ac:spMk id="3" creationId="{413D1644-9609-4A28-97AC-77C05091038C}"/>
          </ac:spMkLst>
        </pc:spChg>
        <pc:spChg chg="add del">
          <ac:chgData name="Sanjay Dhaigude" userId="S::tpo@walchandsangli.ac.in::75a58487-8404-4e24-8188-cc066e65f0fa" providerId="AD" clId="Web-{B5019D96-53C1-3ABF-1A0C-53679B3099E5}" dt="2019-11-29T12:31:45.659" v="95"/>
          <ac:spMkLst>
            <pc:docMk/>
            <pc:sldMk cId="18923868" sldId="268"/>
            <ac:spMk id="9" creationId="{32BC26D8-82FB-445E-AA49-62A77D7C1EE0}"/>
          </ac:spMkLst>
        </pc:spChg>
        <pc:spChg chg="add del">
          <ac:chgData name="Sanjay Dhaigude" userId="S::tpo@walchandsangli.ac.in::75a58487-8404-4e24-8188-cc066e65f0fa" providerId="AD" clId="Web-{B5019D96-53C1-3ABF-1A0C-53679B3099E5}" dt="2019-11-29T12:31:45.659" v="95"/>
          <ac:spMkLst>
            <pc:docMk/>
            <pc:sldMk cId="18923868" sldId="268"/>
            <ac:spMk id="11" creationId="{CB44330D-EA18-4254-AA95-EB49948539B8}"/>
          </ac:spMkLst>
        </pc:spChg>
        <pc:picChg chg="add del mod ord">
          <ac:chgData name="Sanjay Dhaigude" userId="S::tpo@walchandsangli.ac.in::75a58487-8404-4e24-8188-cc066e65f0fa" providerId="AD" clId="Web-{B5019D96-53C1-3ABF-1A0C-53679B3099E5}" dt="2019-11-29T12:31:47.206" v="96"/>
          <ac:picMkLst>
            <pc:docMk/>
            <pc:sldMk cId="18923868" sldId="268"/>
            <ac:picMk id="4" creationId="{7DF285C3-C49F-4185-833A-B36C587BC863}"/>
          </ac:picMkLst>
        </pc:picChg>
      </pc:sldChg>
      <pc:sldChg chg="addSp delSp modSp new">
        <pc:chgData name="Sanjay Dhaigude" userId="S::tpo@walchandsangli.ac.in::75a58487-8404-4e24-8188-cc066e65f0fa" providerId="AD" clId="Web-{B5019D96-53C1-3ABF-1A0C-53679B3099E5}" dt="2019-11-29T12:33:45.816" v="207"/>
        <pc:sldMkLst>
          <pc:docMk/>
          <pc:sldMk cId="684873896" sldId="268"/>
        </pc:sldMkLst>
        <pc:spChg chg="mod">
          <ac:chgData name="Sanjay Dhaigude" userId="S::tpo@walchandsangli.ac.in::75a58487-8404-4e24-8188-cc066e65f0fa" providerId="AD" clId="Web-{B5019D96-53C1-3ABF-1A0C-53679B3099E5}" dt="2019-11-29T12:33:33.347" v="204" actId="20577"/>
          <ac:spMkLst>
            <pc:docMk/>
            <pc:sldMk cId="684873896" sldId="268"/>
            <ac:spMk id="2" creationId="{3223FE72-BA04-45E8-964C-2CE82913C3B7}"/>
          </ac:spMkLst>
        </pc:spChg>
        <pc:spChg chg="del">
          <ac:chgData name="Sanjay Dhaigude" userId="S::tpo@walchandsangli.ac.in::75a58487-8404-4e24-8188-cc066e65f0fa" providerId="AD" clId="Web-{B5019D96-53C1-3ABF-1A0C-53679B3099E5}" dt="2019-11-29T12:33:45.816" v="207"/>
          <ac:spMkLst>
            <pc:docMk/>
            <pc:sldMk cId="684873896" sldId="268"/>
            <ac:spMk id="3" creationId="{7C328EE8-A99F-4198-8EEE-29B129998293}"/>
          </ac:spMkLst>
        </pc:spChg>
        <pc:picChg chg="add mod ord">
          <ac:chgData name="Sanjay Dhaigude" userId="S::tpo@walchandsangli.ac.in::75a58487-8404-4e24-8188-cc066e65f0fa" providerId="AD" clId="Web-{B5019D96-53C1-3ABF-1A0C-53679B3099E5}" dt="2019-11-29T12:33:45.816" v="207"/>
          <ac:picMkLst>
            <pc:docMk/>
            <pc:sldMk cId="684873896" sldId="268"/>
            <ac:picMk id="4" creationId="{4877C0D9-5C5D-4329-AFF5-AABAC0FD2C46}"/>
          </ac:picMkLst>
        </pc:picChg>
      </pc:sldChg>
    </pc:docChg>
  </pc:docChgLst>
  <pc:docChgLst>
    <pc:chgData name="Sanjay Dhaigude" userId="S::tpo@walchandsangli.ac.in::75a58487-8404-4e24-8188-cc066e65f0fa" providerId="AD" clId="Web-{EC8B357C-9838-9572-D750-35719B833EA3}"/>
    <pc:docChg chg="modSld">
      <pc:chgData name="Sanjay Dhaigude" userId="S::tpo@walchandsangli.ac.in::75a58487-8404-4e24-8188-cc066e65f0fa" providerId="AD" clId="Web-{EC8B357C-9838-9572-D750-35719B833EA3}" dt="2019-11-29T12:19:50.131" v="0"/>
      <pc:docMkLst>
        <pc:docMk/>
      </pc:docMkLst>
      <pc:sldChg chg="addSp modSp mod setBg">
        <pc:chgData name="Sanjay Dhaigude" userId="S::tpo@walchandsangli.ac.in::75a58487-8404-4e24-8188-cc066e65f0fa" providerId="AD" clId="Web-{EC8B357C-9838-9572-D750-35719B833EA3}" dt="2019-11-29T12:19:50.131" v="0"/>
        <pc:sldMkLst>
          <pc:docMk/>
          <pc:sldMk cId="3088914511" sldId="263"/>
        </pc:sldMkLst>
        <pc:spChg chg="mod">
          <ac:chgData name="Sanjay Dhaigude" userId="S::tpo@walchandsangli.ac.in::75a58487-8404-4e24-8188-cc066e65f0fa" providerId="AD" clId="Web-{EC8B357C-9838-9572-D750-35719B833EA3}" dt="2019-11-29T12:19:50.131" v="0"/>
          <ac:spMkLst>
            <pc:docMk/>
            <pc:sldMk cId="3088914511" sldId="263"/>
            <ac:spMk id="2" creationId="{D4DE33EE-5454-4EB6-B61D-08EB488980BB}"/>
          </ac:spMkLst>
        </pc:spChg>
        <pc:spChg chg="add">
          <ac:chgData name="Sanjay Dhaigude" userId="S::tpo@walchandsangli.ac.in::75a58487-8404-4e24-8188-cc066e65f0fa" providerId="AD" clId="Web-{EC8B357C-9838-9572-D750-35719B833EA3}" dt="2019-11-29T12:19:50.131" v="0"/>
          <ac:spMkLst>
            <pc:docMk/>
            <pc:sldMk cId="3088914511" sldId="263"/>
            <ac:spMk id="71" creationId="{823AC064-BC96-4F32-8AE1-B2FD38754823}"/>
          </ac:spMkLst>
        </pc:spChg>
        <pc:picChg chg="mod">
          <ac:chgData name="Sanjay Dhaigude" userId="S::tpo@walchandsangli.ac.in::75a58487-8404-4e24-8188-cc066e65f0fa" providerId="AD" clId="Web-{EC8B357C-9838-9572-D750-35719B833EA3}" dt="2019-11-29T12:19:50.131" v="0"/>
          <ac:picMkLst>
            <pc:docMk/>
            <pc:sldMk cId="3088914511" sldId="263"/>
            <ac:picMk id="1026" creationId="{AC128B57-98A3-4589-8275-21AA4AE3B34B}"/>
          </ac:picMkLst>
        </pc:picChg>
        <pc:cxnChg chg="add">
          <ac:chgData name="Sanjay Dhaigude" userId="S::tpo@walchandsangli.ac.in::75a58487-8404-4e24-8188-cc066e65f0fa" providerId="AD" clId="Web-{EC8B357C-9838-9572-D750-35719B833EA3}" dt="2019-11-29T12:19:50.131" v="0"/>
          <ac:cxnSpMkLst>
            <pc:docMk/>
            <pc:sldMk cId="3088914511" sldId="263"/>
            <ac:cxnSpMk id="73" creationId="{7E7C77BC-7138-40B1-A15B-20F57A494629}"/>
          </ac:cxnSpMkLst>
        </pc:cxnChg>
      </pc:sldChg>
    </pc:docChg>
  </pc:docChgLst>
  <pc:docChgLst>
    <pc:chgData name="Sanjay Dhaigude" userId="S::tpo@walchandsangli.ac.in::75a58487-8404-4e24-8188-cc066e65f0fa" providerId="AD" clId="Web-{AF6ED492-55EB-83A0-46AA-826348C86B86}"/>
    <pc:docChg chg="addSld delSld modSld">
      <pc:chgData name="Sanjay Dhaigude" userId="S::tpo@walchandsangli.ac.in::75a58487-8404-4e24-8188-cc066e65f0fa" providerId="AD" clId="Web-{AF6ED492-55EB-83A0-46AA-826348C86B86}" dt="2019-11-29T12:17:30.407" v="135" actId="20577"/>
      <pc:docMkLst>
        <pc:docMk/>
      </pc:docMkLst>
      <pc:sldChg chg="addSp delSp modSp">
        <pc:chgData name="Sanjay Dhaigude" userId="S::tpo@walchandsangli.ac.in::75a58487-8404-4e24-8188-cc066e65f0fa" providerId="AD" clId="Web-{AF6ED492-55EB-83A0-46AA-826348C86B86}" dt="2019-11-29T12:13:01.034" v="2"/>
        <pc:sldMkLst>
          <pc:docMk/>
          <pc:sldMk cId="867391823" sldId="259"/>
        </pc:sldMkLst>
        <pc:spChg chg="mod">
          <ac:chgData name="Sanjay Dhaigude" userId="S::tpo@walchandsangli.ac.in::75a58487-8404-4e24-8188-cc066e65f0fa" providerId="AD" clId="Web-{AF6ED492-55EB-83A0-46AA-826348C86B86}" dt="2019-11-29T12:13:01.034" v="2"/>
          <ac:spMkLst>
            <pc:docMk/>
            <pc:sldMk cId="867391823" sldId="259"/>
            <ac:spMk id="2" creationId="{850166AE-D9D3-4217-99C0-84C41BF40E05}"/>
          </ac:spMkLst>
        </pc:spChg>
        <pc:spChg chg="add del">
          <ac:chgData name="Sanjay Dhaigude" userId="S::tpo@walchandsangli.ac.in::75a58487-8404-4e24-8188-cc066e65f0fa" providerId="AD" clId="Web-{AF6ED492-55EB-83A0-46AA-826348C86B86}" dt="2019-11-29T12:13:01.034" v="2"/>
          <ac:spMkLst>
            <pc:docMk/>
            <pc:sldMk cId="867391823" sldId="259"/>
            <ac:spMk id="10" creationId="{73DE2CFE-42F2-48F0-8706-5264E012B10C}"/>
          </ac:spMkLst>
        </pc:spChg>
        <pc:spChg chg="add del">
          <ac:chgData name="Sanjay Dhaigude" userId="S::tpo@walchandsangli.ac.in::75a58487-8404-4e24-8188-cc066e65f0fa" providerId="AD" clId="Web-{AF6ED492-55EB-83A0-46AA-826348C86B86}" dt="2019-11-29T12:13:00.925" v="1"/>
          <ac:spMkLst>
            <pc:docMk/>
            <pc:sldMk cId="867391823" sldId="259"/>
            <ac:spMk id="15" creationId="{73DE2CFE-42F2-48F0-8706-5264E012B10C}"/>
          </ac:spMkLst>
        </pc:spChg>
        <pc:graphicFrameChg chg="mod modGraphic">
          <ac:chgData name="Sanjay Dhaigude" userId="S::tpo@walchandsangli.ac.in::75a58487-8404-4e24-8188-cc066e65f0fa" providerId="AD" clId="Web-{AF6ED492-55EB-83A0-46AA-826348C86B86}" dt="2019-11-29T12:13:01.034" v="2"/>
          <ac:graphicFrameMkLst>
            <pc:docMk/>
            <pc:sldMk cId="867391823" sldId="259"/>
            <ac:graphicFrameMk id="5" creationId="{88765D4D-8008-4C6F-9486-BF647D754B81}"/>
          </ac:graphicFrameMkLst>
        </pc:graphicFrameChg>
      </pc:sldChg>
      <pc:sldChg chg="addSp delSp modSp new mod setBg">
        <pc:chgData name="Sanjay Dhaigude" userId="S::tpo@walchandsangli.ac.in::75a58487-8404-4e24-8188-cc066e65f0fa" providerId="AD" clId="Web-{AF6ED492-55EB-83A0-46AA-826348C86B86}" dt="2019-11-29T12:13:34.956" v="52"/>
        <pc:sldMkLst>
          <pc:docMk/>
          <pc:sldMk cId="3256455671" sldId="260"/>
        </pc:sldMkLst>
        <pc:spChg chg="mod">
          <ac:chgData name="Sanjay Dhaigude" userId="S::tpo@walchandsangli.ac.in::75a58487-8404-4e24-8188-cc066e65f0fa" providerId="AD" clId="Web-{AF6ED492-55EB-83A0-46AA-826348C86B86}" dt="2019-11-29T12:13:34.956" v="52"/>
          <ac:spMkLst>
            <pc:docMk/>
            <pc:sldMk cId="3256455671" sldId="260"/>
            <ac:spMk id="2" creationId="{C5FBF98B-D56A-48B8-89D7-4C659D42143F}"/>
          </ac:spMkLst>
        </pc:spChg>
        <pc:spChg chg="del">
          <ac:chgData name="Sanjay Dhaigude" userId="S::tpo@walchandsangli.ac.in::75a58487-8404-4e24-8188-cc066e65f0fa" providerId="AD" clId="Web-{AF6ED492-55EB-83A0-46AA-826348C86B86}" dt="2019-11-29T12:13:31.487" v="51"/>
          <ac:spMkLst>
            <pc:docMk/>
            <pc:sldMk cId="3256455671" sldId="260"/>
            <ac:spMk id="3" creationId="{CB84F039-DFFA-4482-A887-717413F06D6E}"/>
          </ac:spMkLst>
        </pc:spChg>
        <pc:spChg chg="add">
          <ac:chgData name="Sanjay Dhaigude" userId="S::tpo@walchandsangli.ac.in::75a58487-8404-4e24-8188-cc066e65f0fa" providerId="AD" clId="Web-{AF6ED492-55EB-83A0-46AA-826348C86B86}" dt="2019-11-29T12:13:34.956" v="52"/>
          <ac:spMkLst>
            <pc:docMk/>
            <pc:sldMk cId="3256455671" sldId="260"/>
            <ac:spMk id="9" creationId="{823AC064-BC96-4F32-8AE1-B2FD38754823}"/>
          </ac:spMkLst>
        </pc:spChg>
        <pc:picChg chg="add mod ord">
          <ac:chgData name="Sanjay Dhaigude" userId="S::tpo@walchandsangli.ac.in::75a58487-8404-4e24-8188-cc066e65f0fa" providerId="AD" clId="Web-{AF6ED492-55EB-83A0-46AA-826348C86B86}" dt="2019-11-29T12:13:34.956" v="52"/>
          <ac:picMkLst>
            <pc:docMk/>
            <pc:sldMk cId="3256455671" sldId="260"/>
            <ac:picMk id="4" creationId="{1422A033-41E4-4083-A2D6-8BC773E6F219}"/>
          </ac:picMkLst>
        </pc:picChg>
        <pc:cxnChg chg="add">
          <ac:chgData name="Sanjay Dhaigude" userId="S::tpo@walchandsangli.ac.in::75a58487-8404-4e24-8188-cc066e65f0fa" providerId="AD" clId="Web-{AF6ED492-55EB-83A0-46AA-826348C86B86}" dt="2019-11-29T12:13:34.956" v="52"/>
          <ac:cxnSpMkLst>
            <pc:docMk/>
            <pc:sldMk cId="3256455671" sldId="260"/>
            <ac:cxnSpMk id="11" creationId="{7E7C77BC-7138-40B1-A15B-20F57A494629}"/>
          </ac:cxnSpMkLst>
        </pc:cxnChg>
      </pc:sldChg>
      <pc:sldChg chg="addSp modSp new mod setBg">
        <pc:chgData name="Sanjay Dhaigude" userId="S::tpo@walchandsangli.ac.in::75a58487-8404-4e24-8188-cc066e65f0fa" providerId="AD" clId="Web-{AF6ED492-55EB-83A0-46AA-826348C86B86}" dt="2019-11-29T12:17:30.407" v="135" actId="20577"/>
        <pc:sldMkLst>
          <pc:docMk/>
          <pc:sldMk cId="1617740309" sldId="261"/>
        </pc:sldMkLst>
        <pc:spChg chg="mod">
          <ac:chgData name="Sanjay Dhaigude" userId="S::tpo@walchandsangli.ac.in::75a58487-8404-4e24-8188-cc066e65f0fa" providerId="AD" clId="Web-{AF6ED492-55EB-83A0-46AA-826348C86B86}" dt="2019-11-29T12:15:51.330" v="121"/>
          <ac:spMkLst>
            <pc:docMk/>
            <pc:sldMk cId="1617740309" sldId="261"/>
            <ac:spMk id="2" creationId="{10794135-A05A-42BB-8825-04EE00813892}"/>
          </ac:spMkLst>
        </pc:spChg>
        <pc:spChg chg="mod">
          <ac:chgData name="Sanjay Dhaigude" userId="S::tpo@walchandsangli.ac.in::75a58487-8404-4e24-8188-cc066e65f0fa" providerId="AD" clId="Web-{AF6ED492-55EB-83A0-46AA-826348C86B86}" dt="2019-11-29T12:17:30.407" v="135" actId="20577"/>
          <ac:spMkLst>
            <pc:docMk/>
            <pc:sldMk cId="1617740309" sldId="261"/>
            <ac:spMk id="3" creationId="{02F2CFDF-C04A-41D0-B61A-7A11BA421B17}"/>
          </ac:spMkLst>
        </pc:spChg>
        <pc:picChg chg="add">
          <ac:chgData name="Sanjay Dhaigude" userId="S::tpo@walchandsangli.ac.in::75a58487-8404-4e24-8188-cc066e65f0fa" providerId="AD" clId="Web-{AF6ED492-55EB-83A0-46AA-826348C86B86}" dt="2019-11-29T12:15:51.330" v="121"/>
          <ac:picMkLst>
            <pc:docMk/>
            <pc:sldMk cId="1617740309" sldId="261"/>
            <ac:picMk id="7" creationId="{B0F5A173-A4F6-4437-A80A-CE53587F2DF8}"/>
          </ac:picMkLst>
        </pc:picChg>
      </pc:sldChg>
      <pc:sldChg chg="new del">
        <pc:chgData name="Sanjay Dhaigude" userId="S::tpo@walchandsangli.ac.in::75a58487-8404-4e24-8188-cc066e65f0fa" providerId="AD" clId="Web-{AF6ED492-55EB-83A0-46AA-826348C86B86}" dt="2019-11-29T12:15:03.362" v="79"/>
        <pc:sldMkLst>
          <pc:docMk/>
          <pc:sldMk cId="1667592571" sldId="262"/>
        </pc:sldMkLst>
      </pc:sldChg>
      <pc:sldChg chg="addSp delSp modSp new mod setBg">
        <pc:chgData name="Sanjay Dhaigude" userId="S::tpo@walchandsangli.ac.in::75a58487-8404-4e24-8188-cc066e65f0fa" providerId="AD" clId="Web-{AF6ED492-55EB-83A0-46AA-826348C86B86}" dt="2019-11-29T12:17:01.361" v="133"/>
        <pc:sldMkLst>
          <pc:docMk/>
          <pc:sldMk cId="2499640225" sldId="262"/>
        </pc:sldMkLst>
        <pc:spChg chg="mod">
          <ac:chgData name="Sanjay Dhaigude" userId="S::tpo@walchandsangli.ac.in::75a58487-8404-4e24-8188-cc066e65f0fa" providerId="AD" clId="Web-{AF6ED492-55EB-83A0-46AA-826348C86B86}" dt="2019-11-29T12:17:01.361" v="133"/>
          <ac:spMkLst>
            <pc:docMk/>
            <pc:sldMk cId="2499640225" sldId="262"/>
            <ac:spMk id="2" creationId="{6D153B16-B7C5-449C-86E8-CB2A37CB70F3}"/>
          </ac:spMkLst>
        </pc:spChg>
        <pc:spChg chg="mod">
          <ac:chgData name="Sanjay Dhaigude" userId="S::tpo@walchandsangli.ac.in::75a58487-8404-4e24-8188-cc066e65f0fa" providerId="AD" clId="Web-{AF6ED492-55EB-83A0-46AA-826348C86B86}" dt="2019-11-29T12:17:01.361" v="133"/>
          <ac:spMkLst>
            <pc:docMk/>
            <pc:sldMk cId="2499640225" sldId="262"/>
            <ac:spMk id="3" creationId="{18303E08-489F-42EA-B99E-29EDC73BDEF8}"/>
          </ac:spMkLst>
        </pc:spChg>
        <pc:spChg chg="add del">
          <ac:chgData name="Sanjay Dhaigude" userId="S::tpo@walchandsangli.ac.in::75a58487-8404-4e24-8188-cc066e65f0fa" providerId="AD" clId="Web-{AF6ED492-55EB-83A0-46AA-826348C86B86}" dt="2019-11-29T12:17:01.361" v="133"/>
          <ac:spMkLst>
            <pc:docMk/>
            <pc:sldMk cId="2499640225" sldId="262"/>
            <ac:spMk id="5" creationId="{2029D5AD-8348-4446-B191-6A9B6FE03F21}"/>
          </ac:spMkLst>
        </pc:spChg>
        <pc:spChg chg="add del">
          <ac:chgData name="Sanjay Dhaigude" userId="S::tpo@walchandsangli.ac.in::75a58487-8404-4e24-8188-cc066e65f0fa" providerId="AD" clId="Web-{AF6ED492-55EB-83A0-46AA-826348C86B86}" dt="2019-11-29T12:16:57.783" v="131"/>
          <ac:spMkLst>
            <pc:docMk/>
            <pc:sldMk cId="2499640225" sldId="262"/>
            <ac:spMk id="8" creationId="{F98ED85F-DCEE-4B50-802E-71A6E3E12B04}"/>
          </ac:spMkLst>
        </pc:spChg>
        <pc:spChg chg="add del">
          <ac:chgData name="Sanjay Dhaigude" userId="S::tpo@walchandsangli.ac.in::75a58487-8404-4e24-8188-cc066e65f0fa" providerId="AD" clId="Web-{AF6ED492-55EB-83A0-46AA-826348C86B86}" dt="2019-11-29T12:17:01.361" v="133"/>
          <ac:spMkLst>
            <pc:docMk/>
            <pc:sldMk cId="2499640225" sldId="262"/>
            <ac:spMk id="10" creationId="{A3F395A2-2B64-4749-BD93-2F159C7E1FB5}"/>
          </ac:spMkLst>
        </pc:spChg>
        <pc:spChg chg="add del">
          <ac:chgData name="Sanjay Dhaigude" userId="S::tpo@walchandsangli.ac.in::75a58487-8404-4e24-8188-cc066e65f0fa" providerId="AD" clId="Web-{AF6ED492-55EB-83A0-46AA-826348C86B86}" dt="2019-11-29T12:17:01.361" v="133"/>
          <ac:spMkLst>
            <pc:docMk/>
            <pc:sldMk cId="2499640225" sldId="262"/>
            <ac:spMk id="12" creationId="{5CF0135B-EAB8-4CA0-896C-2D897ECD28BC}"/>
          </ac:spMkLst>
        </pc:spChg>
        <pc:spChg chg="add del">
          <ac:chgData name="Sanjay Dhaigude" userId="S::tpo@walchandsangli.ac.in::75a58487-8404-4e24-8188-cc066e65f0fa" providerId="AD" clId="Web-{AF6ED492-55EB-83A0-46AA-826348C86B86}" dt="2019-11-29T12:17:01.361" v="133"/>
          <ac:spMkLst>
            <pc:docMk/>
            <pc:sldMk cId="2499640225" sldId="262"/>
            <ac:spMk id="14" creationId="{92C3387C-D24F-4737-8A37-1DC5CFF09CFA}"/>
          </ac:spMkLst>
        </pc:spChg>
      </pc:sldChg>
    </pc:docChg>
  </pc:docChgLst>
  <pc:docChgLst>
    <pc:chgData name="Sanjay Dhaigude" userId="S::tpo@walchandsangli.ac.in::75a58487-8404-4e24-8188-cc066e65f0fa" providerId="AD" clId="Web-{9674B68A-B990-A093-8FB3-5F7B77896D71}"/>
    <pc:docChg chg="modSld">
      <pc:chgData name="Sanjay Dhaigude" userId="S::tpo@walchandsangli.ac.in::75a58487-8404-4e24-8188-cc066e65f0fa" providerId="AD" clId="Web-{9674B68A-B990-A093-8FB3-5F7B77896D71}" dt="2019-11-29T12:48:19.686" v="9"/>
      <pc:docMkLst>
        <pc:docMk/>
      </pc:docMkLst>
      <pc:sldChg chg="addSp delSp modSp mod setBg">
        <pc:chgData name="Sanjay Dhaigude" userId="S::tpo@walchandsangli.ac.in::75a58487-8404-4e24-8188-cc066e65f0fa" providerId="AD" clId="Web-{9674B68A-B990-A093-8FB3-5F7B77896D71}" dt="2019-11-29T12:48:08.999" v="8"/>
        <pc:sldMkLst>
          <pc:docMk/>
          <pc:sldMk cId="2729126158" sldId="265"/>
        </pc:sldMkLst>
        <pc:spChg chg="mod">
          <ac:chgData name="Sanjay Dhaigude" userId="S::tpo@walchandsangli.ac.in::75a58487-8404-4e24-8188-cc066e65f0fa" providerId="AD" clId="Web-{9674B68A-B990-A093-8FB3-5F7B77896D71}" dt="2019-11-29T12:48:08.999" v="8"/>
          <ac:spMkLst>
            <pc:docMk/>
            <pc:sldMk cId="2729126158" sldId="265"/>
            <ac:spMk id="2" creationId="{55C12EBC-A8D1-4885-AD4C-C88B3709BAE5}"/>
          </ac:spMkLst>
        </pc:spChg>
        <pc:spChg chg="mod">
          <ac:chgData name="Sanjay Dhaigude" userId="S::tpo@walchandsangli.ac.in::75a58487-8404-4e24-8188-cc066e65f0fa" providerId="AD" clId="Web-{9674B68A-B990-A093-8FB3-5F7B77896D71}" dt="2019-11-29T12:48:08.999" v="8"/>
          <ac:spMkLst>
            <pc:docMk/>
            <pc:sldMk cId="2729126158" sldId="265"/>
            <ac:spMk id="3" creationId="{8D2DD7F9-7288-4D86-A8F6-03324854C725}"/>
          </ac:spMkLst>
        </pc:spChg>
        <pc:spChg chg="add del">
          <ac:chgData name="Sanjay Dhaigude" userId="S::tpo@walchandsangli.ac.in::75a58487-8404-4e24-8188-cc066e65f0fa" providerId="AD" clId="Web-{9674B68A-B990-A093-8FB3-5F7B77896D71}" dt="2019-11-29T12:48:05.124" v="5"/>
          <ac:spMkLst>
            <pc:docMk/>
            <pc:sldMk cId="2729126158" sldId="265"/>
            <ac:spMk id="5" creationId="{2029D5AD-8348-4446-B191-6A9B6FE03F21}"/>
          </ac:spMkLst>
        </pc:spChg>
        <pc:spChg chg="add del">
          <ac:chgData name="Sanjay Dhaigude" userId="S::tpo@walchandsangli.ac.in::75a58487-8404-4e24-8188-cc066e65f0fa" providerId="AD" clId="Web-{9674B68A-B990-A093-8FB3-5F7B77896D71}" dt="2019-11-29T12:48:08.983" v="7"/>
          <ac:spMkLst>
            <pc:docMk/>
            <pc:sldMk cId="2729126158" sldId="265"/>
            <ac:spMk id="6" creationId="{F98ED85F-DCEE-4B50-802E-71A6E3E12B04}"/>
          </ac:spMkLst>
        </pc:spChg>
        <pc:spChg chg="add">
          <ac:chgData name="Sanjay Dhaigude" userId="S::tpo@walchandsangli.ac.in::75a58487-8404-4e24-8188-cc066e65f0fa" providerId="AD" clId="Web-{9674B68A-B990-A093-8FB3-5F7B77896D71}" dt="2019-11-29T12:48:08.999" v="8"/>
          <ac:spMkLst>
            <pc:docMk/>
            <pc:sldMk cId="2729126158" sldId="265"/>
            <ac:spMk id="7" creationId="{2029D5AD-8348-4446-B191-6A9B6FE03F21}"/>
          </ac:spMkLst>
        </pc:spChg>
        <pc:spChg chg="add del">
          <ac:chgData name="Sanjay Dhaigude" userId="S::tpo@walchandsangli.ac.in::75a58487-8404-4e24-8188-cc066e65f0fa" providerId="AD" clId="Web-{9674B68A-B990-A093-8FB3-5F7B77896D71}" dt="2019-11-29T12:48:00.233" v="3"/>
          <ac:spMkLst>
            <pc:docMk/>
            <pc:sldMk cId="2729126158" sldId="265"/>
            <ac:spMk id="8" creationId="{8817AC51-5572-44EE-A0DE-7A3748336FA8}"/>
          </ac:spMkLst>
        </pc:spChg>
        <pc:spChg chg="add">
          <ac:chgData name="Sanjay Dhaigude" userId="S::tpo@walchandsangli.ac.in::75a58487-8404-4e24-8188-cc066e65f0fa" providerId="AD" clId="Web-{9674B68A-B990-A093-8FB3-5F7B77896D71}" dt="2019-11-29T12:48:08.999" v="8"/>
          <ac:spMkLst>
            <pc:docMk/>
            <pc:sldMk cId="2729126158" sldId="265"/>
            <ac:spMk id="9" creationId="{A3F395A2-2B64-4749-BD93-2F159C7E1FB5}"/>
          </ac:spMkLst>
        </pc:spChg>
        <pc:spChg chg="add del">
          <ac:chgData name="Sanjay Dhaigude" userId="S::tpo@walchandsangli.ac.in::75a58487-8404-4e24-8188-cc066e65f0fa" providerId="AD" clId="Web-{9674B68A-B990-A093-8FB3-5F7B77896D71}" dt="2019-11-29T12:48:05.124" v="5"/>
          <ac:spMkLst>
            <pc:docMk/>
            <pc:sldMk cId="2729126158" sldId="265"/>
            <ac:spMk id="10" creationId="{A3F395A2-2B64-4749-BD93-2F159C7E1FB5}"/>
          </ac:spMkLst>
        </pc:spChg>
        <pc:spChg chg="add">
          <ac:chgData name="Sanjay Dhaigude" userId="S::tpo@walchandsangli.ac.in::75a58487-8404-4e24-8188-cc066e65f0fa" providerId="AD" clId="Web-{9674B68A-B990-A093-8FB3-5F7B77896D71}" dt="2019-11-29T12:48:08.999" v="8"/>
          <ac:spMkLst>
            <pc:docMk/>
            <pc:sldMk cId="2729126158" sldId="265"/>
            <ac:spMk id="11" creationId="{5CF0135B-EAB8-4CA0-896C-2D897ECD28BC}"/>
          </ac:spMkLst>
        </pc:spChg>
        <pc:spChg chg="add del">
          <ac:chgData name="Sanjay Dhaigude" userId="S::tpo@walchandsangli.ac.in::75a58487-8404-4e24-8188-cc066e65f0fa" providerId="AD" clId="Web-{9674B68A-B990-A093-8FB3-5F7B77896D71}" dt="2019-11-29T12:48:05.124" v="5"/>
          <ac:spMkLst>
            <pc:docMk/>
            <pc:sldMk cId="2729126158" sldId="265"/>
            <ac:spMk id="12" creationId="{5CF0135B-EAB8-4CA0-896C-2D897ECD28BC}"/>
          </ac:spMkLst>
        </pc:spChg>
        <pc:spChg chg="add">
          <ac:chgData name="Sanjay Dhaigude" userId="S::tpo@walchandsangli.ac.in::75a58487-8404-4e24-8188-cc066e65f0fa" providerId="AD" clId="Web-{9674B68A-B990-A093-8FB3-5F7B77896D71}" dt="2019-11-29T12:48:08.999" v="8"/>
          <ac:spMkLst>
            <pc:docMk/>
            <pc:sldMk cId="2729126158" sldId="265"/>
            <ac:spMk id="13" creationId="{92C3387C-D24F-4737-8A37-1DC5CFF09CFA}"/>
          </ac:spMkLst>
        </pc:spChg>
        <pc:spChg chg="add del">
          <ac:chgData name="Sanjay Dhaigude" userId="S::tpo@walchandsangli.ac.in::75a58487-8404-4e24-8188-cc066e65f0fa" providerId="AD" clId="Web-{9674B68A-B990-A093-8FB3-5F7B77896D71}" dt="2019-11-29T12:48:05.124" v="5"/>
          <ac:spMkLst>
            <pc:docMk/>
            <pc:sldMk cId="2729126158" sldId="265"/>
            <ac:spMk id="14" creationId="{92C3387C-D24F-4737-8A37-1DC5CFF09CFA}"/>
          </ac:spMkLst>
        </pc:spChg>
      </pc:sldChg>
      <pc:sldChg chg="addSp modSp mod setBg">
        <pc:chgData name="Sanjay Dhaigude" userId="S::tpo@walchandsangli.ac.in::75a58487-8404-4e24-8188-cc066e65f0fa" providerId="AD" clId="Web-{9674B68A-B990-A093-8FB3-5F7B77896D71}" dt="2019-11-29T12:48:19.686" v="9"/>
        <pc:sldMkLst>
          <pc:docMk/>
          <pc:sldMk cId="913378090" sldId="270"/>
        </pc:sldMkLst>
        <pc:spChg chg="mod">
          <ac:chgData name="Sanjay Dhaigude" userId="S::tpo@walchandsangli.ac.in::75a58487-8404-4e24-8188-cc066e65f0fa" providerId="AD" clId="Web-{9674B68A-B990-A093-8FB3-5F7B77896D71}" dt="2019-11-29T12:48:19.686" v="9"/>
          <ac:spMkLst>
            <pc:docMk/>
            <pc:sldMk cId="913378090" sldId="270"/>
            <ac:spMk id="2" creationId="{2EFADCC0-AE73-4E06-A6B7-557345E33718}"/>
          </ac:spMkLst>
        </pc:spChg>
        <pc:spChg chg="mod">
          <ac:chgData name="Sanjay Dhaigude" userId="S::tpo@walchandsangli.ac.in::75a58487-8404-4e24-8188-cc066e65f0fa" providerId="AD" clId="Web-{9674B68A-B990-A093-8FB3-5F7B77896D71}" dt="2019-11-29T12:48:19.686" v="9"/>
          <ac:spMkLst>
            <pc:docMk/>
            <pc:sldMk cId="913378090" sldId="270"/>
            <ac:spMk id="3" creationId="{493A3518-7231-4B6B-A68A-DFA0056168DD}"/>
          </ac:spMkLst>
        </pc:spChg>
        <pc:spChg chg="add">
          <ac:chgData name="Sanjay Dhaigude" userId="S::tpo@walchandsangli.ac.in::75a58487-8404-4e24-8188-cc066e65f0fa" providerId="AD" clId="Web-{9674B68A-B990-A093-8FB3-5F7B77896D71}" dt="2019-11-29T12:48:19.686" v="9"/>
          <ac:spMkLst>
            <pc:docMk/>
            <pc:sldMk cId="913378090" sldId="270"/>
            <ac:spMk id="8" creationId="{2029D5AD-8348-4446-B191-6A9B6FE03F21}"/>
          </ac:spMkLst>
        </pc:spChg>
        <pc:spChg chg="add">
          <ac:chgData name="Sanjay Dhaigude" userId="S::tpo@walchandsangli.ac.in::75a58487-8404-4e24-8188-cc066e65f0fa" providerId="AD" clId="Web-{9674B68A-B990-A093-8FB3-5F7B77896D71}" dt="2019-11-29T12:48:19.686" v="9"/>
          <ac:spMkLst>
            <pc:docMk/>
            <pc:sldMk cId="913378090" sldId="270"/>
            <ac:spMk id="10" creationId="{A3F395A2-2B64-4749-BD93-2F159C7E1FB5}"/>
          </ac:spMkLst>
        </pc:spChg>
        <pc:spChg chg="add">
          <ac:chgData name="Sanjay Dhaigude" userId="S::tpo@walchandsangli.ac.in::75a58487-8404-4e24-8188-cc066e65f0fa" providerId="AD" clId="Web-{9674B68A-B990-A093-8FB3-5F7B77896D71}" dt="2019-11-29T12:48:19.686" v="9"/>
          <ac:spMkLst>
            <pc:docMk/>
            <pc:sldMk cId="913378090" sldId="270"/>
            <ac:spMk id="12" creationId="{5CF0135B-EAB8-4CA0-896C-2D897ECD28BC}"/>
          </ac:spMkLst>
        </pc:spChg>
        <pc:spChg chg="add">
          <ac:chgData name="Sanjay Dhaigude" userId="S::tpo@walchandsangli.ac.in::75a58487-8404-4e24-8188-cc066e65f0fa" providerId="AD" clId="Web-{9674B68A-B990-A093-8FB3-5F7B77896D71}" dt="2019-11-29T12:48:19.686" v="9"/>
          <ac:spMkLst>
            <pc:docMk/>
            <pc:sldMk cId="913378090" sldId="270"/>
            <ac:spMk id="14" creationId="{92C3387C-D24F-4737-8A37-1DC5CFF09CFA}"/>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D0491E-B516-4D12-B811-C8A776EDD90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714D6C1-7804-4498-80C3-6F5DA786060D}">
      <dgm:prSet/>
      <dgm:spPr/>
      <dgm:t>
        <a:bodyPr/>
        <a:lstStyle/>
        <a:p>
          <a:pPr>
            <a:lnSpc>
              <a:spcPct val="100000"/>
            </a:lnSpc>
          </a:pPr>
          <a:r>
            <a:rPr lang="en-US"/>
            <a:t>Introduction to 555 Timer IC</a:t>
          </a:r>
        </a:p>
      </dgm:t>
    </dgm:pt>
    <dgm:pt modelId="{7AED736D-8ADB-49C6-892E-EE6F26BEBCED}" type="parTrans" cxnId="{BD37A13A-00A4-4DE0-A772-8690F299B9DF}">
      <dgm:prSet/>
      <dgm:spPr/>
      <dgm:t>
        <a:bodyPr/>
        <a:lstStyle/>
        <a:p>
          <a:endParaRPr lang="en-US"/>
        </a:p>
      </dgm:t>
    </dgm:pt>
    <dgm:pt modelId="{728CA4DC-5FCB-439C-B4A8-84504D587CB3}" type="sibTrans" cxnId="{BD37A13A-00A4-4DE0-A772-8690F299B9DF}">
      <dgm:prSet/>
      <dgm:spPr/>
      <dgm:t>
        <a:bodyPr/>
        <a:lstStyle/>
        <a:p>
          <a:pPr>
            <a:lnSpc>
              <a:spcPct val="100000"/>
            </a:lnSpc>
          </a:pPr>
          <a:endParaRPr lang="en-US"/>
        </a:p>
      </dgm:t>
    </dgm:pt>
    <dgm:pt modelId="{A200BD14-F45E-4263-823A-6A8BB2FB3CC8}">
      <dgm:prSet/>
      <dgm:spPr/>
      <dgm:t>
        <a:bodyPr/>
        <a:lstStyle/>
        <a:p>
          <a:pPr>
            <a:lnSpc>
              <a:spcPct val="100000"/>
            </a:lnSpc>
          </a:pPr>
          <a:r>
            <a:rPr lang="en-US" u="none">
              <a:latin typeface="Calibri Light" panose="020F0302020204030204"/>
            </a:rPr>
            <a:t>555 Timer IC Pin Diagram</a:t>
          </a:r>
          <a:endParaRPr lang="en-US" u="none"/>
        </a:p>
      </dgm:t>
    </dgm:pt>
    <dgm:pt modelId="{B290DF11-18BF-455C-987D-01E4D88AEDAA}" type="parTrans" cxnId="{8429F38A-A0BE-44C1-85E6-DDB1A9B35E6F}">
      <dgm:prSet/>
      <dgm:spPr/>
      <dgm:t>
        <a:bodyPr/>
        <a:lstStyle/>
        <a:p>
          <a:endParaRPr lang="en-US"/>
        </a:p>
      </dgm:t>
    </dgm:pt>
    <dgm:pt modelId="{3EC3D435-C303-4637-AEC5-1D79F1DA52C4}" type="sibTrans" cxnId="{8429F38A-A0BE-44C1-85E6-DDB1A9B35E6F}">
      <dgm:prSet/>
      <dgm:spPr/>
      <dgm:t>
        <a:bodyPr/>
        <a:lstStyle/>
        <a:p>
          <a:pPr>
            <a:lnSpc>
              <a:spcPct val="100000"/>
            </a:lnSpc>
          </a:pPr>
          <a:endParaRPr lang="en-US"/>
        </a:p>
      </dgm:t>
    </dgm:pt>
    <dgm:pt modelId="{A010C5A3-6064-4A71-951C-B73D0B93289E}">
      <dgm:prSet/>
      <dgm:spPr/>
      <dgm:t>
        <a:bodyPr/>
        <a:lstStyle/>
        <a:p>
          <a:pPr>
            <a:lnSpc>
              <a:spcPct val="100000"/>
            </a:lnSpc>
          </a:pPr>
          <a:r>
            <a:rPr lang="en-US" u="none">
              <a:latin typeface="Calibri Light" panose="020F0302020204030204"/>
            </a:rPr>
            <a:t>Basics of 555 </a:t>
          </a:r>
          <a:r>
            <a:rPr lang="en-US" u="none" err="1">
              <a:latin typeface="Calibri Light" panose="020F0302020204030204"/>
            </a:rPr>
            <a:t>TImer</a:t>
          </a:r>
          <a:endParaRPr lang="en-US" u="none" err="1"/>
        </a:p>
      </dgm:t>
    </dgm:pt>
    <dgm:pt modelId="{DA6A81D1-A628-4DF1-88CA-9E69096C81F4}" type="parTrans" cxnId="{77E02849-5A4D-40AC-8D1A-4D814C53C35C}">
      <dgm:prSet/>
      <dgm:spPr/>
      <dgm:t>
        <a:bodyPr/>
        <a:lstStyle/>
        <a:p>
          <a:endParaRPr lang="en-US"/>
        </a:p>
      </dgm:t>
    </dgm:pt>
    <dgm:pt modelId="{CE04E07B-DF4E-478A-AE66-D43BB66FD51B}" type="sibTrans" cxnId="{77E02849-5A4D-40AC-8D1A-4D814C53C35C}">
      <dgm:prSet/>
      <dgm:spPr/>
      <dgm:t>
        <a:bodyPr/>
        <a:lstStyle/>
        <a:p>
          <a:pPr>
            <a:lnSpc>
              <a:spcPct val="100000"/>
            </a:lnSpc>
          </a:pPr>
          <a:endParaRPr lang="en-US"/>
        </a:p>
      </dgm:t>
    </dgm:pt>
    <dgm:pt modelId="{CC97CEE3-40FB-4E2D-ADB3-E36F6D3AEB8D}">
      <dgm:prSet phldr="0"/>
      <dgm:spPr/>
      <dgm:t>
        <a:bodyPr/>
        <a:lstStyle/>
        <a:p>
          <a:pPr>
            <a:lnSpc>
              <a:spcPct val="100000"/>
            </a:lnSpc>
          </a:pPr>
          <a:r>
            <a:rPr lang="en-US" u="none">
              <a:latin typeface="Calibri Light" panose="020F0302020204030204"/>
            </a:rPr>
            <a:t>Block Diagram</a:t>
          </a:r>
        </a:p>
      </dgm:t>
    </dgm:pt>
    <dgm:pt modelId="{1EB91361-199A-4D5D-A523-7DD470355D1C}" type="parTrans" cxnId="{A863D76F-0689-4B85-874A-DC8C01E65320}">
      <dgm:prSet/>
      <dgm:spPr/>
      <dgm:t>
        <a:bodyPr/>
        <a:lstStyle/>
        <a:p>
          <a:endParaRPr lang="en-US"/>
        </a:p>
      </dgm:t>
    </dgm:pt>
    <dgm:pt modelId="{04319842-FD81-4849-811A-694793FA5DD6}" type="sibTrans" cxnId="{A863D76F-0689-4B85-874A-DC8C01E65320}">
      <dgm:prSet/>
      <dgm:spPr/>
      <dgm:t>
        <a:bodyPr/>
        <a:lstStyle/>
        <a:p>
          <a:pPr>
            <a:lnSpc>
              <a:spcPct val="100000"/>
            </a:lnSpc>
          </a:pPr>
          <a:endParaRPr lang="en-US"/>
        </a:p>
      </dgm:t>
    </dgm:pt>
    <dgm:pt modelId="{210667C6-352A-4EB4-8BAE-E5AC32A9EDB2}">
      <dgm:prSet phldr="0"/>
      <dgm:spPr/>
      <dgm:t>
        <a:bodyPr/>
        <a:lstStyle/>
        <a:p>
          <a:pPr>
            <a:lnSpc>
              <a:spcPct val="100000"/>
            </a:lnSpc>
          </a:pPr>
          <a:r>
            <a:rPr lang="en-US" u="none">
              <a:latin typeface="Calibri Light" panose="020F0302020204030204"/>
            </a:rPr>
            <a:t>Working Principle</a:t>
          </a:r>
          <a:endParaRPr lang="en-US"/>
        </a:p>
      </dgm:t>
    </dgm:pt>
    <dgm:pt modelId="{FF83C423-8BD2-45FD-A551-F46954A2367A}" type="parTrans" cxnId="{4F48EAD4-3C96-474B-B654-11560D9C8569}">
      <dgm:prSet/>
      <dgm:spPr/>
    </dgm:pt>
    <dgm:pt modelId="{667B88BD-470C-469B-9A70-A066C5D17B5A}" type="sibTrans" cxnId="{4F48EAD4-3C96-474B-B654-11560D9C8569}">
      <dgm:prSet/>
      <dgm:spPr/>
    </dgm:pt>
    <dgm:pt modelId="{D7CE7E39-2775-49EC-A9A2-2D6A823808D6}" type="pres">
      <dgm:prSet presAssocID="{E7D0491E-B516-4D12-B811-C8A776EDD909}" presName="root" presStyleCnt="0">
        <dgm:presLayoutVars>
          <dgm:dir/>
          <dgm:resizeHandles val="exact"/>
        </dgm:presLayoutVars>
      </dgm:prSet>
      <dgm:spPr/>
    </dgm:pt>
    <dgm:pt modelId="{0063BA53-BAB8-4162-939A-135F7D511B76}" type="pres">
      <dgm:prSet presAssocID="{E7D0491E-B516-4D12-B811-C8A776EDD909}" presName="container" presStyleCnt="0">
        <dgm:presLayoutVars>
          <dgm:dir/>
          <dgm:resizeHandles val="exact"/>
        </dgm:presLayoutVars>
      </dgm:prSet>
      <dgm:spPr/>
    </dgm:pt>
    <dgm:pt modelId="{E7C2372D-FAF4-475A-80C5-E3146C082081}" type="pres">
      <dgm:prSet presAssocID="{4714D6C1-7804-4498-80C3-6F5DA786060D}" presName="compNode" presStyleCnt="0"/>
      <dgm:spPr/>
    </dgm:pt>
    <dgm:pt modelId="{3D3BACB2-D3A7-4B10-B69C-4BF46A84C061}" type="pres">
      <dgm:prSet presAssocID="{4714D6C1-7804-4498-80C3-6F5DA786060D}" presName="iconBgRect" presStyleLbl="bgShp" presStyleIdx="0" presStyleCnt="5"/>
      <dgm:spPr/>
    </dgm:pt>
    <dgm:pt modelId="{8BA8388E-E9FB-4A32-8F32-7A500E4B19EC}" type="pres">
      <dgm:prSet presAssocID="{4714D6C1-7804-4498-80C3-6F5DA786060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ell"/>
        </a:ext>
      </dgm:extLst>
    </dgm:pt>
    <dgm:pt modelId="{E31ABD11-BC5D-46C0-A1B9-47BC529BC5B1}" type="pres">
      <dgm:prSet presAssocID="{4714D6C1-7804-4498-80C3-6F5DA786060D}" presName="spaceRect" presStyleCnt="0"/>
      <dgm:spPr/>
    </dgm:pt>
    <dgm:pt modelId="{E6F3C2DA-A712-4BEC-AACE-EE17187EAD7C}" type="pres">
      <dgm:prSet presAssocID="{4714D6C1-7804-4498-80C3-6F5DA786060D}" presName="textRect" presStyleLbl="revTx" presStyleIdx="0" presStyleCnt="5">
        <dgm:presLayoutVars>
          <dgm:chMax val="1"/>
          <dgm:chPref val="1"/>
        </dgm:presLayoutVars>
      </dgm:prSet>
      <dgm:spPr/>
    </dgm:pt>
    <dgm:pt modelId="{E050E644-0953-4F8F-BD6F-8EC9F15621C3}" type="pres">
      <dgm:prSet presAssocID="{728CA4DC-5FCB-439C-B4A8-84504D587CB3}" presName="sibTrans" presStyleLbl="sibTrans2D1" presStyleIdx="0" presStyleCnt="0"/>
      <dgm:spPr/>
    </dgm:pt>
    <dgm:pt modelId="{C16D4303-C56A-45E6-8100-2869059748E1}" type="pres">
      <dgm:prSet presAssocID="{A200BD14-F45E-4263-823A-6A8BB2FB3CC8}" presName="compNode" presStyleCnt="0"/>
      <dgm:spPr/>
    </dgm:pt>
    <dgm:pt modelId="{C7A70439-4613-4987-B093-F4B780B86EFB}" type="pres">
      <dgm:prSet presAssocID="{A200BD14-F45E-4263-823A-6A8BB2FB3CC8}" presName="iconBgRect" presStyleLbl="bgShp" presStyleIdx="1" presStyleCnt="5"/>
      <dgm:spPr/>
    </dgm:pt>
    <dgm:pt modelId="{7B81A11E-01BA-49B1-AA8B-51C8A97628FA}" type="pres">
      <dgm:prSet presAssocID="{A200BD14-F45E-4263-823A-6A8BB2FB3CC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8934A25-3763-420A-839B-B25219CC66DA}" type="pres">
      <dgm:prSet presAssocID="{A200BD14-F45E-4263-823A-6A8BB2FB3CC8}" presName="spaceRect" presStyleCnt="0"/>
      <dgm:spPr/>
    </dgm:pt>
    <dgm:pt modelId="{C9377571-B651-4B4B-B505-0D4EEC18E090}" type="pres">
      <dgm:prSet presAssocID="{A200BD14-F45E-4263-823A-6A8BB2FB3CC8}" presName="textRect" presStyleLbl="revTx" presStyleIdx="1" presStyleCnt="5">
        <dgm:presLayoutVars>
          <dgm:chMax val="1"/>
          <dgm:chPref val="1"/>
        </dgm:presLayoutVars>
      </dgm:prSet>
      <dgm:spPr/>
    </dgm:pt>
    <dgm:pt modelId="{F2523EDC-243A-4346-82AE-3E83E0AC5DFC}" type="pres">
      <dgm:prSet presAssocID="{3EC3D435-C303-4637-AEC5-1D79F1DA52C4}" presName="sibTrans" presStyleLbl="sibTrans2D1" presStyleIdx="0" presStyleCnt="0"/>
      <dgm:spPr/>
    </dgm:pt>
    <dgm:pt modelId="{95124174-4BE1-4E10-A659-0AB7D10C488C}" type="pres">
      <dgm:prSet presAssocID="{A010C5A3-6064-4A71-951C-B73D0B93289E}" presName="compNode" presStyleCnt="0"/>
      <dgm:spPr/>
    </dgm:pt>
    <dgm:pt modelId="{69E3EE50-5A6F-48F2-964E-752DAA77E6C1}" type="pres">
      <dgm:prSet presAssocID="{A010C5A3-6064-4A71-951C-B73D0B93289E}" presName="iconBgRect" presStyleLbl="bgShp" presStyleIdx="2" presStyleCnt="5"/>
      <dgm:spPr/>
    </dgm:pt>
    <dgm:pt modelId="{0484BE8C-5D50-457A-A0A4-54E0CA82781A}" type="pres">
      <dgm:prSet presAssocID="{A010C5A3-6064-4A71-951C-B73D0B93289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larm Clock"/>
        </a:ext>
      </dgm:extLst>
    </dgm:pt>
    <dgm:pt modelId="{162225AC-49BA-4DD4-86A9-495FBDDF7D27}" type="pres">
      <dgm:prSet presAssocID="{A010C5A3-6064-4A71-951C-B73D0B93289E}" presName="spaceRect" presStyleCnt="0"/>
      <dgm:spPr/>
    </dgm:pt>
    <dgm:pt modelId="{DA677A8E-8F23-436E-B10C-BF8CAFBCFDE5}" type="pres">
      <dgm:prSet presAssocID="{A010C5A3-6064-4A71-951C-B73D0B93289E}" presName="textRect" presStyleLbl="revTx" presStyleIdx="2" presStyleCnt="5">
        <dgm:presLayoutVars>
          <dgm:chMax val="1"/>
          <dgm:chPref val="1"/>
        </dgm:presLayoutVars>
      </dgm:prSet>
      <dgm:spPr/>
    </dgm:pt>
    <dgm:pt modelId="{5D3BF549-A4AD-427E-A935-2312EEB62D25}" type="pres">
      <dgm:prSet presAssocID="{CE04E07B-DF4E-478A-AE66-D43BB66FD51B}" presName="sibTrans" presStyleLbl="sibTrans2D1" presStyleIdx="0" presStyleCnt="0"/>
      <dgm:spPr/>
    </dgm:pt>
    <dgm:pt modelId="{30AB4208-CF42-4B54-9844-5DB661FD018B}" type="pres">
      <dgm:prSet presAssocID="{CC97CEE3-40FB-4E2D-ADB3-E36F6D3AEB8D}" presName="compNode" presStyleCnt="0"/>
      <dgm:spPr/>
    </dgm:pt>
    <dgm:pt modelId="{91AC5A9B-B187-4948-9A45-6CB8F182E633}" type="pres">
      <dgm:prSet presAssocID="{CC97CEE3-40FB-4E2D-ADB3-E36F6D3AEB8D}" presName="iconBgRect" presStyleLbl="bgShp" presStyleIdx="3" presStyleCnt="5"/>
      <dgm:spPr/>
    </dgm:pt>
    <dgm:pt modelId="{4FAAB681-FF18-449C-A7A2-C452BDBEF697}" type="pres">
      <dgm:prSet presAssocID="{CC97CEE3-40FB-4E2D-ADB3-E36F6D3AEB8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F6FB54D0-9552-40D9-8CEC-72354F85336F}" type="pres">
      <dgm:prSet presAssocID="{CC97CEE3-40FB-4E2D-ADB3-E36F6D3AEB8D}" presName="spaceRect" presStyleCnt="0"/>
      <dgm:spPr/>
    </dgm:pt>
    <dgm:pt modelId="{FAF2B060-2155-4C31-9B5F-904868192CFD}" type="pres">
      <dgm:prSet presAssocID="{CC97CEE3-40FB-4E2D-ADB3-E36F6D3AEB8D}" presName="textRect" presStyleLbl="revTx" presStyleIdx="3" presStyleCnt="5">
        <dgm:presLayoutVars>
          <dgm:chMax val="1"/>
          <dgm:chPref val="1"/>
        </dgm:presLayoutVars>
      </dgm:prSet>
      <dgm:spPr/>
    </dgm:pt>
    <dgm:pt modelId="{DD20CC9D-AD58-4348-B43A-1DD663178F0E}" type="pres">
      <dgm:prSet presAssocID="{04319842-FD81-4849-811A-694793FA5DD6}" presName="sibTrans" presStyleLbl="sibTrans2D1" presStyleIdx="0" presStyleCnt="0"/>
      <dgm:spPr/>
    </dgm:pt>
    <dgm:pt modelId="{3E7AE9B6-77CB-444F-80F1-869BBC9E726C}" type="pres">
      <dgm:prSet presAssocID="{210667C6-352A-4EB4-8BAE-E5AC32A9EDB2}" presName="compNode" presStyleCnt="0"/>
      <dgm:spPr/>
    </dgm:pt>
    <dgm:pt modelId="{EC533B60-842C-4CDA-9B59-07BB9E8CA7C2}" type="pres">
      <dgm:prSet presAssocID="{210667C6-352A-4EB4-8BAE-E5AC32A9EDB2}" presName="iconBgRect" presStyleLbl="bgShp" presStyleIdx="4" presStyleCnt="5"/>
      <dgm:spPr/>
    </dgm:pt>
    <dgm:pt modelId="{944741B1-7313-4ED7-A0D5-740FB84B442B}" type="pres">
      <dgm:prSet presAssocID="{210667C6-352A-4EB4-8BAE-E5AC32A9EDB2}" presName="iconRect" presStyleLbl="node1" presStyleIdx="4"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7DCDF6C-1763-4104-A93F-2537A5D329CC}" type="pres">
      <dgm:prSet presAssocID="{210667C6-352A-4EB4-8BAE-E5AC32A9EDB2}" presName="spaceRect" presStyleCnt="0"/>
      <dgm:spPr/>
    </dgm:pt>
    <dgm:pt modelId="{927E502A-F7F1-4F3D-8AFC-9848CCB2ACFD}" type="pres">
      <dgm:prSet presAssocID="{210667C6-352A-4EB4-8BAE-E5AC32A9EDB2}" presName="textRect" presStyleLbl="revTx" presStyleIdx="4" presStyleCnt="5">
        <dgm:presLayoutVars>
          <dgm:chMax val="1"/>
          <dgm:chPref val="1"/>
        </dgm:presLayoutVars>
      </dgm:prSet>
      <dgm:spPr/>
    </dgm:pt>
  </dgm:ptLst>
  <dgm:cxnLst>
    <dgm:cxn modelId="{44335C19-E6E1-4DEB-AE36-0B79A2E2FAB3}" type="presOf" srcId="{3EC3D435-C303-4637-AEC5-1D79F1DA52C4}" destId="{F2523EDC-243A-4346-82AE-3E83E0AC5DFC}" srcOrd="0" destOrd="0" presId="urn:microsoft.com/office/officeart/2018/2/layout/IconCircleList"/>
    <dgm:cxn modelId="{BD37A13A-00A4-4DE0-A772-8690F299B9DF}" srcId="{E7D0491E-B516-4D12-B811-C8A776EDD909}" destId="{4714D6C1-7804-4498-80C3-6F5DA786060D}" srcOrd="0" destOrd="0" parTransId="{7AED736D-8ADB-49C6-892E-EE6F26BEBCED}" sibTransId="{728CA4DC-5FCB-439C-B4A8-84504D587CB3}"/>
    <dgm:cxn modelId="{47E6373C-3B01-4B0B-946C-D9CE33706AD5}" type="presOf" srcId="{A010C5A3-6064-4A71-951C-B73D0B93289E}" destId="{DA677A8E-8F23-436E-B10C-BF8CAFBCFDE5}" srcOrd="0" destOrd="0" presId="urn:microsoft.com/office/officeart/2018/2/layout/IconCircleList"/>
    <dgm:cxn modelId="{CE7FD048-CD0F-4BFF-B623-82D0E87E3D3D}" type="presOf" srcId="{04319842-FD81-4849-811A-694793FA5DD6}" destId="{DD20CC9D-AD58-4348-B43A-1DD663178F0E}" srcOrd="0" destOrd="0" presId="urn:microsoft.com/office/officeart/2018/2/layout/IconCircleList"/>
    <dgm:cxn modelId="{77E02849-5A4D-40AC-8D1A-4D814C53C35C}" srcId="{E7D0491E-B516-4D12-B811-C8A776EDD909}" destId="{A010C5A3-6064-4A71-951C-B73D0B93289E}" srcOrd="2" destOrd="0" parTransId="{DA6A81D1-A628-4DF1-88CA-9E69096C81F4}" sibTransId="{CE04E07B-DF4E-478A-AE66-D43BB66FD51B}"/>
    <dgm:cxn modelId="{A863D76F-0689-4B85-874A-DC8C01E65320}" srcId="{E7D0491E-B516-4D12-B811-C8A776EDD909}" destId="{CC97CEE3-40FB-4E2D-ADB3-E36F6D3AEB8D}" srcOrd="3" destOrd="0" parTransId="{1EB91361-199A-4D5D-A523-7DD470355D1C}" sibTransId="{04319842-FD81-4849-811A-694793FA5DD6}"/>
    <dgm:cxn modelId="{CC32535A-4478-4C73-8BB6-936005060F4E}" type="presOf" srcId="{CE04E07B-DF4E-478A-AE66-D43BB66FD51B}" destId="{5D3BF549-A4AD-427E-A935-2312EEB62D25}" srcOrd="0" destOrd="0" presId="urn:microsoft.com/office/officeart/2018/2/layout/IconCircleList"/>
    <dgm:cxn modelId="{88247F83-3862-4F72-92F5-897904BF6CD0}" type="presOf" srcId="{A200BD14-F45E-4263-823A-6A8BB2FB3CC8}" destId="{C9377571-B651-4B4B-B505-0D4EEC18E090}" srcOrd="0" destOrd="0" presId="urn:microsoft.com/office/officeart/2018/2/layout/IconCircleList"/>
    <dgm:cxn modelId="{8429F38A-A0BE-44C1-85E6-DDB1A9B35E6F}" srcId="{E7D0491E-B516-4D12-B811-C8A776EDD909}" destId="{A200BD14-F45E-4263-823A-6A8BB2FB3CC8}" srcOrd="1" destOrd="0" parTransId="{B290DF11-18BF-455C-987D-01E4D88AEDAA}" sibTransId="{3EC3D435-C303-4637-AEC5-1D79F1DA52C4}"/>
    <dgm:cxn modelId="{CF63E5AE-5529-4DDE-BC52-BAA0568A952E}" type="presOf" srcId="{210667C6-352A-4EB4-8BAE-E5AC32A9EDB2}" destId="{927E502A-F7F1-4F3D-8AFC-9848CCB2ACFD}" srcOrd="0" destOrd="0" presId="urn:microsoft.com/office/officeart/2018/2/layout/IconCircleList"/>
    <dgm:cxn modelId="{7A502CB4-D627-4D4E-A8B0-33CD54C116C7}" type="presOf" srcId="{4714D6C1-7804-4498-80C3-6F5DA786060D}" destId="{E6F3C2DA-A712-4BEC-AACE-EE17187EAD7C}" srcOrd="0" destOrd="0" presId="urn:microsoft.com/office/officeart/2018/2/layout/IconCircleList"/>
    <dgm:cxn modelId="{FCA430B4-AEE5-4B11-88BC-15A2B5576439}" type="presOf" srcId="{728CA4DC-5FCB-439C-B4A8-84504D587CB3}" destId="{E050E644-0953-4F8F-BD6F-8EC9F15621C3}" srcOrd="0" destOrd="0" presId="urn:microsoft.com/office/officeart/2018/2/layout/IconCircleList"/>
    <dgm:cxn modelId="{4F48EAD4-3C96-474B-B654-11560D9C8569}" srcId="{E7D0491E-B516-4D12-B811-C8A776EDD909}" destId="{210667C6-352A-4EB4-8BAE-E5AC32A9EDB2}" srcOrd="4" destOrd="0" parTransId="{FF83C423-8BD2-45FD-A551-F46954A2367A}" sibTransId="{667B88BD-470C-469B-9A70-A066C5D17B5A}"/>
    <dgm:cxn modelId="{E2914FD8-62FF-45DA-A0E1-F0714FFF5669}" type="presOf" srcId="{E7D0491E-B516-4D12-B811-C8A776EDD909}" destId="{D7CE7E39-2775-49EC-A9A2-2D6A823808D6}" srcOrd="0" destOrd="0" presId="urn:microsoft.com/office/officeart/2018/2/layout/IconCircleList"/>
    <dgm:cxn modelId="{CD7D6AFD-89CB-4430-A869-705BFB680B19}" type="presOf" srcId="{CC97CEE3-40FB-4E2D-ADB3-E36F6D3AEB8D}" destId="{FAF2B060-2155-4C31-9B5F-904868192CFD}" srcOrd="0" destOrd="0" presId="urn:microsoft.com/office/officeart/2018/2/layout/IconCircleList"/>
    <dgm:cxn modelId="{A21D1F5F-9FF7-4FD1-A600-F08C1550B10C}" type="presParOf" srcId="{D7CE7E39-2775-49EC-A9A2-2D6A823808D6}" destId="{0063BA53-BAB8-4162-939A-135F7D511B76}" srcOrd="0" destOrd="0" presId="urn:microsoft.com/office/officeart/2018/2/layout/IconCircleList"/>
    <dgm:cxn modelId="{76697FDF-F29B-43DB-9AB3-1DD878007FC9}" type="presParOf" srcId="{0063BA53-BAB8-4162-939A-135F7D511B76}" destId="{E7C2372D-FAF4-475A-80C5-E3146C082081}" srcOrd="0" destOrd="0" presId="urn:microsoft.com/office/officeart/2018/2/layout/IconCircleList"/>
    <dgm:cxn modelId="{674FE251-BC6B-45A6-A075-24E5B721B467}" type="presParOf" srcId="{E7C2372D-FAF4-475A-80C5-E3146C082081}" destId="{3D3BACB2-D3A7-4B10-B69C-4BF46A84C061}" srcOrd="0" destOrd="0" presId="urn:microsoft.com/office/officeart/2018/2/layout/IconCircleList"/>
    <dgm:cxn modelId="{67F3924D-E297-4F41-A3CC-2A7E6F53EAEE}" type="presParOf" srcId="{E7C2372D-FAF4-475A-80C5-E3146C082081}" destId="{8BA8388E-E9FB-4A32-8F32-7A500E4B19EC}" srcOrd="1" destOrd="0" presId="urn:microsoft.com/office/officeart/2018/2/layout/IconCircleList"/>
    <dgm:cxn modelId="{E9913AD7-6CEC-46F6-BFF9-B00EFEFA6094}" type="presParOf" srcId="{E7C2372D-FAF4-475A-80C5-E3146C082081}" destId="{E31ABD11-BC5D-46C0-A1B9-47BC529BC5B1}" srcOrd="2" destOrd="0" presId="urn:microsoft.com/office/officeart/2018/2/layout/IconCircleList"/>
    <dgm:cxn modelId="{3AEC93A9-5693-4D60-8325-252F1358D41C}" type="presParOf" srcId="{E7C2372D-FAF4-475A-80C5-E3146C082081}" destId="{E6F3C2DA-A712-4BEC-AACE-EE17187EAD7C}" srcOrd="3" destOrd="0" presId="urn:microsoft.com/office/officeart/2018/2/layout/IconCircleList"/>
    <dgm:cxn modelId="{CCFE7257-5BFD-465C-B2D8-FBBA26797769}" type="presParOf" srcId="{0063BA53-BAB8-4162-939A-135F7D511B76}" destId="{E050E644-0953-4F8F-BD6F-8EC9F15621C3}" srcOrd="1" destOrd="0" presId="urn:microsoft.com/office/officeart/2018/2/layout/IconCircleList"/>
    <dgm:cxn modelId="{69F0FEAE-A336-4401-A6C3-22065673294B}" type="presParOf" srcId="{0063BA53-BAB8-4162-939A-135F7D511B76}" destId="{C16D4303-C56A-45E6-8100-2869059748E1}" srcOrd="2" destOrd="0" presId="urn:microsoft.com/office/officeart/2018/2/layout/IconCircleList"/>
    <dgm:cxn modelId="{BAD7A16F-AF5F-49C7-AF9F-536ADFDB4A40}" type="presParOf" srcId="{C16D4303-C56A-45E6-8100-2869059748E1}" destId="{C7A70439-4613-4987-B093-F4B780B86EFB}" srcOrd="0" destOrd="0" presId="urn:microsoft.com/office/officeart/2018/2/layout/IconCircleList"/>
    <dgm:cxn modelId="{ACA4887E-A0E2-450B-8620-C755E27C5E5C}" type="presParOf" srcId="{C16D4303-C56A-45E6-8100-2869059748E1}" destId="{7B81A11E-01BA-49B1-AA8B-51C8A97628FA}" srcOrd="1" destOrd="0" presId="urn:microsoft.com/office/officeart/2018/2/layout/IconCircleList"/>
    <dgm:cxn modelId="{9CC83B29-7125-4314-BA7D-BA90E85CA67B}" type="presParOf" srcId="{C16D4303-C56A-45E6-8100-2869059748E1}" destId="{F8934A25-3763-420A-839B-B25219CC66DA}" srcOrd="2" destOrd="0" presId="urn:microsoft.com/office/officeart/2018/2/layout/IconCircleList"/>
    <dgm:cxn modelId="{2AAEAAD2-ECBA-4EC3-8B70-AB9E1E84AE3E}" type="presParOf" srcId="{C16D4303-C56A-45E6-8100-2869059748E1}" destId="{C9377571-B651-4B4B-B505-0D4EEC18E090}" srcOrd="3" destOrd="0" presId="urn:microsoft.com/office/officeart/2018/2/layout/IconCircleList"/>
    <dgm:cxn modelId="{25AB3CD3-5B42-473F-8E23-070B012D15A9}" type="presParOf" srcId="{0063BA53-BAB8-4162-939A-135F7D511B76}" destId="{F2523EDC-243A-4346-82AE-3E83E0AC5DFC}" srcOrd="3" destOrd="0" presId="urn:microsoft.com/office/officeart/2018/2/layout/IconCircleList"/>
    <dgm:cxn modelId="{6E154385-153B-44F8-95CC-E3B5A81C2644}" type="presParOf" srcId="{0063BA53-BAB8-4162-939A-135F7D511B76}" destId="{95124174-4BE1-4E10-A659-0AB7D10C488C}" srcOrd="4" destOrd="0" presId="urn:microsoft.com/office/officeart/2018/2/layout/IconCircleList"/>
    <dgm:cxn modelId="{14877703-B7BF-4CA1-A732-943DF858F4E6}" type="presParOf" srcId="{95124174-4BE1-4E10-A659-0AB7D10C488C}" destId="{69E3EE50-5A6F-48F2-964E-752DAA77E6C1}" srcOrd="0" destOrd="0" presId="urn:microsoft.com/office/officeart/2018/2/layout/IconCircleList"/>
    <dgm:cxn modelId="{248DF9E4-EF24-404F-BCFC-94508CED9043}" type="presParOf" srcId="{95124174-4BE1-4E10-A659-0AB7D10C488C}" destId="{0484BE8C-5D50-457A-A0A4-54E0CA82781A}" srcOrd="1" destOrd="0" presId="urn:microsoft.com/office/officeart/2018/2/layout/IconCircleList"/>
    <dgm:cxn modelId="{B7F655A9-62F3-424D-8DEB-0D36A577B1E9}" type="presParOf" srcId="{95124174-4BE1-4E10-A659-0AB7D10C488C}" destId="{162225AC-49BA-4DD4-86A9-495FBDDF7D27}" srcOrd="2" destOrd="0" presId="urn:microsoft.com/office/officeart/2018/2/layout/IconCircleList"/>
    <dgm:cxn modelId="{A7AAA0BD-27A6-485A-9EAD-3B84D3721767}" type="presParOf" srcId="{95124174-4BE1-4E10-A659-0AB7D10C488C}" destId="{DA677A8E-8F23-436E-B10C-BF8CAFBCFDE5}" srcOrd="3" destOrd="0" presId="urn:microsoft.com/office/officeart/2018/2/layout/IconCircleList"/>
    <dgm:cxn modelId="{3EEBAAC6-3EC5-492B-98C6-A8C22637B77C}" type="presParOf" srcId="{0063BA53-BAB8-4162-939A-135F7D511B76}" destId="{5D3BF549-A4AD-427E-A935-2312EEB62D25}" srcOrd="5" destOrd="0" presId="urn:microsoft.com/office/officeart/2018/2/layout/IconCircleList"/>
    <dgm:cxn modelId="{D9AA364A-29BE-4E3F-86CE-8BD7AC8AEA0F}" type="presParOf" srcId="{0063BA53-BAB8-4162-939A-135F7D511B76}" destId="{30AB4208-CF42-4B54-9844-5DB661FD018B}" srcOrd="6" destOrd="0" presId="urn:microsoft.com/office/officeart/2018/2/layout/IconCircleList"/>
    <dgm:cxn modelId="{7CD86029-EDF4-42CD-A9CD-F12A50BDA4C7}" type="presParOf" srcId="{30AB4208-CF42-4B54-9844-5DB661FD018B}" destId="{91AC5A9B-B187-4948-9A45-6CB8F182E633}" srcOrd="0" destOrd="0" presId="urn:microsoft.com/office/officeart/2018/2/layout/IconCircleList"/>
    <dgm:cxn modelId="{D94A36E0-0C41-4DCE-AC30-0D33915058D0}" type="presParOf" srcId="{30AB4208-CF42-4B54-9844-5DB661FD018B}" destId="{4FAAB681-FF18-449C-A7A2-C452BDBEF697}" srcOrd="1" destOrd="0" presId="urn:microsoft.com/office/officeart/2018/2/layout/IconCircleList"/>
    <dgm:cxn modelId="{0CC7E065-F605-4876-990F-5276B3BAE88A}" type="presParOf" srcId="{30AB4208-CF42-4B54-9844-5DB661FD018B}" destId="{F6FB54D0-9552-40D9-8CEC-72354F85336F}" srcOrd="2" destOrd="0" presId="urn:microsoft.com/office/officeart/2018/2/layout/IconCircleList"/>
    <dgm:cxn modelId="{FF0B62A6-C086-47C3-9F8E-38711195E4CB}" type="presParOf" srcId="{30AB4208-CF42-4B54-9844-5DB661FD018B}" destId="{FAF2B060-2155-4C31-9B5F-904868192CFD}" srcOrd="3" destOrd="0" presId="urn:microsoft.com/office/officeart/2018/2/layout/IconCircleList"/>
    <dgm:cxn modelId="{59724FD2-B75E-4F17-831F-B73781BF3102}" type="presParOf" srcId="{0063BA53-BAB8-4162-939A-135F7D511B76}" destId="{DD20CC9D-AD58-4348-B43A-1DD663178F0E}" srcOrd="7" destOrd="0" presId="urn:microsoft.com/office/officeart/2018/2/layout/IconCircleList"/>
    <dgm:cxn modelId="{EF539137-5147-4E4A-BE4D-0FB707656B04}" type="presParOf" srcId="{0063BA53-BAB8-4162-939A-135F7D511B76}" destId="{3E7AE9B6-77CB-444F-80F1-869BBC9E726C}" srcOrd="8" destOrd="0" presId="urn:microsoft.com/office/officeart/2018/2/layout/IconCircleList"/>
    <dgm:cxn modelId="{0CFA9EAC-7583-4D67-95AA-5C8029F1E0F8}" type="presParOf" srcId="{3E7AE9B6-77CB-444F-80F1-869BBC9E726C}" destId="{EC533B60-842C-4CDA-9B59-07BB9E8CA7C2}" srcOrd="0" destOrd="0" presId="urn:microsoft.com/office/officeart/2018/2/layout/IconCircleList"/>
    <dgm:cxn modelId="{C9175F18-6A63-4523-96DA-064369BB6014}" type="presParOf" srcId="{3E7AE9B6-77CB-444F-80F1-869BBC9E726C}" destId="{944741B1-7313-4ED7-A0D5-740FB84B442B}" srcOrd="1" destOrd="0" presId="urn:microsoft.com/office/officeart/2018/2/layout/IconCircleList"/>
    <dgm:cxn modelId="{3262978A-905F-4C07-A619-8D545FDE6E71}" type="presParOf" srcId="{3E7AE9B6-77CB-444F-80F1-869BBC9E726C}" destId="{87DCDF6C-1763-4104-A93F-2537A5D329CC}" srcOrd="2" destOrd="0" presId="urn:microsoft.com/office/officeart/2018/2/layout/IconCircleList"/>
    <dgm:cxn modelId="{0C0E090B-1340-4485-B3E7-954DC4834AC1}" type="presParOf" srcId="{3E7AE9B6-77CB-444F-80F1-869BBC9E726C}" destId="{927E502A-F7F1-4F3D-8AFC-9848CCB2ACF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9D80E1-ED19-40E7-AF3C-56E60EC59D7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C905F64-5D3F-4A26-87AA-CA7BA9DA8A23}">
      <dgm:prSet/>
      <dgm:spPr/>
      <dgm:t>
        <a:bodyPr/>
        <a:lstStyle/>
        <a:p>
          <a:r>
            <a:rPr lang="en-US"/>
            <a:t>Introduced in the year 1970 by Signetic Corporation</a:t>
          </a:r>
        </a:p>
      </dgm:t>
    </dgm:pt>
    <dgm:pt modelId="{D1D013C2-42AF-47DA-99B3-CA67DD110068}" type="parTrans" cxnId="{5494D5C9-74B2-49DC-9F46-4F724745B8BA}">
      <dgm:prSet/>
      <dgm:spPr/>
      <dgm:t>
        <a:bodyPr/>
        <a:lstStyle/>
        <a:p>
          <a:endParaRPr lang="en-US"/>
        </a:p>
      </dgm:t>
    </dgm:pt>
    <dgm:pt modelId="{D486CE1E-3688-44ED-B506-74533229C1BD}" type="sibTrans" cxnId="{5494D5C9-74B2-49DC-9F46-4F724745B8BA}">
      <dgm:prSet/>
      <dgm:spPr/>
      <dgm:t>
        <a:bodyPr/>
        <a:lstStyle/>
        <a:p>
          <a:endParaRPr lang="en-US"/>
        </a:p>
      </dgm:t>
    </dgm:pt>
    <dgm:pt modelId="{B48974A9-B82C-4BC5-A226-248189AAF629}">
      <dgm:prSet/>
      <dgm:spPr/>
      <dgm:t>
        <a:bodyPr/>
        <a:lstStyle/>
        <a:p>
          <a:r>
            <a:rPr lang="en-US"/>
            <a:t>Named as SE/NE 555 timer</a:t>
          </a:r>
        </a:p>
      </dgm:t>
    </dgm:pt>
    <dgm:pt modelId="{FBA1EC76-EE4A-4C56-9C6C-847C4876D8EC}" type="parTrans" cxnId="{906A7B97-BF05-4E0D-B462-F2AF78539D63}">
      <dgm:prSet/>
      <dgm:spPr/>
      <dgm:t>
        <a:bodyPr/>
        <a:lstStyle/>
        <a:p>
          <a:endParaRPr lang="en-US"/>
        </a:p>
      </dgm:t>
    </dgm:pt>
    <dgm:pt modelId="{43D7E8E4-7B85-4530-80D8-F24CFBFC3CBC}" type="sibTrans" cxnId="{906A7B97-BF05-4E0D-B462-F2AF78539D63}">
      <dgm:prSet/>
      <dgm:spPr/>
      <dgm:t>
        <a:bodyPr/>
        <a:lstStyle/>
        <a:p>
          <a:endParaRPr lang="en-US"/>
        </a:p>
      </dgm:t>
    </dgm:pt>
    <dgm:pt modelId="{1E4B7A38-B7CB-4DB5-BB8B-45AB1F1F5354}">
      <dgm:prSet/>
      <dgm:spPr/>
      <dgm:t>
        <a:bodyPr/>
        <a:lstStyle/>
        <a:p>
          <a:r>
            <a:rPr lang="en-US"/>
            <a:t>A monolithic timing circuit that produces accurate and highly stable time delays or oscillation</a:t>
          </a:r>
        </a:p>
      </dgm:t>
    </dgm:pt>
    <dgm:pt modelId="{46860B9C-9536-4F8C-83EC-AE01489195B6}" type="parTrans" cxnId="{E510B326-9323-4F3A-BCBF-59DD1FFB4642}">
      <dgm:prSet/>
      <dgm:spPr/>
      <dgm:t>
        <a:bodyPr/>
        <a:lstStyle/>
        <a:p>
          <a:endParaRPr lang="en-US"/>
        </a:p>
      </dgm:t>
    </dgm:pt>
    <dgm:pt modelId="{7D2FEBB0-E48A-4AEB-8561-1F681F282D52}" type="sibTrans" cxnId="{E510B326-9323-4F3A-BCBF-59DD1FFB4642}">
      <dgm:prSet/>
      <dgm:spPr/>
      <dgm:t>
        <a:bodyPr/>
        <a:lstStyle/>
        <a:p>
          <a:endParaRPr lang="en-US"/>
        </a:p>
      </dgm:t>
    </dgm:pt>
    <dgm:pt modelId="{0DC4CC1F-AC11-47C6-A9F5-8BC4FEAEDEEE}" type="pres">
      <dgm:prSet presAssocID="{889D80E1-ED19-40E7-AF3C-56E60EC59D72}" presName="root" presStyleCnt="0">
        <dgm:presLayoutVars>
          <dgm:dir/>
          <dgm:resizeHandles val="exact"/>
        </dgm:presLayoutVars>
      </dgm:prSet>
      <dgm:spPr/>
    </dgm:pt>
    <dgm:pt modelId="{EC7782EF-F190-464F-A623-79CBD4E0BAC6}" type="pres">
      <dgm:prSet presAssocID="{DC905F64-5D3F-4A26-87AA-CA7BA9DA8A23}" presName="compNode" presStyleCnt="0"/>
      <dgm:spPr/>
    </dgm:pt>
    <dgm:pt modelId="{D2964662-51CD-41E1-B0D4-6BF7BD20CD08}" type="pres">
      <dgm:prSet presAssocID="{DC905F64-5D3F-4A26-87AA-CA7BA9DA8A23}" presName="bgRect" presStyleLbl="bgShp" presStyleIdx="0" presStyleCnt="3"/>
      <dgm:spPr/>
    </dgm:pt>
    <dgm:pt modelId="{E5FF5301-B67D-4B5D-8028-3F903966F4AA}" type="pres">
      <dgm:prSet presAssocID="{DC905F64-5D3F-4A26-87AA-CA7BA9DA8A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8BE3C2CE-C4B0-4FE0-BFAA-63E75B86B14C}" type="pres">
      <dgm:prSet presAssocID="{DC905F64-5D3F-4A26-87AA-CA7BA9DA8A23}" presName="spaceRect" presStyleCnt="0"/>
      <dgm:spPr/>
    </dgm:pt>
    <dgm:pt modelId="{D759D2CF-C1E5-46AE-9F19-0EF29C308077}" type="pres">
      <dgm:prSet presAssocID="{DC905F64-5D3F-4A26-87AA-CA7BA9DA8A23}" presName="parTx" presStyleLbl="revTx" presStyleIdx="0" presStyleCnt="3">
        <dgm:presLayoutVars>
          <dgm:chMax val="0"/>
          <dgm:chPref val="0"/>
        </dgm:presLayoutVars>
      </dgm:prSet>
      <dgm:spPr/>
    </dgm:pt>
    <dgm:pt modelId="{76F96A23-3EC7-438C-8506-11EC465B16BC}" type="pres">
      <dgm:prSet presAssocID="{D486CE1E-3688-44ED-B506-74533229C1BD}" presName="sibTrans" presStyleCnt="0"/>
      <dgm:spPr/>
    </dgm:pt>
    <dgm:pt modelId="{DB8017F7-7595-4C3A-ACA9-483BB167EDFA}" type="pres">
      <dgm:prSet presAssocID="{B48974A9-B82C-4BC5-A226-248189AAF629}" presName="compNode" presStyleCnt="0"/>
      <dgm:spPr/>
    </dgm:pt>
    <dgm:pt modelId="{6E01FCE3-EB16-41B9-8A68-1B376BF890DC}" type="pres">
      <dgm:prSet presAssocID="{B48974A9-B82C-4BC5-A226-248189AAF629}" presName="bgRect" presStyleLbl="bgShp" presStyleIdx="1" presStyleCnt="3"/>
      <dgm:spPr/>
    </dgm:pt>
    <dgm:pt modelId="{A6DFD6EB-3992-466C-869A-46B56BBC71C3}" type="pres">
      <dgm:prSet presAssocID="{B48974A9-B82C-4BC5-A226-248189AAF6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B81E95C-DB1E-471B-B5CB-4E499E1D6F96}" type="pres">
      <dgm:prSet presAssocID="{B48974A9-B82C-4BC5-A226-248189AAF629}" presName="spaceRect" presStyleCnt="0"/>
      <dgm:spPr/>
    </dgm:pt>
    <dgm:pt modelId="{4A9F740D-6C05-48FE-AEEE-BA7D8F41F6B2}" type="pres">
      <dgm:prSet presAssocID="{B48974A9-B82C-4BC5-A226-248189AAF629}" presName="parTx" presStyleLbl="revTx" presStyleIdx="1" presStyleCnt="3">
        <dgm:presLayoutVars>
          <dgm:chMax val="0"/>
          <dgm:chPref val="0"/>
        </dgm:presLayoutVars>
      </dgm:prSet>
      <dgm:spPr/>
    </dgm:pt>
    <dgm:pt modelId="{D3A19758-09BD-4776-9637-C6461F3312FF}" type="pres">
      <dgm:prSet presAssocID="{43D7E8E4-7B85-4530-80D8-F24CFBFC3CBC}" presName="sibTrans" presStyleCnt="0"/>
      <dgm:spPr/>
    </dgm:pt>
    <dgm:pt modelId="{54969FF2-1DB0-4E92-A9A8-0E4D58A24DD7}" type="pres">
      <dgm:prSet presAssocID="{1E4B7A38-B7CB-4DB5-BB8B-45AB1F1F5354}" presName="compNode" presStyleCnt="0"/>
      <dgm:spPr/>
    </dgm:pt>
    <dgm:pt modelId="{C05CCC4C-7F70-4741-AD95-FC8540472AEE}" type="pres">
      <dgm:prSet presAssocID="{1E4B7A38-B7CB-4DB5-BB8B-45AB1F1F5354}" presName="bgRect" presStyleLbl="bgShp" presStyleIdx="2" presStyleCnt="3"/>
      <dgm:spPr/>
    </dgm:pt>
    <dgm:pt modelId="{4F423FDB-F35C-4E79-924C-1F988A62DE17}" type="pres">
      <dgm:prSet presAssocID="{1E4B7A38-B7CB-4DB5-BB8B-45AB1F1F535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4862A1F6-BE5C-4529-81D2-B4DF7FE117CC}" type="pres">
      <dgm:prSet presAssocID="{1E4B7A38-B7CB-4DB5-BB8B-45AB1F1F5354}" presName="spaceRect" presStyleCnt="0"/>
      <dgm:spPr/>
    </dgm:pt>
    <dgm:pt modelId="{1553727E-71DC-488B-BD1B-5800B20DABC6}" type="pres">
      <dgm:prSet presAssocID="{1E4B7A38-B7CB-4DB5-BB8B-45AB1F1F5354}" presName="parTx" presStyleLbl="revTx" presStyleIdx="2" presStyleCnt="3">
        <dgm:presLayoutVars>
          <dgm:chMax val="0"/>
          <dgm:chPref val="0"/>
        </dgm:presLayoutVars>
      </dgm:prSet>
      <dgm:spPr/>
    </dgm:pt>
  </dgm:ptLst>
  <dgm:cxnLst>
    <dgm:cxn modelId="{E510B326-9323-4F3A-BCBF-59DD1FFB4642}" srcId="{889D80E1-ED19-40E7-AF3C-56E60EC59D72}" destId="{1E4B7A38-B7CB-4DB5-BB8B-45AB1F1F5354}" srcOrd="2" destOrd="0" parTransId="{46860B9C-9536-4F8C-83EC-AE01489195B6}" sibTransId="{7D2FEBB0-E48A-4AEB-8561-1F681F282D52}"/>
    <dgm:cxn modelId="{0DDE5984-5403-479E-89FE-CD3508EAB6FB}" type="presOf" srcId="{B48974A9-B82C-4BC5-A226-248189AAF629}" destId="{4A9F740D-6C05-48FE-AEEE-BA7D8F41F6B2}" srcOrd="0" destOrd="0" presId="urn:microsoft.com/office/officeart/2018/2/layout/IconVerticalSolidList"/>
    <dgm:cxn modelId="{C20E9996-6F11-4677-990D-FB7FDB0362D2}" type="presOf" srcId="{889D80E1-ED19-40E7-AF3C-56E60EC59D72}" destId="{0DC4CC1F-AC11-47C6-A9F5-8BC4FEAEDEEE}" srcOrd="0" destOrd="0" presId="urn:microsoft.com/office/officeart/2018/2/layout/IconVerticalSolidList"/>
    <dgm:cxn modelId="{906A7B97-BF05-4E0D-B462-F2AF78539D63}" srcId="{889D80E1-ED19-40E7-AF3C-56E60EC59D72}" destId="{B48974A9-B82C-4BC5-A226-248189AAF629}" srcOrd="1" destOrd="0" parTransId="{FBA1EC76-EE4A-4C56-9C6C-847C4876D8EC}" sibTransId="{43D7E8E4-7B85-4530-80D8-F24CFBFC3CBC}"/>
    <dgm:cxn modelId="{5494D5C9-74B2-49DC-9F46-4F724745B8BA}" srcId="{889D80E1-ED19-40E7-AF3C-56E60EC59D72}" destId="{DC905F64-5D3F-4A26-87AA-CA7BA9DA8A23}" srcOrd="0" destOrd="0" parTransId="{D1D013C2-42AF-47DA-99B3-CA67DD110068}" sibTransId="{D486CE1E-3688-44ED-B506-74533229C1BD}"/>
    <dgm:cxn modelId="{FBC0DFD4-F7E1-4B8E-A800-4579FAC92B02}" type="presOf" srcId="{DC905F64-5D3F-4A26-87AA-CA7BA9DA8A23}" destId="{D759D2CF-C1E5-46AE-9F19-0EF29C308077}" srcOrd="0" destOrd="0" presId="urn:microsoft.com/office/officeart/2018/2/layout/IconVerticalSolidList"/>
    <dgm:cxn modelId="{2E0E89D7-C7BD-4631-A583-ADE3968CBBC0}" type="presOf" srcId="{1E4B7A38-B7CB-4DB5-BB8B-45AB1F1F5354}" destId="{1553727E-71DC-488B-BD1B-5800B20DABC6}" srcOrd="0" destOrd="0" presId="urn:microsoft.com/office/officeart/2018/2/layout/IconVerticalSolidList"/>
    <dgm:cxn modelId="{D4622105-477B-4A94-A26B-6D1A79540056}" type="presParOf" srcId="{0DC4CC1F-AC11-47C6-A9F5-8BC4FEAEDEEE}" destId="{EC7782EF-F190-464F-A623-79CBD4E0BAC6}" srcOrd="0" destOrd="0" presId="urn:microsoft.com/office/officeart/2018/2/layout/IconVerticalSolidList"/>
    <dgm:cxn modelId="{9BDEC12C-9920-49EE-847B-BE47F088D8F6}" type="presParOf" srcId="{EC7782EF-F190-464F-A623-79CBD4E0BAC6}" destId="{D2964662-51CD-41E1-B0D4-6BF7BD20CD08}" srcOrd="0" destOrd="0" presId="urn:microsoft.com/office/officeart/2018/2/layout/IconVerticalSolidList"/>
    <dgm:cxn modelId="{F5F2032B-E5F0-4642-9D0F-DCE103599555}" type="presParOf" srcId="{EC7782EF-F190-464F-A623-79CBD4E0BAC6}" destId="{E5FF5301-B67D-4B5D-8028-3F903966F4AA}" srcOrd="1" destOrd="0" presId="urn:microsoft.com/office/officeart/2018/2/layout/IconVerticalSolidList"/>
    <dgm:cxn modelId="{6EBB3CB8-3EFD-41C7-92B0-A536C7E58064}" type="presParOf" srcId="{EC7782EF-F190-464F-A623-79CBD4E0BAC6}" destId="{8BE3C2CE-C4B0-4FE0-BFAA-63E75B86B14C}" srcOrd="2" destOrd="0" presId="urn:microsoft.com/office/officeart/2018/2/layout/IconVerticalSolidList"/>
    <dgm:cxn modelId="{AD1ACEC4-EFBA-4EFE-B20C-6D1227BAF38A}" type="presParOf" srcId="{EC7782EF-F190-464F-A623-79CBD4E0BAC6}" destId="{D759D2CF-C1E5-46AE-9F19-0EF29C308077}" srcOrd="3" destOrd="0" presId="urn:microsoft.com/office/officeart/2018/2/layout/IconVerticalSolidList"/>
    <dgm:cxn modelId="{FFB4BEF2-7533-4625-B6EB-CFA5EDDF0E6E}" type="presParOf" srcId="{0DC4CC1F-AC11-47C6-A9F5-8BC4FEAEDEEE}" destId="{76F96A23-3EC7-438C-8506-11EC465B16BC}" srcOrd="1" destOrd="0" presId="urn:microsoft.com/office/officeart/2018/2/layout/IconVerticalSolidList"/>
    <dgm:cxn modelId="{B96BC6E0-3D44-4806-B9F2-5086B4D56EB9}" type="presParOf" srcId="{0DC4CC1F-AC11-47C6-A9F5-8BC4FEAEDEEE}" destId="{DB8017F7-7595-4C3A-ACA9-483BB167EDFA}" srcOrd="2" destOrd="0" presId="urn:microsoft.com/office/officeart/2018/2/layout/IconVerticalSolidList"/>
    <dgm:cxn modelId="{7460BADA-3F51-4364-921B-6ADA84D8A0CE}" type="presParOf" srcId="{DB8017F7-7595-4C3A-ACA9-483BB167EDFA}" destId="{6E01FCE3-EB16-41B9-8A68-1B376BF890DC}" srcOrd="0" destOrd="0" presId="urn:microsoft.com/office/officeart/2018/2/layout/IconVerticalSolidList"/>
    <dgm:cxn modelId="{A2D40B0B-4391-4E91-8D01-FB1EEF63C903}" type="presParOf" srcId="{DB8017F7-7595-4C3A-ACA9-483BB167EDFA}" destId="{A6DFD6EB-3992-466C-869A-46B56BBC71C3}" srcOrd="1" destOrd="0" presId="urn:microsoft.com/office/officeart/2018/2/layout/IconVerticalSolidList"/>
    <dgm:cxn modelId="{C6679B80-3341-4FC0-B75C-C1110B998185}" type="presParOf" srcId="{DB8017F7-7595-4C3A-ACA9-483BB167EDFA}" destId="{0B81E95C-DB1E-471B-B5CB-4E499E1D6F96}" srcOrd="2" destOrd="0" presId="urn:microsoft.com/office/officeart/2018/2/layout/IconVerticalSolidList"/>
    <dgm:cxn modelId="{19EEAB70-CB26-4A82-B3DA-FDEA4BDBB1A0}" type="presParOf" srcId="{DB8017F7-7595-4C3A-ACA9-483BB167EDFA}" destId="{4A9F740D-6C05-48FE-AEEE-BA7D8F41F6B2}" srcOrd="3" destOrd="0" presId="urn:microsoft.com/office/officeart/2018/2/layout/IconVerticalSolidList"/>
    <dgm:cxn modelId="{FE2A875D-1CA7-4721-94A2-CDD831E40DFF}" type="presParOf" srcId="{0DC4CC1F-AC11-47C6-A9F5-8BC4FEAEDEEE}" destId="{D3A19758-09BD-4776-9637-C6461F3312FF}" srcOrd="3" destOrd="0" presId="urn:microsoft.com/office/officeart/2018/2/layout/IconVerticalSolidList"/>
    <dgm:cxn modelId="{7823525A-FF74-441B-A2BA-A98F0CFC6ABC}" type="presParOf" srcId="{0DC4CC1F-AC11-47C6-A9F5-8BC4FEAEDEEE}" destId="{54969FF2-1DB0-4E92-A9A8-0E4D58A24DD7}" srcOrd="4" destOrd="0" presId="urn:microsoft.com/office/officeart/2018/2/layout/IconVerticalSolidList"/>
    <dgm:cxn modelId="{9BDB42F1-94E4-4943-8C87-BE2C02C92B68}" type="presParOf" srcId="{54969FF2-1DB0-4E92-A9A8-0E4D58A24DD7}" destId="{C05CCC4C-7F70-4741-AD95-FC8540472AEE}" srcOrd="0" destOrd="0" presId="urn:microsoft.com/office/officeart/2018/2/layout/IconVerticalSolidList"/>
    <dgm:cxn modelId="{94C7CB08-9EB6-4E95-ADF6-BE79CCAF6112}" type="presParOf" srcId="{54969FF2-1DB0-4E92-A9A8-0E4D58A24DD7}" destId="{4F423FDB-F35C-4E79-924C-1F988A62DE17}" srcOrd="1" destOrd="0" presId="urn:microsoft.com/office/officeart/2018/2/layout/IconVerticalSolidList"/>
    <dgm:cxn modelId="{EF1B0498-7727-49A5-9A9B-FB8707760291}" type="presParOf" srcId="{54969FF2-1DB0-4E92-A9A8-0E4D58A24DD7}" destId="{4862A1F6-BE5C-4529-81D2-B4DF7FE117CC}" srcOrd="2" destOrd="0" presId="urn:microsoft.com/office/officeart/2018/2/layout/IconVerticalSolidList"/>
    <dgm:cxn modelId="{CEA80896-A7FB-4457-9A16-8E03EC17C58A}" type="presParOf" srcId="{54969FF2-1DB0-4E92-A9A8-0E4D58A24DD7}" destId="{1553727E-71DC-488B-BD1B-5800B20DAB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80C248-C521-44FA-B860-DAF891E78579}"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9F267FC8-4FB2-4E64-8A00-71CF445FF6D7}">
      <dgm:prSet/>
      <dgm:spPr/>
      <dgm:t>
        <a:bodyPr/>
        <a:lstStyle/>
        <a:p>
          <a:pPr>
            <a:lnSpc>
              <a:spcPct val="100000"/>
            </a:lnSpc>
          </a:pPr>
          <a:r>
            <a:rPr lang="en-US"/>
            <a:t>It operates from a wide range of power supplies ranging from + 5 Volts to + 18 Volts supply voltage.</a:t>
          </a:r>
        </a:p>
      </dgm:t>
    </dgm:pt>
    <dgm:pt modelId="{D4D2578A-8CC4-4D1E-81AE-70D71C7D4B7C}" type="parTrans" cxnId="{CE06F5C1-F869-487C-A02E-F1BD97992252}">
      <dgm:prSet/>
      <dgm:spPr/>
      <dgm:t>
        <a:bodyPr/>
        <a:lstStyle/>
        <a:p>
          <a:endParaRPr lang="en-US"/>
        </a:p>
      </dgm:t>
    </dgm:pt>
    <dgm:pt modelId="{E8DF443D-AB4D-4C24-AF9A-92DBB1922B8B}" type="sibTrans" cxnId="{CE06F5C1-F869-487C-A02E-F1BD97992252}">
      <dgm:prSet/>
      <dgm:spPr/>
      <dgm:t>
        <a:bodyPr/>
        <a:lstStyle/>
        <a:p>
          <a:endParaRPr lang="en-US"/>
        </a:p>
      </dgm:t>
    </dgm:pt>
    <dgm:pt modelId="{C412A25D-B15C-43F1-A1D7-CC190643B2E8}">
      <dgm:prSet/>
      <dgm:spPr/>
      <dgm:t>
        <a:bodyPr/>
        <a:lstStyle/>
        <a:p>
          <a:pPr>
            <a:lnSpc>
              <a:spcPct val="100000"/>
            </a:lnSpc>
          </a:pPr>
          <a:r>
            <a:rPr lang="en-US"/>
            <a:t>Sinking or sourcing 200 mA of load current.</a:t>
          </a:r>
        </a:p>
      </dgm:t>
    </dgm:pt>
    <dgm:pt modelId="{6F2C5B62-3FC2-46F3-8D11-DDD29575593F}" type="parTrans" cxnId="{462AE705-744C-48F8-A446-A615F90BB019}">
      <dgm:prSet/>
      <dgm:spPr/>
      <dgm:t>
        <a:bodyPr/>
        <a:lstStyle/>
        <a:p>
          <a:endParaRPr lang="en-US"/>
        </a:p>
      </dgm:t>
    </dgm:pt>
    <dgm:pt modelId="{D7263B69-FA4A-4B44-BB1F-EAE0DF8EC72A}" type="sibTrans" cxnId="{462AE705-744C-48F8-A446-A615F90BB019}">
      <dgm:prSet/>
      <dgm:spPr/>
      <dgm:t>
        <a:bodyPr/>
        <a:lstStyle/>
        <a:p>
          <a:endParaRPr lang="en-US"/>
        </a:p>
      </dgm:t>
    </dgm:pt>
    <dgm:pt modelId="{2068B641-4320-432D-BCBE-CBFDEADE0536}">
      <dgm:prSet/>
      <dgm:spPr/>
      <dgm:t>
        <a:bodyPr/>
        <a:lstStyle/>
        <a:p>
          <a:pPr>
            <a:lnSpc>
              <a:spcPct val="100000"/>
            </a:lnSpc>
          </a:pPr>
          <a:r>
            <a:rPr lang="en-US"/>
            <a:t>The external components should be selected properly so that the timing intervals can be made into several minutes along with the frequencies exceeding several hundred kilohertz.</a:t>
          </a:r>
        </a:p>
      </dgm:t>
    </dgm:pt>
    <dgm:pt modelId="{3ACB3C14-7C8D-4559-A09F-595B20EEDC78}" type="parTrans" cxnId="{F9126D22-3AC8-42D1-B357-22D8E34BD571}">
      <dgm:prSet/>
      <dgm:spPr/>
      <dgm:t>
        <a:bodyPr/>
        <a:lstStyle/>
        <a:p>
          <a:endParaRPr lang="en-US"/>
        </a:p>
      </dgm:t>
    </dgm:pt>
    <dgm:pt modelId="{B7DA141C-9284-41EF-8E64-0C4EBDF426EF}" type="sibTrans" cxnId="{F9126D22-3AC8-42D1-B357-22D8E34BD571}">
      <dgm:prSet/>
      <dgm:spPr/>
      <dgm:t>
        <a:bodyPr/>
        <a:lstStyle/>
        <a:p>
          <a:endParaRPr lang="en-US"/>
        </a:p>
      </dgm:t>
    </dgm:pt>
    <dgm:pt modelId="{4B1464E4-E2E1-492F-9140-1F3711FA1CC5}">
      <dgm:prSet/>
      <dgm:spPr/>
      <dgm:t>
        <a:bodyPr/>
        <a:lstStyle/>
        <a:p>
          <a:pPr>
            <a:lnSpc>
              <a:spcPct val="100000"/>
            </a:lnSpc>
          </a:pPr>
          <a:r>
            <a:rPr lang="en-US"/>
            <a:t>The output of a 555 timer can drive a transistor-transistor logic (TTL) due to its high current output.</a:t>
          </a:r>
        </a:p>
      </dgm:t>
    </dgm:pt>
    <dgm:pt modelId="{7A82EF2B-20D6-450B-B91A-D08A9E389D64}" type="parTrans" cxnId="{9593B1A8-6AE1-46C3-BF9F-3D4983EF0196}">
      <dgm:prSet/>
      <dgm:spPr/>
      <dgm:t>
        <a:bodyPr/>
        <a:lstStyle/>
        <a:p>
          <a:endParaRPr lang="en-US"/>
        </a:p>
      </dgm:t>
    </dgm:pt>
    <dgm:pt modelId="{39C3FE0F-B315-483C-8D8F-6701BC2E3D54}" type="sibTrans" cxnId="{9593B1A8-6AE1-46C3-BF9F-3D4983EF0196}">
      <dgm:prSet/>
      <dgm:spPr/>
      <dgm:t>
        <a:bodyPr/>
        <a:lstStyle/>
        <a:p>
          <a:endParaRPr lang="en-US"/>
        </a:p>
      </dgm:t>
    </dgm:pt>
    <dgm:pt modelId="{C88B405B-722A-4B29-ADB7-060907F8A3C2}">
      <dgm:prSet/>
      <dgm:spPr/>
      <dgm:t>
        <a:bodyPr/>
        <a:lstStyle/>
        <a:p>
          <a:pPr>
            <a:lnSpc>
              <a:spcPct val="100000"/>
            </a:lnSpc>
          </a:pPr>
          <a:r>
            <a:rPr lang="en-US"/>
            <a:t>It has a temperature stability of 50 parts per million (ppm) per degree Celsius change in temperature, or equivalently 0.005 %/ °C.</a:t>
          </a:r>
        </a:p>
      </dgm:t>
    </dgm:pt>
    <dgm:pt modelId="{412F7D8D-0998-4E8A-BCFD-6727BA65014F}" type="parTrans" cxnId="{E9B04F1F-1911-4101-BCA2-C118546D5BA6}">
      <dgm:prSet/>
      <dgm:spPr/>
      <dgm:t>
        <a:bodyPr/>
        <a:lstStyle/>
        <a:p>
          <a:endParaRPr lang="en-US"/>
        </a:p>
      </dgm:t>
    </dgm:pt>
    <dgm:pt modelId="{510340A3-8C6B-4CF5-852A-D7B57975E836}" type="sibTrans" cxnId="{E9B04F1F-1911-4101-BCA2-C118546D5BA6}">
      <dgm:prSet/>
      <dgm:spPr/>
      <dgm:t>
        <a:bodyPr/>
        <a:lstStyle/>
        <a:p>
          <a:endParaRPr lang="en-US"/>
        </a:p>
      </dgm:t>
    </dgm:pt>
    <dgm:pt modelId="{31789926-1F29-42CA-930C-E16CFD6C629C}">
      <dgm:prSet/>
      <dgm:spPr/>
      <dgm:t>
        <a:bodyPr/>
        <a:lstStyle/>
        <a:p>
          <a:pPr>
            <a:lnSpc>
              <a:spcPct val="100000"/>
            </a:lnSpc>
          </a:pPr>
          <a:r>
            <a:rPr lang="en-US"/>
            <a:t>The duty cycle of the timer is adjustable.</a:t>
          </a:r>
        </a:p>
      </dgm:t>
    </dgm:pt>
    <dgm:pt modelId="{CD8578EE-B713-4E46-B5CF-252BE5CFFD47}" type="parTrans" cxnId="{1C73B2C5-4C0B-4F97-AC4A-6138504793C4}">
      <dgm:prSet/>
      <dgm:spPr/>
      <dgm:t>
        <a:bodyPr/>
        <a:lstStyle/>
        <a:p>
          <a:endParaRPr lang="en-US"/>
        </a:p>
      </dgm:t>
    </dgm:pt>
    <dgm:pt modelId="{102E335B-DA0A-4190-B310-925BF1F131CA}" type="sibTrans" cxnId="{1C73B2C5-4C0B-4F97-AC4A-6138504793C4}">
      <dgm:prSet/>
      <dgm:spPr/>
      <dgm:t>
        <a:bodyPr/>
        <a:lstStyle/>
        <a:p>
          <a:endParaRPr lang="en-US"/>
        </a:p>
      </dgm:t>
    </dgm:pt>
    <dgm:pt modelId="{BAA5844A-031D-481A-A4AE-FF86A57663A0}">
      <dgm:prSet/>
      <dgm:spPr/>
      <dgm:t>
        <a:bodyPr/>
        <a:lstStyle/>
        <a:p>
          <a:pPr>
            <a:lnSpc>
              <a:spcPct val="100000"/>
            </a:lnSpc>
          </a:pPr>
          <a:r>
            <a:rPr lang="en-US"/>
            <a:t>The maximum power dissipation per package is 600 mW and its trigger and reset inputs has logic compatibility. More features are listed in the datasheet.</a:t>
          </a:r>
        </a:p>
      </dgm:t>
    </dgm:pt>
    <dgm:pt modelId="{A02A8F34-B9AC-4503-98A9-BBE1395B2D61}" type="parTrans" cxnId="{3DB7E4B4-3F38-4D87-8400-9B549217A24F}">
      <dgm:prSet/>
      <dgm:spPr/>
      <dgm:t>
        <a:bodyPr/>
        <a:lstStyle/>
        <a:p>
          <a:endParaRPr lang="en-US"/>
        </a:p>
      </dgm:t>
    </dgm:pt>
    <dgm:pt modelId="{74A0343B-5FB0-4F72-9D57-88A09051246E}" type="sibTrans" cxnId="{3DB7E4B4-3F38-4D87-8400-9B549217A24F}">
      <dgm:prSet/>
      <dgm:spPr/>
      <dgm:t>
        <a:bodyPr/>
        <a:lstStyle/>
        <a:p>
          <a:endParaRPr lang="en-US"/>
        </a:p>
      </dgm:t>
    </dgm:pt>
    <dgm:pt modelId="{54E4237B-3595-4CDC-8D85-AA14A0FD4FB4}" type="pres">
      <dgm:prSet presAssocID="{AF80C248-C521-44FA-B860-DAF891E78579}" presName="root" presStyleCnt="0">
        <dgm:presLayoutVars>
          <dgm:dir/>
          <dgm:resizeHandles val="exact"/>
        </dgm:presLayoutVars>
      </dgm:prSet>
      <dgm:spPr/>
    </dgm:pt>
    <dgm:pt modelId="{78403F86-759A-4678-9551-30A115915CF5}" type="pres">
      <dgm:prSet presAssocID="{9F267FC8-4FB2-4E64-8A00-71CF445FF6D7}" presName="compNode" presStyleCnt="0"/>
      <dgm:spPr/>
    </dgm:pt>
    <dgm:pt modelId="{2455AB2C-C168-400D-9A7A-AB67F8425D2C}" type="pres">
      <dgm:prSet presAssocID="{9F267FC8-4FB2-4E64-8A00-71CF445FF6D7}" presName="bgRect" presStyleLbl="bgShp" presStyleIdx="0" presStyleCnt="7"/>
      <dgm:spPr/>
    </dgm:pt>
    <dgm:pt modelId="{DDD87629-0458-4E5D-95E9-DAF4FF3A92E8}" type="pres">
      <dgm:prSet presAssocID="{9F267FC8-4FB2-4E64-8A00-71CF445FF6D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 Car"/>
        </a:ext>
      </dgm:extLst>
    </dgm:pt>
    <dgm:pt modelId="{395E4D66-E032-4FC4-BDF5-ED2E98001ACD}" type="pres">
      <dgm:prSet presAssocID="{9F267FC8-4FB2-4E64-8A00-71CF445FF6D7}" presName="spaceRect" presStyleCnt="0"/>
      <dgm:spPr/>
    </dgm:pt>
    <dgm:pt modelId="{C7D5A767-3795-4ADB-9817-EEB5413FF575}" type="pres">
      <dgm:prSet presAssocID="{9F267FC8-4FB2-4E64-8A00-71CF445FF6D7}" presName="parTx" presStyleLbl="revTx" presStyleIdx="0" presStyleCnt="7">
        <dgm:presLayoutVars>
          <dgm:chMax val="0"/>
          <dgm:chPref val="0"/>
        </dgm:presLayoutVars>
      </dgm:prSet>
      <dgm:spPr/>
    </dgm:pt>
    <dgm:pt modelId="{B73D3AC4-5605-44CB-A707-BDA63A871078}" type="pres">
      <dgm:prSet presAssocID="{E8DF443D-AB4D-4C24-AF9A-92DBB1922B8B}" presName="sibTrans" presStyleCnt="0"/>
      <dgm:spPr/>
    </dgm:pt>
    <dgm:pt modelId="{F413C2F4-1FD1-4BD9-805A-5F5AD4858D3E}" type="pres">
      <dgm:prSet presAssocID="{C412A25D-B15C-43F1-A1D7-CC190643B2E8}" presName="compNode" presStyleCnt="0"/>
      <dgm:spPr/>
    </dgm:pt>
    <dgm:pt modelId="{6E7E2613-F861-46A2-BAA2-17E973339DBB}" type="pres">
      <dgm:prSet presAssocID="{C412A25D-B15C-43F1-A1D7-CC190643B2E8}" presName="bgRect" presStyleLbl="bgShp" presStyleIdx="1" presStyleCnt="7"/>
      <dgm:spPr/>
    </dgm:pt>
    <dgm:pt modelId="{02AF9390-570D-4A7F-9553-BE03E664644F}" type="pres">
      <dgm:prSet presAssocID="{C412A25D-B15C-43F1-A1D7-CC190643B2E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ading"/>
        </a:ext>
      </dgm:extLst>
    </dgm:pt>
    <dgm:pt modelId="{BFD9917A-65BF-4A46-9B3E-4096322EF5B8}" type="pres">
      <dgm:prSet presAssocID="{C412A25D-B15C-43F1-A1D7-CC190643B2E8}" presName="spaceRect" presStyleCnt="0"/>
      <dgm:spPr/>
    </dgm:pt>
    <dgm:pt modelId="{B0C24A68-1B06-4D96-8FFD-5B78308C1B0F}" type="pres">
      <dgm:prSet presAssocID="{C412A25D-B15C-43F1-A1D7-CC190643B2E8}" presName="parTx" presStyleLbl="revTx" presStyleIdx="1" presStyleCnt="7">
        <dgm:presLayoutVars>
          <dgm:chMax val="0"/>
          <dgm:chPref val="0"/>
        </dgm:presLayoutVars>
      </dgm:prSet>
      <dgm:spPr/>
    </dgm:pt>
    <dgm:pt modelId="{41986E1E-8544-46CF-96BF-6AF60CD8656E}" type="pres">
      <dgm:prSet presAssocID="{D7263B69-FA4A-4B44-BB1F-EAE0DF8EC72A}" presName="sibTrans" presStyleCnt="0"/>
      <dgm:spPr/>
    </dgm:pt>
    <dgm:pt modelId="{17B0FB79-7008-4ACF-89CF-418622A1A731}" type="pres">
      <dgm:prSet presAssocID="{2068B641-4320-432D-BCBE-CBFDEADE0536}" presName="compNode" presStyleCnt="0"/>
      <dgm:spPr/>
    </dgm:pt>
    <dgm:pt modelId="{704E69C1-2568-4294-B1F1-A7D4C39C0FF8}" type="pres">
      <dgm:prSet presAssocID="{2068B641-4320-432D-BCBE-CBFDEADE0536}" presName="bgRect" presStyleLbl="bgShp" presStyleIdx="2" presStyleCnt="7"/>
      <dgm:spPr/>
    </dgm:pt>
    <dgm:pt modelId="{6B215A5D-E3D3-46E3-93F6-D608D4E0E757}" type="pres">
      <dgm:prSet presAssocID="{2068B641-4320-432D-BCBE-CBFDEADE053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EDFE1E79-19C5-4DDD-916A-E1BBA777A3CE}" type="pres">
      <dgm:prSet presAssocID="{2068B641-4320-432D-BCBE-CBFDEADE0536}" presName="spaceRect" presStyleCnt="0"/>
      <dgm:spPr/>
    </dgm:pt>
    <dgm:pt modelId="{5F469F09-6928-4AD4-8FC5-F82F5D607586}" type="pres">
      <dgm:prSet presAssocID="{2068B641-4320-432D-BCBE-CBFDEADE0536}" presName="parTx" presStyleLbl="revTx" presStyleIdx="2" presStyleCnt="7">
        <dgm:presLayoutVars>
          <dgm:chMax val="0"/>
          <dgm:chPref val="0"/>
        </dgm:presLayoutVars>
      </dgm:prSet>
      <dgm:spPr/>
    </dgm:pt>
    <dgm:pt modelId="{89099AAF-75F1-4CFA-B9E4-863ABA8F693C}" type="pres">
      <dgm:prSet presAssocID="{B7DA141C-9284-41EF-8E64-0C4EBDF426EF}" presName="sibTrans" presStyleCnt="0"/>
      <dgm:spPr/>
    </dgm:pt>
    <dgm:pt modelId="{BB4A67FD-DE4C-4CF3-A90E-A89650574DF6}" type="pres">
      <dgm:prSet presAssocID="{4B1464E4-E2E1-492F-9140-1F3711FA1CC5}" presName="compNode" presStyleCnt="0"/>
      <dgm:spPr/>
    </dgm:pt>
    <dgm:pt modelId="{4BC3C8BA-B10A-4303-A798-D86D4427CC05}" type="pres">
      <dgm:prSet presAssocID="{4B1464E4-E2E1-492F-9140-1F3711FA1CC5}" presName="bgRect" presStyleLbl="bgShp" presStyleIdx="3" presStyleCnt="7"/>
      <dgm:spPr/>
    </dgm:pt>
    <dgm:pt modelId="{CABB21B1-C4A2-4007-A44A-DE34F01D83F4}" type="pres">
      <dgm:prSet presAssocID="{4B1464E4-E2E1-492F-9140-1F3711FA1CC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66102F3B-5C27-479D-8D58-4A0B2938B00B}" type="pres">
      <dgm:prSet presAssocID="{4B1464E4-E2E1-492F-9140-1F3711FA1CC5}" presName="spaceRect" presStyleCnt="0"/>
      <dgm:spPr/>
    </dgm:pt>
    <dgm:pt modelId="{BA0C773C-0301-4355-8BC8-52973FB3D1D6}" type="pres">
      <dgm:prSet presAssocID="{4B1464E4-E2E1-492F-9140-1F3711FA1CC5}" presName="parTx" presStyleLbl="revTx" presStyleIdx="3" presStyleCnt="7">
        <dgm:presLayoutVars>
          <dgm:chMax val="0"/>
          <dgm:chPref val="0"/>
        </dgm:presLayoutVars>
      </dgm:prSet>
      <dgm:spPr/>
    </dgm:pt>
    <dgm:pt modelId="{6C2AFFBA-79AD-473D-B86A-5301183E9483}" type="pres">
      <dgm:prSet presAssocID="{39C3FE0F-B315-483C-8D8F-6701BC2E3D54}" presName="sibTrans" presStyleCnt="0"/>
      <dgm:spPr/>
    </dgm:pt>
    <dgm:pt modelId="{DDDB3360-7ED0-49D4-8F31-8364EBB315C6}" type="pres">
      <dgm:prSet presAssocID="{C88B405B-722A-4B29-ADB7-060907F8A3C2}" presName="compNode" presStyleCnt="0"/>
      <dgm:spPr/>
    </dgm:pt>
    <dgm:pt modelId="{D822C419-9FF5-43CF-87B2-3735D7872B4D}" type="pres">
      <dgm:prSet presAssocID="{C88B405B-722A-4B29-ADB7-060907F8A3C2}" presName="bgRect" presStyleLbl="bgShp" presStyleIdx="4" presStyleCnt="7"/>
      <dgm:spPr/>
    </dgm:pt>
    <dgm:pt modelId="{A54DD319-3B08-4394-AD0B-A6F4552B28C7}" type="pres">
      <dgm:prSet presAssocID="{C88B405B-722A-4B29-ADB7-060907F8A3C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ermometer"/>
        </a:ext>
      </dgm:extLst>
    </dgm:pt>
    <dgm:pt modelId="{4EE00845-C5E7-4F8A-BE78-7ED051557105}" type="pres">
      <dgm:prSet presAssocID="{C88B405B-722A-4B29-ADB7-060907F8A3C2}" presName="spaceRect" presStyleCnt="0"/>
      <dgm:spPr/>
    </dgm:pt>
    <dgm:pt modelId="{FFCE557E-A89E-45A0-BCEA-97DF4D821AD5}" type="pres">
      <dgm:prSet presAssocID="{C88B405B-722A-4B29-ADB7-060907F8A3C2}" presName="parTx" presStyleLbl="revTx" presStyleIdx="4" presStyleCnt="7">
        <dgm:presLayoutVars>
          <dgm:chMax val="0"/>
          <dgm:chPref val="0"/>
        </dgm:presLayoutVars>
      </dgm:prSet>
      <dgm:spPr/>
    </dgm:pt>
    <dgm:pt modelId="{8B3375FE-EAA5-42C0-95FA-B22A7C4BB646}" type="pres">
      <dgm:prSet presAssocID="{510340A3-8C6B-4CF5-852A-D7B57975E836}" presName="sibTrans" presStyleCnt="0"/>
      <dgm:spPr/>
    </dgm:pt>
    <dgm:pt modelId="{6CC11E6C-B04B-42F9-B432-149BF506D096}" type="pres">
      <dgm:prSet presAssocID="{31789926-1F29-42CA-930C-E16CFD6C629C}" presName="compNode" presStyleCnt="0"/>
      <dgm:spPr/>
    </dgm:pt>
    <dgm:pt modelId="{26132AA3-7722-4DFA-B6EE-A27208077597}" type="pres">
      <dgm:prSet presAssocID="{31789926-1F29-42CA-930C-E16CFD6C629C}" presName="bgRect" presStyleLbl="bgShp" presStyleIdx="5" presStyleCnt="7"/>
      <dgm:spPr/>
    </dgm:pt>
    <dgm:pt modelId="{A8917588-0A64-4DA3-829A-FC0406FD1ED7}" type="pres">
      <dgm:prSet presAssocID="{31789926-1F29-42CA-930C-E16CFD6C629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sconnected"/>
        </a:ext>
      </dgm:extLst>
    </dgm:pt>
    <dgm:pt modelId="{F104B62C-B163-42FB-AB84-90BCFEEAD706}" type="pres">
      <dgm:prSet presAssocID="{31789926-1F29-42CA-930C-E16CFD6C629C}" presName="spaceRect" presStyleCnt="0"/>
      <dgm:spPr/>
    </dgm:pt>
    <dgm:pt modelId="{79849BB4-533F-4472-8B26-3DA4EC769640}" type="pres">
      <dgm:prSet presAssocID="{31789926-1F29-42CA-930C-E16CFD6C629C}" presName="parTx" presStyleLbl="revTx" presStyleIdx="5" presStyleCnt="7">
        <dgm:presLayoutVars>
          <dgm:chMax val="0"/>
          <dgm:chPref val="0"/>
        </dgm:presLayoutVars>
      </dgm:prSet>
      <dgm:spPr/>
    </dgm:pt>
    <dgm:pt modelId="{81AEC570-EB78-4EF6-A673-8028525B35EC}" type="pres">
      <dgm:prSet presAssocID="{102E335B-DA0A-4190-B310-925BF1F131CA}" presName="sibTrans" presStyleCnt="0"/>
      <dgm:spPr/>
    </dgm:pt>
    <dgm:pt modelId="{8EF01573-AFC1-4884-BA81-9596E5B56D07}" type="pres">
      <dgm:prSet presAssocID="{BAA5844A-031D-481A-A4AE-FF86A57663A0}" presName="compNode" presStyleCnt="0"/>
      <dgm:spPr/>
    </dgm:pt>
    <dgm:pt modelId="{0D82CE70-19F6-4C70-A733-BFA4DEB4A660}" type="pres">
      <dgm:prSet presAssocID="{BAA5844A-031D-481A-A4AE-FF86A57663A0}" presName="bgRect" presStyleLbl="bgShp" presStyleIdx="6" presStyleCnt="7"/>
      <dgm:spPr/>
    </dgm:pt>
    <dgm:pt modelId="{93C0D60B-8E7C-4AFE-9229-33E4B28E90DD}" type="pres">
      <dgm:prSet presAssocID="{BAA5844A-031D-481A-A4AE-FF86A57663A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ingle gear"/>
        </a:ext>
      </dgm:extLst>
    </dgm:pt>
    <dgm:pt modelId="{5CECBCDB-AD65-46F7-85B2-82FE60D130F5}" type="pres">
      <dgm:prSet presAssocID="{BAA5844A-031D-481A-A4AE-FF86A57663A0}" presName="spaceRect" presStyleCnt="0"/>
      <dgm:spPr/>
    </dgm:pt>
    <dgm:pt modelId="{DC9E3FF7-C41D-4E1A-8C03-CA4FBDFB7509}" type="pres">
      <dgm:prSet presAssocID="{BAA5844A-031D-481A-A4AE-FF86A57663A0}" presName="parTx" presStyleLbl="revTx" presStyleIdx="6" presStyleCnt="7">
        <dgm:presLayoutVars>
          <dgm:chMax val="0"/>
          <dgm:chPref val="0"/>
        </dgm:presLayoutVars>
      </dgm:prSet>
      <dgm:spPr/>
    </dgm:pt>
  </dgm:ptLst>
  <dgm:cxnLst>
    <dgm:cxn modelId="{462AE705-744C-48F8-A446-A615F90BB019}" srcId="{AF80C248-C521-44FA-B860-DAF891E78579}" destId="{C412A25D-B15C-43F1-A1D7-CC190643B2E8}" srcOrd="1" destOrd="0" parTransId="{6F2C5B62-3FC2-46F3-8D11-DDD29575593F}" sibTransId="{D7263B69-FA4A-4B44-BB1F-EAE0DF8EC72A}"/>
    <dgm:cxn modelId="{E210D706-9B3C-4BF3-888E-B36AEC7F45CE}" type="presOf" srcId="{9F267FC8-4FB2-4E64-8A00-71CF445FF6D7}" destId="{C7D5A767-3795-4ADB-9817-EEB5413FF575}" srcOrd="0" destOrd="0" presId="urn:microsoft.com/office/officeart/2018/2/layout/IconVerticalSolidList"/>
    <dgm:cxn modelId="{E9B04F1F-1911-4101-BCA2-C118546D5BA6}" srcId="{AF80C248-C521-44FA-B860-DAF891E78579}" destId="{C88B405B-722A-4B29-ADB7-060907F8A3C2}" srcOrd="4" destOrd="0" parTransId="{412F7D8D-0998-4E8A-BCFD-6727BA65014F}" sibTransId="{510340A3-8C6B-4CF5-852A-D7B57975E836}"/>
    <dgm:cxn modelId="{F9126D22-3AC8-42D1-B357-22D8E34BD571}" srcId="{AF80C248-C521-44FA-B860-DAF891E78579}" destId="{2068B641-4320-432D-BCBE-CBFDEADE0536}" srcOrd="2" destOrd="0" parTransId="{3ACB3C14-7C8D-4559-A09F-595B20EEDC78}" sibTransId="{B7DA141C-9284-41EF-8E64-0C4EBDF426EF}"/>
    <dgm:cxn modelId="{30F66B3E-6EAA-4C35-88D7-70032BF31D3F}" type="presOf" srcId="{AF80C248-C521-44FA-B860-DAF891E78579}" destId="{54E4237B-3595-4CDC-8D85-AA14A0FD4FB4}" srcOrd="0" destOrd="0" presId="urn:microsoft.com/office/officeart/2018/2/layout/IconVerticalSolidList"/>
    <dgm:cxn modelId="{76039F82-94BE-4B15-A01B-90CF41344EC4}" type="presOf" srcId="{C412A25D-B15C-43F1-A1D7-CC190643B2E8}" destId="{B0C24A68-1B06-4D96-8FFD-5B78308C1B0F}" srcOrd="0" destOrd="0" presId="urn:microsoft.com/office/officeart/2018/2/layout/IconVerticalSolidList"/>
    <dgm:cxn modelId="{9620B082-DD6B-42AD-AC75-EC6BDC337332}" type="presOf" srcId="{C88B405B-722A-4B29-ADB7-060907F8A3C2}" destId="{FFCE557E-A89E-45A0-BCEA-97DF4D821AD5}" srcOrd="0" destOrd="0" presId="urn:microsoft.com/office/officeart/2018/2/layout/IconVerticalSolidList"/>
    <dgm:cxn modelId="{92D3FD9F-5F8F-48FA-B4EB-B501470957D5}" type="presOf" srcId="{BAA5844A-031D-481A-A4AE-FF86A57663A0}" destId="{DC9E3FF7-C41D-4E1A-8C03-CA4FBDFB7509}" srcOrd="0" destOrd="0" presId="urn:microsoft.com/office/officeart/2018/2/layout/IconVerticalSolidList"/>
    <dgm:cxn modelId="{9593B1A8-6AE1-46C3-BF9F-3D4983EF0196}" srcId="{AF80C248-C521-44FA-B860-DAF891E78579}" destId="{4B1464E4-E2E1-492F-9140-1F3711FA1CC5}" srcOrd="3" destOrd="0" parTransId="{7A82EF2B-20D6-450B-B91A-D08A9E389D64}" sibTransId="{39C3FE0F-B315-483C-8D8F-6701BC2E3D54}"/>
    <dgm:cxn modelId="{3DB7E4B4-3F38-4D87-8400-9B549217A24F}" srcId="{AF80C248-C521-44FA-B860-DAF891E78579}" destId="{BAA5844A-031D-481A-A4AE-FF86A57663A0}" srcOrd="6" destOrd="0" parTransId="{A02A8F34-B9AC-4503-98A9-BBE1395B2D61}" sibTransId="{74A0343B-5FB0-4F72-9D57-88A09051246E}"/>
    <dgm:cxn modelId="{55DAB4BB-326D-4196-A48A-8B3497AECF17}" type="presOf" srcId="{31789926-1F29-42CA-930C-E16CFD6C629C}" destId="{79849BB4-533F-4472-8B26-3DA4EC769640}" srcOrd="0" destOrd="0" presId="urn:microsoft.com/office/officeart/2018/2/layout/IconVerticalSolidList"/>
    <dgm:cxn modelId="{CE06F5C1-F869-487C-A02E-F1BD97992252}" srcId="{AF80C248-C521-44FA-B860-DAF891E78579}" destId="{9F267FC8-4FB2-4E64-8A00-71CF445FF6D7}" srcOrd="0" destOrd="0" parTransId="{D4D2578A-8CC4-4D1E-81AE-70D71C7D4B7C}" sibTransId="{E8DF443D-AB4D-4C24-AF9A-92DBB1922B8B}"/>
    <dgm:cxn modelId="{1C73B2C5-4C0B-4F97-AC4A-6138504793C4}" srcId="{AF80C248-C521-44FA-B860-DAF891E78579}" destId="{31789926-1F29-42CA-930C-E16CFD6C629C}" srcOrd="5" destOrd="0" parTransId="{CD8578EE-B713-4E46-B5CF-252BE5CFFD47}" sibTransId="{102E335B-DA0A-4190-B310-925BF1F131CA}"/>
    <dgm:cxn modelId="{D884EBE5-9B3D-4AA0-BBA2-67EED9BDEBA4}" type="presOf" srcId="{2068B641-4320-432D-BCBE-CBFDEADE0536}" destId="{5F469F09-6928-4AD4-8FC5-F82F5D607586}" srcOrd="0" destOrd="0" presId="urn:microsoft.com/office/officeart/2018/2/layout/IconVerticalSolidList"/>
    <dgm:cxn modelId="{612E69F3-CE0F-4429-8888-E13E607D6905}" type="presOf" srcId="{4B1464E4-E2E1-492F-9140-1F3711FA1CC5}" destId="{BA0C773C-0301-4355-8BC8-52973FB3D1D6}" srcOrd="0" destOrd="0" presId="urn:microsoft.com/office/officeart/2018/2/layout/IconVerticalSolidList"/>
    <dgm:cxn modelId="{215818A6-E3E5-4F20-A22E-4BD25EC33A9E}" type="presParOf" srcId="{54E4237B-3595-4CDC-8D85-AA14A0FD4FB4}" destId="{78403F86-759A-4678-9551-30A115915CF5}" srcOrd="0" destOrd="0" presId="urn:microsoft.com/office/officeart/2018/2/layout/IconVerticalSolidList"/>
    <dgm:cxn modelId="{948F8479-46D7-4A69-B7FB-15961426DF4E}" type="presParOf" srcId="{78403F86-759A-4678-9551-30A115915CF5}" destId="{2455AB2C-C168-400D-9A7A-AB67F8425D2C}" srcOrd="0" destOrd="0" presId="urn:microsoft.com/office/officeart/2018/2/layout/IconVerticalSolidList"/>
    <dgm:cxn modelId="{0C92423E-92DB-484B-ABE6-3088A5ACAFB7}" type="presParOf" srcId="{78403F86-759A-4678-9551-30A115915CF5}" destId="{DDD87629-0458-4E5D-95E9-DAF4FF3A92E8}" srcOrd="1" destOrd="0" presId="urn:microsoft.com/office/officeart/2018/2/layout/IconVerticalSolidList"/>
    <dgm:cxn modelId="{9AC608EB-49F4-4CF3-BB3E-18FF02B724C5}" type="presParOf" srcId="{78403F86-759A-4678-9551-30A115915CF5}" destId="{395E4D66-E032-4FC4-BDF5-ED2E98001ACD}" srcOrd="2" destOrd="0" presId="urn:microsoft.com/office/officeart/2018/2/layout/IconVerticalSolidList"/>
    <dgm:cxn modelId="{BA70EF3B-5516-47E6-A4DC-48A7FECE00B4}" type="presParOf" srcId="{78403F86-759A-4678-9551-30A115915CF5}" destId="{C7D5A767-3795-4ADB-9817-EEB5413FF575}" srcOrd="3" destOrd="0" presId="urn:microsoft.com/office/officeart/2018/2/layout/IconVerticalSolidList"/>
    <dgm:cxn modelId="{E2D97F51-FB2C-40E1-9DB1-47DCCBA53F4F}" type="presParOf" srcId="{54E4237B-3595-4CDC-8D85-AA14A0FD4FB4}" destId="{B73D3AC4-5605-44CB-A707-BDA63A871078}" srcOrd="1" destOrd="0" presId="urn:microsoft.com/office/officeart/2018/2/layout/IconVerticalSolidList"/>
    <dgm:cxn modelId="{8FC4FD39-D9C5-441D-94D3-CAFF70A52D27}" type="presParOf" srcId="{54E4237B-3595-4CDC-8D85-AA14A0FD4FB4}" destId="{F413C2F4-1FD1-4BD9-805A-5F5AD4858D3E}" srcOrd="2" destOrd="0" presId="urn:microsoft.com/office/officeart/2018/2/layout/IconVerticalSolidList"/>
    <dgm:cxn modelId="{D3E50E93-7CAE-4BC9-AA57-35D9102407A8}" type="presParOf" srcId="{F413C2F4-1FD1-4BD9-805A-5F5AD4858D3E}" destId="{6E7E2613-F861-46A2-BAA2-17E973339DBB}" srcOrd="0" destOrd="0" presId="urn:microsoft.com/office/officeart/2018/2/layout/IconVerticalSolidList"/>
    <dgm:cxn modelId="{F1240478-810A-4BC5-9069-D02AB223CB13}" type="presParOf" srcId="{F413C2F4-1FD1-4BD9-805A-5F5AD4858D3E}" destId="{02AF9390-570D-4A7F-9553-BE03E664644F}" srcOrd="1" destOrd="0" presId="urn:microsoft.com/office/officeart/2018/2/layout/IconVerticalSolidList"/>
    <dgm:cxn modelId="{58C977F5-5FBD-4D96-9D50-DC576227E946}" type="presParOf" srcId="{F413C2F4-1FD1-4BD9-805A-5F5AD4858D3E}" destId="{BFD9917A-65BF-4A46-9B3E-4096322EF5B8}" srcOrd="2" destOrd="0" presId="urn:microsoft.com/office/officeart/2018/2/layout/IconVerticalSolidList"/>
    <dgm:cxn modelId="{28D5BB59-7FAE-4B9E-A1B6-42A0DDEE62CA}" type="presParOf" srcId="{F413C2F4-1FD1-4BD9-805A-5F5AD4858D3E}" destId="{B0C24A68-1B06-4D96-8FFD-5B78308C1B0F}" srcOrd="3" destOrd="0" presId="urn:microsoft.com/office/officeart/2018/2/layout/IconVerticalSolidList"/>
    <dgm:cxn modelId="{EC2F96FA-37EF-4364-B155-F6C290BA9372}" type="presParOf" srcId="{54E4237B-3595-4CDC-8D85-AA14A0FD4FB4}" destId="{41986E1E-8544-46CF-96BF-6AF60CD8656E}" srcOrd="3" destOrd="0" presId="urn:microsoft.com/office/officeart/2018/2/layout/IconVerticalSolidList"/>
    <dgm:cxn modelId="{09B816C8-C1CC-4FCD-BD8F-0E41F0B64F09}" type="presParOf" srcId="{54E4237B-3595-4CDC-8D85-AA14A0FD4FB4}" destId="{17B0FB79-7008-4ACF-89CF-418622A1A731}" srcOrd="4" destOrd="0" presId="urn:microsoft.com/office/officeart/2018/2/layout/IconVerticalSolidList"/>
    <dgm:cxn modelId="{6938FD3E-3843-48BB-AAEB-0D132EB1C312}" type="presParOf" srcId="{17B0FB79-7008-4ACF-89CF-418622A1A731}" destId="{704E69C1-2568-4294-B1F1-A7D4C39C0FF8}" srcOrd="0" destOrd="0" presId="urn:microsoft.com/office/officeart/2018/2/layout/IconVerticalSolidList"/>
    <dgm:cxn modelId="{3AF0FB6B-1890-4C29-9243-108FDC40012C}" type="presParOf" srcId="{17B0FB79-7008-4ACF-89CF-418622A1A731}" destId="{6B215A5D-E3D3-46E3-93F6-D608D4E0E757}" srcOrd="1" destOrd="0" presId="urn:microsoft.com/office/officeart/2018/2/layout/IconVerticalSolidList"/>
    <dgm:cxn modelId="{3C808C5C-A6DB-4199-B44D-A06ED574B86F}" type="presParOf" srcId="{17B0FB79-7008-4ACF-89CF-418622A1A731}" destId="{EDFE1E79-19C5-4DDD-916A-E1BBA777A3CE}" srcOrd="2" destOrd="0" presId="urn:microsoft.com/office/officeart/2018/2/layout/IconVerticalSolidList"/>
    <dgm:cxn modelId="{CFB9CFAB-2E56-4ADB-AE25-9CCEE0F41FD1}" type="presParOf" srcId="{17B0FB79-7008-4ACF-89CF-418622A1A731}" destId="{5F469F09-6928-4AD4-8FC5-F82F5D607586}" srcOrd="3" destOrd="0" presId="urn:microsoft.com/office/officeart/2018/2/layout/IconVerticalSolidList"/>
    <dgm:cxn modelId="{441CFFAC-B388-4CF2-819E-287F110C0065}" type="presParOf" srcId="{54E4237B-3595-4CDC-8D85-AA14A0FD4FB4}" destId="{89099AAF-75F1-4CFA-B9E4-863ABA8F693C}" srcOrd="5" destOrd="0" presId="urn:microsoft.com/office/officeart/2018/2/layout/IconVerticalSolidList"/>
    <dgm:cxn modelId="{AAE6E275-C848-48DB-A1C9-94CE78246131}" type="presParOf" srcId="{54E4237B-3595-4CDC-8D85-AA14A0FD4FB4}" destId="{BB4A67FD-DE4C-4CF3-A90E-A89650574DF6}" srcOrd="6" destOrd="0" presId="urn:microsoft.com/office/officeart/2018/2/layout/IconVerticalSolidList"/>
    <dgm:cxn modelId="{1D4F8A46-D58E-429F-A92B-70706CF25327}" type="presParOf" srcId="{BB4A67FD-DE4C-4CF3-A90E-A89650574DF6}" destId="{4BC3C8BA-B10A-4303-A798-D86D4427CC05}" srcOrd="0" destOrd="0" presId="urn:microsoft.com/office/officeart/2018/2/layout/IconVerticalSolidList"/>
    <dgm:cxn modelId="{059E07DA-277A-4280-A2EF-50C18F22F0B0}" type="presParOf" srcId="{BB4A67FD-DE4C-4CF3-A90E-A89650574DF6}" destId="{CABB21B1-C4A2-4007-A44A-DE34F01D83F4}" srcOrd="1" destOrd="0" presId="urn:microsoft.com/office/officeart/2018/2/layout/IconVerticalSolidList"/>
    <dgm:cxn modelId="{A2C38B06-2AD1-4E7B-B744-E7A4057B88F0}" type="presParOf" srcId="{BB4A67FD-DE4C-4CF3-A90E-A89650574DF6}" destId="{66102F3B-5C27-479D-8D58-4A0B2938B00B}" srcOrd="2" destOrd="0" presId="urn:microsoft.com/office/officeart/2018/2/layout/IconVerticalSolidList"/>
    <dgm:cxn modelId="{08D6569E-09DD-4FC1-910C-540831E2E4E0}" type="presParOf" srcId="{BB4A67FD-DE4C-4CF3-A90E-A89650574DF6}" destId="{BA0C773C-0301-4355-8BC8-52973FB3D1D6}" srcOrd="3" destOrd="0" presId="urn:microsoft.com/office/officeart/2018/2/layout/IconVerticalSolidList"/>
    <dgm:cxn modelId="{283531BA-162C-4894-870D-1FF08B06B24A}" type="presParOf" srcId="{54E4237B-3595-4CDC-8D85-AA14A0FD4FB4}" destId="{6C2AFFBA-79AD-473D-B86A-5301183E9483}" srcOrd="7" destOrd="0" presId="urn:microsoft.com/office/officeart/2018/2/layout/IconVerticalSolidList"/>
    <dgm:cxn modelId="{1C51DD28-FD72-4AB6-950D-E59E62A54594}" type="presParOf" srcId="{54E4237B-3595-4CDC-8D85-AA14A0FD4FB4}" destId="{DDDB3360-7ED0-49D4-8F31-8364EBB315C6}" srcOrd="8" destOrd="0" presId="urn:microsoft.com/office/officeart/2018/2/layout/IconVerticalSolidList"/>
    <dgm:cxn modelId="{16B793A1-8384-4DD5-95F5-1D3D0C7E8E88}" type="presParOf" srcId="{DDDB3360-7ED0-49D4-8F31-8364EBB315C6}" destId="{D822C419-9FF5-43CF-87B2-3735D7872B4D}" srcOrd="0" destOrd="0" presId="urn:microsoft.com/office/officeart/2018/2/layout/IconVerticalSolidList"/>
    <dgm:cxn modelId="{DF0DE17B-50F4-4D5E-AD63-854A60C66B00}" type="presParOf" srcId="{DDDB3360-7ED0-49D4-8F31-8364EBB315C6}" destId="{A54DD319-3B08-4394-AD0B-A6F4552B28C7}" srcOrd="1" destOrd="0" presId="urn:microsoft.com/office/officeart/2018/2/layout/IconVerticalSolidList"/>
    <dgm:cxn modelId="{AEE11D52-DEED-4155-8C96-7829718CD28A}" type="presParOf" srcId="{DDDB3360-7ED0-49D4-8F31-8364EBB315C6}" destId="{4EE00845-C5E7-4F8A-BE78-7ED051557105}" srcOrd="2" destOrd="0" presId="urn:microsoft.com/office/officeart/2018/2/layout/IconVerticalSolidList"/>
    <dgm:cxn modelId="{FACAE94D-0C0B-4078-ACA3-F42112CE7F7B}" type="presParOf" srcId="{DDDB3360-7ED0-49D4-8F31-8364EBB315C6}" destId="{FFCE557E-A89E-45A0-BCEA-97DF4D821AD5}" srcOrd="3" destOrd="0" presId="urn:microsoft.com/office/officeart/2018/2/layout/IconVerticalSolidList"/>
    <dgm:cxn modelId="{8CAEE6D7-5FC5-4469-ACCF-D6B6F32DCEAB}" type="presParOf" srcId="{54E4237B-3595-4CDC-8D85-AA14A0FD4FB4}" destId="{8B3375FE-EAA5-42C0-95FA-B22A7C4BB646}" srcOrd="9" destOrd="0" presId="urn:microsoft.com/office/officeart/2018/2/layout/IconVerticalSolidList"/>
    <dgm:cxn modelId="{9B2856CB-BEC0-493C-A091-66865E5C441C}" type="presParOf" srcId="{54E4237B-3595-4CDC-8D85-AA14A0FD4FB4}" destId="{6CC11E6C-B04B-42F9-B432-149BF506D096}" srcOrd="10" destOrd="0" presId="urn:microsoft.com/office/officeart/2018/2/layout/IconVerticalSolidList"/>
    <dgm:cxn modelId="{C98C9CF9-28E5-4036-BBA8-5BB8DD55D0C6}" type="presParOf" srcId="{6CC11E6C-B04B-42F9-B432-149BF506D096}" destId="{26132AA3-7722-4DFA-B6EE-A27208077597}" srcOrd="0" destOrd="0" presId="urn:microsoft.com/office/officeart/2018/2/layout/IconVerticalSolidList"/>
    <dgm:cxn modelId="{9E6227B9-DBB3-484D-BA39-56E1E2D01804}" type="presParOf" srcId="{6CC11E6C-B04B-42F9-B432-149BF506D096}" destId="{A8917588-0A64-4DA3-829A-FC0406FD1ED7}" srcOrd="1" destOrd="0" presId="urn:microsoft.com/office/officeart/2018/2/layout/IconVerticalSolidList"/>
    <dgm:cxn modelId="{9B615579-8A13-4063-AE5B-FBD8A5DB22CB}" type="presParOf" srcId="{6CC11E6C-B04B-42F9-B432-149BF506D096}" destId="{F104B62C-B163-42FB-AB84-90BCFEEAD706}" srcOrd="2" destOrd="0" presId="urn:microsoft.com/office/officeart/2018/2/layout/IconVerticalSolidList"/>
    <dgm:cxn modelId="{5B638A2B-A287-45A6-8E90-E547BFD9419A}" type="presParOf" srcId="{6CC11E6C-B04B-42F9-B432-149BF506D096}" destId="{79849BB4-533F-4472-8B26-3DA4EC769640}" srcOrd="3" destOrd="0" presId="urn:microsoft.com/office/officeart/2018/2/layout/IconVerticalSolidList"/>
    <dgm:cxn modelId="{0626A395-0DB2-40DD-9808-62CC8D5ABCC8}" type="presParOf" srcId="{54E4237B-3595-4CDC-8D85-AA14A0FD4FB4}" destId="{81AEC570-EB78-4EF6-A673-8028525B35EC}" srcOrd="11" destOrd="0" presId="urn:microsoft.com/office/officeart/2018/2/layout/IconVerticalSolidList"/>
    <dgm:cxn modelId="{B726EB47-A5C0-4E36-85CA-B9E7144AD8A7}" type="presParOf" srcId="{54E4237B-3595-4CDC-8D85-AA14A0FD4FB4}" destId="{8EF01573-AFC1-4884-BA81-9596E5B56D07}" srcOrd="12" destOrd="0" presId="urn:microsoft.com/office/officeart/2018/2/layout/IconVerticalSolidList"/>
    <dgm:cxn modelId="{E037BD18-404E-4CF8-A69C-9B8A689D0D8A}" type="presParOf" srcId="{8EF01573-AFC1-4884-BA81-9596E5B56D07}" destId="{0D82CE70-19F6-4C70-A733-BFA4DEB4A660}" srcOrd="0" destOrd="0" presId="urn:microsoft.com/office/officeart/2018/2/layout/IconVerticalSolidList"/>
    <dgm:cxn modelId="{8A69A654-8308-49D8-972C-5E70B8EB2BF8}" type="presParOf" srcId="{8EF01573-AFC1-4884-BA81-9596E5B56D07}" destId="{93C0D60B-8E7C-4AFE-9229-33E4B28E90DD}" srcOrd="1" destOrd="0" presId="urn:microsoft.com/office/officeart/2018/2/layout/IconVerticalSolidList"/>
    <dgm:cxn modelId="{EB16242D-D8B3-41FB-B07C-E3B49618AAD9}" type="presParOf" srcId="{8EF01573-AFC1-4884-BA81-9596E5B56D07}" destId="{5CECBCDB-AD65-46F7-85B2-82FE60D130F5}" srcOrd="2" destOrd="0" presId="urn:microsoft.com/office/officeart/2018/2/layout/IconVerticalSolidList"/>
    <dgm:cxn modelId="{75C3C243-6B21-4366-987C-07D04666C008}" type="presParOf" srcId="{8EF01573-AFC1-4884-BA81-9596E5B56D07}" destId="{DC9E3FF7-C41D-4E1A-8C03-CA4FBDFB75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BACB2-D3A7-4B10-B69C-4BF46A84C061}">
      <dsp:nvSpPr>
        <dsp:cNvPr id="0" name=""/>
        <dsp:cNvSpPr/>
      </dsp:nvSpPr>
      <dsp:spPr>
        <a:xfrm>
          <a:off x="70389" y="250569"/>
          <a:ext cx="895372" cy="8953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8388E-E9FB-4A32-8F32-7A500E4B19EC}">
      <dsp:nvSpPr>
        <dsp:cNvPr id="0" name=""/>
        <dsp:cNvSpPr/>
      </dsp:nvSpPr>
      <dsp:spPr>
        <a:xfrm>
          <a:off x="258417" y="438597"/>
          <a:ext cx="519315" cy="519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F3C2DA-A712-4BEC-AACE-EE17187EAD7C}">
      <dsp:nvSpPr>
        <dsp:cNvPr id="0" name=""/>
        <dsp:cNvSpPr/>
      </dsp:nvSpPr>
      <dsp:spPr>
        <a:xfrm>
          <a:off x="1157627" y="250569"/>
          <a:ext cx="2110520" cy="895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Introduction to 555 Timer IC</a:t>
          </a:r>
        </a:p>
      </dsp:txBody>
      <dsp:txXfrm>
        <a:off x="1157627" y="250569"/>
        <a:ext cx="2110520" cy="895372"/>
      </dsp:txXfrm>
    </dsp:sp>
    <dsp:sp modelId="{C7A70439-4613-4987-B093-F4B780B86EFB}">
      <dsp:nvSpPr>
        <dsp:cNvPr id="0" name=""/>
        <dsp:cNvSpPr/>
      </dsp:nvSpPr>
      <dsp:spPr>
        <a:xfrm>
          <a:off x="3635889" y="250569"/>
          <a:ext cx="895372" cy="89537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81A11E-01BA-49B1-AA8B-51C8A97628FA}">
      <dsp:nvSpPr>
        <dsp:cNvPr id="0" name=""/>
        <dsp:cNvSpPr/>
      </dsp:nvSpPr>
      <dsp:spPr>
        <a:xfrm>
          <a:off x="3823917" y="438597"/>
          <a:ext cx="519315" cy="519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377571-B651-4B4B-B505-0D4EEC18E090}">
      <dsp:nvSpPr>
        <dsp:cNvPr id="0" name=""/>
        <dsp:cNvSpPr/>
      </dsp:nvSpPr>
      <dsp:spPr>
        <a:xfrm>
          <a:off x="4723127" y="250569"/>
          <a:ext cx="2110520" cy="895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u="none" kern="1200">
              <a:latin typeface="Calibri Light" panose="020F0302020204030204"/>
            </a:rPr>
            <a:t>555 Timer IC Pin Diagram</a:t>
          </a:r>
          <a:endParaRPr lang="en-US" sz="2400" u="none" kern="1200"/>
        </a:p>
      </dsp:txBody>
      <dsp:txXfrm>
        <a:off x="4723127" y="250569"/>
        <a:ext cx="2110520" cy="895372"/>
      </dsp:txXfrm>
    </dsp:sp>
    <dsp:sp modelId="{69E3EE50-5A6F-48F2-964E-752DAA77E6C1}">
      <dsp:nvSpPr>
        <dsp:cNvPr id="0" name=""/>
        <dsp:cNvSpPr/>
      </dsp:nvSpPr>
      <dsp:spPr>
        <a:xfrm>
          <a:off x="70389" y="1966901"/>
          <a:ext cx="895372" cy="89537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4BE8C-5D50-457A-A0A4-54E0CA82781A}">
      <dsp:nvSpPr>
        <dsp:cNvPr id="0" name=""/>
        <dsp:cNvSpPr/>
      </dsp:nvSpPr>
      <dsp:spPr>
        <a:xfrm>
          <a:off x="258417" y="2154929"/>
          <a:ext cx="519315" cy="519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677A8E-8F23-436E-B10C-BF8CAFBCFDE5}">
      <dsp:nvSpPr>
        <dsp:cNvPr id="0" name=""/>
        <dsp:cNvSpPr/>
      </dsp:nvSpPr>
      <dsp:spPr>
        <a:xfrm>
          <a:off x="1157627" y="1966901"/>
          <a:ext cx="2110520" cy="895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u="none" kern="1200">
              <a:latin typeface="Calibri Light" panose="020F0302020204030204"/>
            </a:rPr>
            <a:t>Basics of 555 </a:t>
          </a:r>
          <a:r>
            <a:rPr lang="en-US" sz="2400" u="none" kern="1200" err="1">
              <a:latin typeface="Calibri Light" panose="020F0302020204030204"/>
            </a:rPr>
            <a:t>TImer</a:t>
          </a:r>
          <a:endParaRPr lang="en-US" sz="2400" u="none" kern="1200" err="1"/>
        </a:p>
      </dsp:txBody>
      <dsp:txXfrm>
        <a:off x="1157627" y="1966901"/>
        <a:ext cx="2110520" cy="895372"/>
      </dsp:txXfrm>
    </dsp:sp>
    <dsp:sp modelId="{91AC5A9B-B187-4948-9A45-6CB8F182E633}">
      <dsp:nvSpPr>
        <dsp:cNvPr id="0" name=""/>
        <dsp:cNvSpPr/>
      </dsp:nvSpPr>
      <dsp:spPr>
        <a:xfrm>
          <a:off x="3635889" y="1966901"/>
          <a:ext cx="895372" cy="89537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AAB681-FF18-449C-A7A2-C452BDBEF697}">
      <dsp:nvSpPr>
        <dsp:cNvPr id="0" name=""/>
        <dsp:cNvSpPr/>
      </dsp:nvSpPr>
      <dsp:spPr>
        <a:xfrm>
          <a:off x="3823917" y="2154929"/>
          <a:ext cx="519315" cy="5193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F2B060-2155-4C31-9B5F-904868192CFD}">
      <dsp:nvSpPr>
        <dsp:cNvPr id="0" name=""/>
        <dsp:cNvSpPr/>
      </dsp:nvSpPr>
      <dsp:spPr>
        <a:xfrm>
          <a:off x="4723127" y="1966901"/>
          <a:ext cx="2110520" cy="895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u="none" kern="1200">
              <a:latin typeface="Calibri Light" panose="020F0302020204030204"/>
            </a:rPr>
            <a:t>Block Diagram</a:t>
          </a:r>
        </a:p>
      </dsp:txBody>
      <dsp:txXfrm>
        <a:off x="4723127" y="1966901"/>
        <a:ext cx="2110520" cy="895372"/>
      </dsp:txXfrm>
    </dsp:sp>
    <dsp:sp modelId="{EC533B60-842C-4CDA-9B59-07BB9E8CA7C2}">
      <dsp:nvSpPr>
        <dsp:cNvPr id="0" name=""/>
        <dsp:cNvSpPr/>
      </dsp:nvSpPr>
      <dsp:spPr>
        <a:xfrm>
          <a:off x="70389" y="3683233"/>
          <a:ext cx="895372" cy="89537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4741B1-7313-4ED7-A0D5-740FB84B442B}">
      <dsp:nvSpPr>
        <dsp:cNvPr id="0" name=""/>
        <dsp:cNvSpPr/>
      </dsp:nvSpPr>
      <dsp:spPr>
        <a:xfrm>
          <a:off x="258417" y="3871261"/>
          <a:ext cx="519315" cy="519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7E502A-F7F1-4F3D-8AFC-9848CCB2ACFD}">
      <dsp:nvSpPr>
        <dsp:cNvPr id="0" name=""/>
        <dsp:cNvSpPr/>
      </dsp:nvSpPr>
      <dsp:spPr>
        <a:xfrm>
          <a:off x="1157627" y="3683233"/>
          <a:ext cx="2110520" cy="895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u="none" kern="1200">
              <a:latin typeface="Calibri Light" panose="020F0302020204030204"/>
            </a:rPr>
            <a:t>Working Principle</a:t>
          </a:r>
          <a:endParaRPr lang="en-US" sz="2400" kern="1200"/>
        </a:p>
      </dsp:txBody>
      <dsp:txXfrm>
        <a:off x="1157627" y="3683233"/>
        <a:ext cx="2110520" cy="895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64662-51CD-41E1-B0D4-6BF7BD20CD08}">
      <dsp:nvSpPr>
        <dsp:cNvPr id="0" name=""/>
        <dsp:cNvSpPr/>
      </dsp:nvSpPr>
      <dsp:spPr>
        <a:xfrm>
          <a:off x="0" y="589"/>
          <a:ext cx="6904037" cy="13794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FF5301-B67D-4B5D-8028-3F903966F4AA}">
      <dsp:nvSpPr>
        <dsp:cNvPr id="0" name=""/>
        <dsp:cNvSpPr/>
      </dsp:nvSpPr>
      <dsp:spPr>
        <a:xfrm>
          <a:off x="417276" y="310960"/>
          <a:ext cx="758685" cy="7586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59D2CF-C1E5-46AE-9F19-0EF29C308077}">
      <dsp:nvSpPr>
        <dsp:cNvPr id="0" name=""/>
        <dsp:cNvSpPr/>
      </dsp:nvSpPr>
      <dsp:spPr>
        <a:xfrm>
          <a:off x="1593238" y="589"/>
          <a:ext cx="5310798" cy="1379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89" tIns="145989" rIns="145989" bIns="145989" numCol="1" spcCol="1270" anchor="ctr" anchorCtr="0">
          <a:noAutofit/>
        </a:bodyPr>
        <a:lstStyle/>
        <a:p>
          <a:pPr marL="0" lvl="0" indent="0" algn="l" defTabSz="1111250">
            <a:lnSpc>
              <a:spcPct val="90000"/>
            </a:lnSpc>
            <a:spcBef>
              <a:spcPct val="0"/>
            </a:spcBef>
            <a:spcAft>
              <a:spcPct val="35000"/>
            </a:spcAft>
            <a:buNone/>
          </a:pPr>
          <a:r>
            <a:rPr lang="en-US" sz="2500" kern="1200"/>
            <a:t>Introduced in the year 1970 by Signetic Corporation</a:t>
          </a:r>
        </a:p>
      </dsp:txBody>
      <dsp:txXfrm>
        <a:off x="1593238" y="589"/>
        <a:ext cx="5310798" cy="1379427"/>
      </dsp:txXfrm>
    </dsp:sp>
    <dsp:sp modelId="{6E01FCE3-EB16-41B9-8A68-1B376BF890DC}">
      <dsp:nvSpPr>
        <dsp:cNvPr id="0" name=""/>
        <dsp:cNvSpPr/>
      </dsp:nvSpPr>
      <dsp:spPr>
        <a:xfrm>
          <a:off x="0" y="1724873"/>
          <a:ext cx="6904037" cy="13794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DFD6EB-3992-466C-869A-46B56BBC71C3}">
      <dsp:nvSpPr>
        <dsp:cNvPr id="0" name=""/>
        <dsp:cNvSpPr/>
      </dsp:nvSpPr>
      <dsp:spPr>
        <a:xfrm>
          <a:off x="417276" y="2035244"/>
          <a:ext cx="758685" cy="7586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9F740D-6C05-48FE-AEEE-BA7D8F41F6B2}">
      <dsp:nvSpPr>
        <dsp:cNvPr id="0" name=""/>
        <dsp:cNvSpPr/>
      </dsp:nvSpPr>
      <dsp:spPr>
        <a:xfrm>
          <a:off x="1593238" y="1724873"/>
          <a:ext cx="5310798" cy="1379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89" tIns="145989" rIns="145989" bIns="145989" numCol="1" spcCol="1270" anchor="ctr" anchorCtr="0">
          <a:noAutofit/>
        </a:bodyPr>
        <a:lstStyle/>
        <a:p>
          <a:pPr marL="0" lvl="0" indent="0" algn="l" defTabSz="1111250">
            <a:lnSpc>
              <a:spcPct val="90000"/>
            </a:lnSpc>
            <a:spcBef>
              <a:spcPct val="0"/>
            </a:spcBef>
            <a:spcAft>
              <a:spcPct val="35000"/>
            </a:spcAft>
            <a:buNone/>
          </a:pPr>
          <a:r>
            <a:rPr lang="en-US" sz="2500" kern="1200"/>
            <a:t>Named as SE/NE 555 timer</a:t>
          </a:r>
        </a:p>
      </dsp:txBody>
      <dsp:txXfrm>
        <a:off x="1593238" y="1724873"/>
        <a:ext cx="5310798" cy="1379427"/>
      </dsp:txXfrm>
    </dsp:sp>
    <dsp:sp modelId="{C05CCC4C-7F70-4741-AD95-FC8540472AEE}">
      <dsp:nvSpPr>
        <dsp:cNvPr id="0" name=""/>
        <dsp:cNvSpPr/>
      </dsp:nvSpPr>
      <dsp:spPr>
        <a:xfrm>
          <a:off x="0" y="3449158"/>
          <a:ext cx="6904037" cy="13794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423FDB-F35C-4E79-924C-1F988A62DE17}">
      <dsp:nvSpPr>
        <dsp:cNvPr id="0" name=""/>
        <dsp:cNvSpPr/>
      </dsp:nvSpPr>
      <dsp:spPr>
        <a:xfrm>
          <a:off x="417276" y="3759529"/>
          <a:ext cx="758685" cy="7586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53727E-71DC-488B-BD1B-5800B20DABC6}">
      <dsp:nvSpPr>
        <dsp:cNvPr id="0" name=""/>
        <dsp:cNvSpPr/>
      </dsp:nvSpPr>
      <dsp:spPr>
        <a:xfrm>
          <a:off x="1593238" y="3449158"/>
          <a:ext cx="5310798" cy="1379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89" tIns="145989" rIns="145989" bIns="145989" numCol="1" spcCol="1270" anchor="ctr" anchorCtr="0">
          <a:noAutofit/>
        </a:bodyPr>
        <a:lstStyle/>
        <a:p>
          <a:pPr marL="0" lvl="0" indent="0" algn="l" defTabSz="1111250">
            <a:lnSpc>
              <a:spcPct val="90000"/>
            </a:lnSpc>
            <a:spcBef>
              <a:spcPct val="0"/>
            </a:spcBef>
            <a:spcAft>
              <a:spcPct val="35000"/>
            </a:spcAft>
            <a:buNone/>
          </a:pPr>
          <a:r>
            <a:rPr lang="en-US" sz="2500" kern="1200"/>
            <a:t>A monolithic timing circuit that produces accurate and highly stable time delays or oscillation</a:t>
          </a:r>
        </a:p>
      </dsp:txBody>
      <dsp:txXfrm>
        <a:off x="1593238" y="3449158"/>
        <a:ext cx="5310798" cy="13794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5AB2C-C168-400D-9A7A-AB67F8425D2C}">
      <dsp:nvSpPr>
        <dsp:cNvPr id="0" name=""/>
        <dsp:cNvSpPr/>
      </dsp:nvSpPr>
      <dsp:spPr>
        <a:xfrm>
          <a:off x="0" y="2496"/>
          <a:ext cx="10515600" cy="467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D87629-0458-4E5D-95E9-DAF4FF3A92E8}">
      <dsp:nvSpPr>
        <dsp:cNvPr id="0" name=""/>
        <dsp:cNvSpPr/>
      </dsp:nvSpPr>
      <dsp:spPr>
        <a:xfrm>
          <a:off x="141420" y="107685"/>
          <a:ext cx="257379" cy="257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D5A767-3795-4ADB-9817-EEB5413FF575}">
      <dsp:nvSpPr>
        <dsp:cNvPr id="0" name=""/>
        <dsp:cNvSpPr/>
      </dsp:nvSpPr>
      <dsp:spPr>
        <a:xfrm>
          <a:off x="540220" y="2496"/>
          <a:ext cx="995097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kern="1200"/>
            <a:t>It operates from a wide range of power supplies ranging from + 5 Volts to + 18 Volts supply voltage.</a:t>
          </a:r>
        </a:p>
      </dsp:txBody>
      <dsp:txXfrm>
        <a:off x="540220" y="2496"/>
        <a:ext cx="9950973" cy="511334"/>
      </dsp:txXfrm>
    </dsp:sp>
    <dsp:sp modelId="{6E7E2613-F861-46A2-BAA2-17E973339DBB}">
      <dsp:nvSpPr>
        <dsp:cNvPr id="0" name=""/>
        <dsp:cNvSpPr/>
      </dsp:nvSpPr>
      <dsp:spPr>
        <a:xfrm>
          <a:off x="0" y="641664"/>
          <a:ext cx="10515600" cy="467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F9390-570D-4A7F-9553-BE03E664644F}">
      <dsp:nvSpPr>
        <dsp:cNvPr id="0" name=""/>
        <dsp:cNvSpPr/>
      </dsp:nvSpPr>
      <dsp:spPr>
        <a:xfrm>
          <a:off x="141420" y="746853"/>
          <a:ext cx="257379" cy="257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C24A68-1B06-4D96-8FFD-5B78308C1B0F}">
      <dsp:nvSpPr>
        <dsp:cNvPr id="0" name=""/>
        <dsp:cNvSpPr/>
      </dsp:nvSpPr>
      <dsp:spPr>
        <a:xfrm>
          <a:off x="540220" y="641664"/>
          <a:ext cx="995097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kern="1200"/>
            <a:t>Sinking or sourcing 200 mA of load current.</a:t>
          </a:r>
        </a:p>
      </dsp:txBody>
      <dsp:txXfrm>
        <a:off x="540220" y="641664"/>
        <a:ext cx="9950973" cy="511334"/>
      </dsp:txXfrm>
    </dsp:sp>
    <dsp:sp modelId="{704E69C1-2568-4294-B1F1-A7D4C39C0FF8}">
      <dsp:nvSpPr>
        <dsp:cNvPr id="0" name=""/>
        <dsp:cNvSpPr/>
      </dsp:nvSpPr>
      <dsp:spPr>
        <a:xfrm>
          <a:off x="0" y="1280833"/>
          <a:ext cx="10515600" cy="467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215A5D-E3D3-46E3-93F6-D608D4E0E757}">
      <dsp:nvSpPr>
        <dsp:cNvPr id="0" name=""/>
        <dsp:cNvSpPr/>
      </dsp:nvSpPr>
      <dsp:spPr>
        <a:xfrm>
          <a:off x="141420" y="1386021"/>
          <a:ext cx="257379" cy="257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469F09-6928-4AD4-8FC5-F82F5D607586}">
      <dsp:nvSpPr>
        <dsp:cNvPr id="0" name=""/>
        <dsp:cNvSpPr/>
      </dsp:nvSpPr>
      <dsp:spPr>
        <a:xfrm>
          <a:off x="540220" y="1280833"/>
          <a:ext cx="995097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kern="1200"/>
            <a:t>The external components should be selected properly so that the timing intervals can be made into several minutes along with the frequencies exceeding several hundred kilohertz.</a:t>
          </a:r>
        </a:p>
      </dsp:txBody>
      <dsp:txXfrm>
        <a:off x="540220" y="1280833"/>
        <a:ext cx="9950973" cy="511334"/>
      </dsp:txXfrm>
    </dsp:sp>
    <dsp:sp modelId="{4BC3C8BA-B10A-4303-A798-D86D4427CC05}">
      <dsp:nvSpPr>
        <dsp:cNvPr id="0" name=""/>
        <dsp:cNvSpPr/>
      </dsp:nvSpPr>
      <dsp:spPr>
        <a:xfrm>
          <a:off x="0" y="1920001"/>
          <a:ext cx="10515600" cy="467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BB21B1-C4A2-4007-A44A-DE34F01D83F4}">
      <dsp:nvSpPr>
        <dsp:cNvPr id="0" name=""/>
        <dsp:cNvSpPr/>
      </dsp:nvSpPr>
      <dsp:spPr>
        <a:xfrm>
          <a:off x="141420" y="2025190"/>
          <a:ext cx="257379" cy="257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0C773C-0301-4355-8BC8-52973FB3D1D6}">
      <dsp:nvSpPr>
        <dsp:cNvPr id="0" name=""/>
        <dsp:cNvSpPr/>
      </dsp:nvSpPr>
      <dsp:spPr>
        <a:xfrm>
          <a:off x="540220" y="1920001"/>
          <a:ext cx="995097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kern="1200"/>
            <a:t>The output of a 555 timer can drive a transistor-transistor logic (TTL) due to its high current output.</a:t>
          </a:r>
        </a:p>
      </dsp:txBody>
      <dsp:txXfrm>
        <a:off x="540220" y="1920001"/>
        <a:ext cx="9950973" cy="511334"/>
      </dsp:txXfrm>
    </dsp:sp>
    <dsp:sp modelId="{D822C419-9FF5-43CF-87B2-3735D7872B4D}">
      <dsp:nvSpPr>
        <dsp:cNvPr id="0" name=""/>
        <dsp:cNvSpPr/>
      </dsp:nvSpPr>
      <dsp:spPr>
        <a:xfrm>
          <a:off x="0" y="2559170"/>
          <a:ext cx="10515600" cy="467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DD319-3B08-4394-AD0B-A6F4552B28C7}">
      <dsp:nvSpPr>
        <dsp:cNvPr id="0" name=""/>
        <dsp:cNvSpPr/>
      </dsp:nvSpPr>
      <dsp:spPr>
        <a:xfrm>
          <a:off x="141420" y="2664358"/>
          <a:ext cx="257379" cy="2571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CE557E-A89E-45A0-BCEA-97DF4D821AD5}">
      <dsp:nvSpPr>
        <dsp:cNvPr id="0" name=""/>
        <dsp:cNvSpPr/>
      </dsp:nvSpPr>
      <dsp:spPr>
        <a:xfrm>
          <a:off x="540220" y="2559170"/>
          <a:ext cx="995097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kern="1200"/>
            <a:t>It has a temperature stability of 50 parts per million (ppm) per degree Celsius change in temperature, or equivalently 0.005 %/ °C.</a:t>
          </a:r>
        </a:p>
      </dsp:txBody>
      <dsp:txXfrm>
        <a:off x="540220" y="2559170"/>
        <a:ext cx="9950973" cy="511334"/>
      </dsp:txXfrm>
    </dsp:sp>
    <dsp:sp modelId="{26132AA3-7722-4DFA-B6EE-A27208077597}">
      <dsp:nvSpPr>
        <dsp:cNvPr id="0" name=""/>
        <dsp:cNvSpPr/>
      </dsp:nvSpPr>
      <dsp:spPr>
        <a:xfrm>
          <a:off x="0" y="3198338"/>
          <a:ext cx="10515600" cy="467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17588-0A64-4DA3-829A-FC0406FD1ED7}">
      <dsp:nvSpPr>
        <dsp:cNvPr id="0" name=""/>
        <dsp:cNvSpPr/>
      </dsp:nvSpPr>
      <dsp:spPr>
        <a:xfrm>
          <a:off x="141420" y="3303527"/>
          <a:ext cx="257379" cy="2571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849BB4-533F-4472-8B26-3DA4EC769640}">
      <dsp:nvSpPr>
        <dsp:cNvPr id="0" name=""/>
        <dsp:cNvSpPr/>
      </dsp:nvSpPr>
      <dsp:spPr>
        <a:xfrm>
          <a:off x="540220" y="3198338"/>
          <a:ext cx="995097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kern="1200"/>
            <a:t>The duty cycle of the timer is adjustable.</a:t>
          </a:r>
        </a:p>
      </dsp:txBody>
      <dsp:txXfrm>
        <a:off x="540220" y="3198338"/>
        <a:ext cx="9950973" cy="511334"/>
      </dsp:txXfrm>
    </dsp:sp>
    <dsp:sp modelId="{0D82CE70-19F6-4C70-A733-BFA4DEB4A660}">
      <dsp:nvSpPr>
        <dsp:cNvPr id="0" name=""/>
        <dsp:cNvSpPr/>
      </dsp:nvSpPr>
      <dsp:spPr>
        <a:xfrm>
          <a:off x="0" y="3837507"/>
          <a:ext cx="10515600" cy="467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C0D60B-8E7C-4AFE-9229-33E4B28E90DD}">
      <dsp:nvSpPr>
        <dsp:cNvPr id="0" name=""/>
        <dsp:cNvSpPr/>
      </dsp:nvSpPr>
      <dsp:spPr>
        <a:xfrm>
          <a:off x="141420" y="3942695"/>
          <a:ext cx="257379" cy="2571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9E3FF7-C41D-4E1A-8C03-CA4FBDFB7509}">
      <dsp:nvSpPr>
        <dsp:cNvPr id="0" name=""/>
        <dsp:cNvSpPr/>
      </dsp:nvSpPr>
      <dsp:spPr>
        <a:xfrm>
          <a:off x="540220" y="3837507"/>
          <a:ext cx="995097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kern="1200"/>
            <a:t>The maximum power dissipation per package is 600 mW and its trigger and reset inputs has logic compatibility. More features are listed in the datasheet.</a:t>
          </a:r>
        </a:p>
      </dsp:txBody>
      <dsp:txXfrm>
        <a:off x="540220" y="3837507"/>
        <a:ext cx="9950973" cy="51133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C1450-D1A1-467C-BD17-7ECB93C193E8}" type="datetimeFigureOut">
              <a:rPr lang="en-IN" smtClean="0"/>
              <a:t>29-11-2019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CAD2F3-0721-4D0D-842E-C3CE3B24581B}" type="slidenum">
              <a:rPr lang="en-IN" smtClean="0"/>
              <a:t>‹#›</a:t>
            </a:fld>
            <a:endParaRPr lang="en-IN"/>
          </a:p>
        </p:txBody>
      </p:sp>
    </p:spTree>
    <p:extLst>
      <p:ext uri="{BB962C8B-B14F-4D97-AF65-F5344CB8AC3E}">
        <p14:creationId xmlns:p14="http://schemas.microsoft.com/office/powerpoint/2010/main" val="1844168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Resistive network consists of three equal resistors and acts as a voltage divider.</a:t>
            </a:r>
          </a:p>
          <a:p>
            <a:r>
              <a:rPr lang="en-US" sz="1200" b="0" i="0" kern="1200">
                <a:solidFill>
                  <a:schemeClr val="tx1"/>
                </a:solidFill>
                <a:effectLst/>
                <a:latin typeface="+mn-lt"/>
                <a:ea typeface="+mn-ea"/>
                <a:cs typeface="+mn-cs"/>
              </a:rPr>
              <a:t>Comparator 1 compares threshold voltage with a reference voltage + 2/3 V</a:t>
            </a:r>
            <a:r>
              <a:rPr lang="en-US" sz="1200" b="0" i="0" kern="1200" baseline="-25000">
                <a:solidFill>
                  <a:schemeClr val="tx1"/>
                </a:solidFill>
                <a:effectLst/>
                <a:latin typeface="+mn-lt"/>
                <a:ea typeface="+mn-ea"/>
                <a:cs typeface="+mn-cs"/>
              </a:rPr>
              <a:t>CC</a:t>
            </a:r>
            <a:r>
              <a:rPr lang="en-US" sz="1200" b="0" i="0" kern="1200">
                <a:solidFill>
                  <a:schemeClr val="tx1"/>
                </a:solidFill>
                <a:effectLst/>
                <a:latin typeface="+mn-lt"/>
                <a:ea typeface="+mn-ea"/>
                <a:cs typeface="+mn-cs"/>
              </a:rPr>
              <a:t> volts.</a:t>
            </a:r>
          </a:p>
          <a:p>
            <a:r>
              <a:rPr lang="en-US" sz="1200" b="0" i="0" kern="1200">
                <a:solidFill>
                  <a:schemeClr val="tx1"/>
                </a:solidFill>
                <a:effectLst/>
                <a:latin typeface="+mn-lt"/>
                <a:ea typeface="+mn-ea"/>
                <a:cs typeface="+mn-cs"/>
              </a:rPr>
              <a:t>Comparator 2 compares the trigger voltage with a reference voltage + 1/3 V</a:t>
            </a:r>
            <a:r>
              <a:rPr lang="en-US" sz="1200" b="0" i="0" kern="1200" baseline="-25000">
                <a:solidFill>
                  <a:schemeClr val="tx1"/>
                </a:solidFill>
                <a:effectLst/>
                <a:latin typeface="+mn-lt"/>
                <a:ea typeface="+mn-ea"/>
                <a:cs typeface="+mn-cs"/>
              </a:rPr>
              <a:t>CC</a:t>
            </a:r>
            <a:r>
              <a:rPr lang="en-US" sz="1200" b="0" i="0" kern="1200">
                <a:solidFill>
                  <a:schemeClr val="tx1"/>
                </a:solidFill>
                <a:effectLst/>
                <a:latin typeface="+mn-lt"/>
                <a:ea typeface="+mn-ea"/>
                <a:cs typeface="+mn-cs"/>
              </a:rPr>
              <a:t> volts.</a:t>
            </a:r>
          </a:p>
          <a:p>
            <a:endParaRPr lang="en-IN"/>
          </a:p>
        </p:txBody>
      </p:sp>
      <p:sp>
        <p:nvSpPr>
          <p:cNvPr id="4" name="Slide Number Placeholder 3"/>
          <p:cNvSpPr>
            <a:spLocks noGrp="1"/>
          </p:cNvSpPr>
          <p:nvPr>
            <p:ph type="sldNum" sz="quarter" idx="5"/>
          </p:nvPr>
        </p:nvSpPr>
        <p:spPr/>
        <p:txBody>
          <a:bodyPr/>
          <a:lstStyle/>
          <a:p>
            <a:fld id="{4ACAD2F3-0721-4D0D-842E-C3CE3B24581B}" type="slidenum">
              <a:rPr lang="en-IN" smtClean="0"/>
              <a:t>9</a:t>
            </a:fld>
            <a:endParaRPr lang="en-IN"/>
          </a:p>
        </p:txBody>
      </p:sp>
    </p:spTree>
    <p:extLst>
      <p:ext uri="{BB962C8B-B14F-4D97-AF65-F5344CB8AC3E}">
        <p14:creationId xmlns:p14="http://schemas.microsoft.com/office/powerpoint/2010/main" val="97640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74ECE754-C88C-4C2A-BFF3-CDAB1FC31F35}"/>
              </a:ext>
            </a:extLst>
          </p:cNvPr>
          <p:cNvPicPr>
            <a:picLocks noChangeAspect="1"/>
          </p:cNvPicPr>
          <p:nvPr/>
        </p:nvPicPr>
        <p:blipFill rotWithShape="1">
          <a:blip r:embed="rId2"/>
          <a:srcRect r="13818" b="909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cs typeface="Calibri Light"/>
              </a:rPr>
              <a:t>555 Timer IC</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a:cs typeface="Calibri"/>
              </a:rPr>
              <a:t>Working of 555 IC</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C12EBC-A8D1-4885-AD4C-C88B3709BAE5}"/>
              </a:ext>
            </a:extLst>
          </p:cNvPr>
          <p:cNvSpPr>
            <a:spLocks noGrp="1"/>
          </p:cNvSpPr>
          <p:nvPr>
            <p:ph type="title"/>
          </p:nvPr>
        </p:nvSpPr>
        <p:spPr>
          <a:xfrm>
            <a:off x="838200" y="253397"/>
            <a:ext cx="10515600" cy="1273233"/>
          </a:xfrm>
        </p:spPr>
        <p:txBody>
          <a:bodyPr>
            <a:normAutofit/>
          </a:bodyPr>
          <a:lstStyle/>
          <a:p>
            <a:r>
              <a:rPr lang="en-IN" sz="4000" b="1"/>
              <a:t>Working Principle</a:t>
            </a:r>
            <a:endParaRPr lang="en-IN" sz="4000"/>
          </a:p>
        </p:txBody>
      </p:sp>
      <p:sp>
        <p:nvSpPr>
          <p:cNvPr id="13"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D2DD7F9-7288-4D86-A8F6-03324854C725}"/>
              </a:ext>
            </a:extLst>
          </p:cNvPr>
          <p:cNvSpPr>
            <a:spLocks noGrp="1"/>
          </p:cNvSpPr>
          <p:nvPr>
            <p:ph idx="1"/>
          </p:nvPr>
        </p:nvSpPr>
        <p:spPr>
          <a:xfrm>
            <a:off x="838200" y="2478024"/>
            <a:ext cx="10515600" cy="3694176"/>
          </a:xfrm>
        </p:spPr>
        <p:txBody>
          <a:bodyPr>
            <a:normAutofit/>
          </a:bodyPr>
          <a:lstStyle/>
          <a:p>
            <a:r>
              <a:rPr lang="en-US" sz="1500"/>
              <a:t>The internal resistors act as a voltage divider network, providing (2/3)Vcc at the non-inverting terminal of the upper comparator and (1/3)Vcc at the inverting terminal of the lower comparator. </a:t>
            </a:r>
          </a:p>
          <a:p>
            <a:r>
              <a:rPr lang="en-US" sz="1500"/>
              <a:t>In most applications, the control input is not used, so that the control voltage equals +(2/3) V</a:t>
            </a:r>
            <a:r>
              <a:rPr lang="en-US" sz="1500" baseline="-25000"/>
              <a:t>CC</a:t>
            </a:r>
            <a:r>
              <a:rPr lang="en-US" sz="1500"/>
              <a:t>. </a:t>
            </a:r>
          </a:p>
          <a:p>
            <a:r>
              <a:rPr lang="en-US" sz="1500"/>
              <a:t>Upper comparator has a threshold input (pin 6) and a control input (pin 5).</a:t>
            </a:r>
          </a:p>
          <a:p>
            <a:r>
              <a:rPr lang="en-US" sz="1500"/>
              <a:t>Output of the upper comparator is applied to set (S) input of the flip-flop. Whenever the threshold voltage exceeds the control voltage, the upper comparator will set the flip-flop and its output is high</a:t>
            </a:r>
            <a:r>
              <a:rPr lang="en-US" sz="1500" i="1"/>
              <a:t>. </a:t>
            </a:r>
          </a:p>
          <a:p>
            <a:r>
              <a:rPr lang="en-US" sz="1500" i="1"/>
              <a:t>A </a:t>
            </a:r>
            <a:r>
              <a:rPr lang="en-US" sz="1500"/>
              <a:t>high output from the flip-flop when given to the base of the discharge transistor saturates it and thus discharges the transistor that is connected externally to the discharge pin 7. </a:t>
            </a:r>
          </a:p>
          <a:p>
            <a:r>
              <a:rPr lang="en-US" sz="1500"/>
              <a:t>The complementary signal out of the flip-flop goes to pin 3, the output. The output available at pin 3 is low</a:t>
            </a:r>
            <a:r>
              <a:rPr lang="en-US" sz="1500" i="1"/>
              <a:t>. </a:t>
            </a:r>
          </a:p>
          <a:p>
            <a:r>
              <a:rPr lang="en-US" sz="1500"/>
              <a:t>These conditions will prevail until lower comparator triggers the flip-flop. </a:t>
            </a:r>
          </a:p>
          <a:p>
            <a:r>
              <a:rPr lang="en-US" sz="1500"/>
              <a:t>Even if the voltage at the threshold input falls below (2/3) V</a:t>
            </a:r>
            <a:r>
              <a:rPr lang="en-US" sz="1500" baseline="-25000"/>
              <a:t>CC</a:t>
            </a:r>
            <a:r>
              <a:rPr lang="en-US" sz="1500"/>
              <a:t>, that is upper comparator cannot cause the flip-flop to change again. </a:t>
            </a:r>
          </a:p>
          <a:p>
            <a:r>
              <a:rPr lang="en-US" sz="1500"/>
              <a:t>It means that the upper comparator can only force the flip-flop’s output high.</a:t>
            </a:r>
          </a:p>
        </p:txBody>
      </p:sp>
    </p:spTree>
    <p:extLst>
      <p:ext uri="{BB962C8B-B14F-4D97-AF65-F5344CB8AC3E}">
        <p14:creationId xmlns:p14="http://schemas.microsoft.com/office/powerpoint/2010/main" val="272912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FADCC0-AE73-4E06-A6B7-557345E33718}"/>
              </a:ext>
            </a:extLst>
          </p:cNvPr>
          <p:cNvSpPr>
            <a:spLocks noGrp="1"/>
          </p:cNvSpPr>
          <p:nvPr>
            <p:ph type="title"/>
          </p:nvPr>
        </p:nvSpPr>
        <p:spPr>
          <a:xfrm>
            <a:off x="838200" y="253397"/>
            <a:ext cx="10515600" cy="1273233"/>
          </a:xfrm>
        </p:spPr>
        <p:txBody>
          <a:bodyPr>
            <a:normAutofit/>
          </a:bodyPr>
          <a:lstStyle/>
          <a:p>
            <a:r>
              <a:rPr lang="en-IN" sz="4000" b="1"/>
              <a:t>Working Principle</a:t>
            </a:r>
            <a:endParaRPr lang="en-IN" sz="400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93A3518-7231-4B6B-A68A-DFA0056168DD}"/>
              </a:ext>
            </a:extLst>
          </p:cNvPr>
          <p:cNvSpPr>
            <a:spLocks noGrp="1"/>
          </p:cNvSpPr>
          <p:nvPr>
            <p:ph idx="1"/>
          </p:nvPr>
        </p:nvSpPr>
        <p:spPr>
          <a:xfrm>
            <a:off x="838200" y="2478024"/>
            <a:ext cx="10515600" cy="3694176"/>
          </a:xfrm>
        </p:spPr>
        <p:txBody>
          <a:bodyPr>
            <a:normAutofit/>
          </a:bodyPr>
          <a:lstStyle/>
          <a:p>
            <a:r>
              <a:rPr lang="en-US" sz="1500"/>
              <a:t>To change the output of flip-flop to low</a:t>
            </a:r>
            <a:r>
              <a:rPr lang="en-US" sz="1500" i="1"/>
              <a:t>, </a:t>
            </a:r>
            <a:r>
              <a:rPr lang="en-US" sz="1500"/>
              <a:t>the voltage at the trigger input must fall below + (1/3) Vcc. When this occurs, lower comparator triggers the flip-flop, forcing its output low</a:t>
            </a:r>
            <a:r>
              <a:rPr lang="en-US" sz="1500" i="1"/>
              <a:t>. </a:t>
            </a:r>
            <a:r>
              <a:rPr lang="en-US" sz="1500"/>
              <a:t>The low output from the flip-flop turns the discharge transistor off and forces the power amplifier to output a high. These conditions will continue independent of the voltage on the trigger input. Lower comparator can only cause the flip-flop to output low.</a:t>
            </a:r>
          </a:p>
          <a:p>
            <a:r>
              <a:rPr lang="en-US" sz="1500"/>
              <a:t>From the above discussion, it is concluded that for the having low output from the timer 555, the voltage on the threshold input must exceed the control voltage or + (2/3) V</a:t>
            </a:r>
            <a:r>
              <a:rPr lang="en-US" sz="1500" baseline="-25000"/>
              <a:t>CC</a:t>
            </a:r>
            <a:r>
              <a:rPr lang="en-US" sz="1500"/>
              <a:t>. This also turns the discharge transistor on. To force the output from the timer high, the voltage on the trigger input must drop below +(1/3) V</a:t>
            </a:r>
            <a:r>
              <a:rPr lang="en-US" sz="1500" baseline="-25000"/>
              <a:t>CC</a:t>
            </a:r>
            <a:r>
              <a:rPr lang="en-US" sz="1500"/>
              <a:t>. This turns the discharge transistor off.</a:t>
            </a:r>
          </a:p>
          <a:p>
            <a:r>
              <a:rPr lang="en-US" sz="1500"/>
              <a:t>A voltage may be applied to the control input to change the levels at which the switching occurs. When not in use, a 0.01 nano Farad capacitor should be connected between pin 5 and ground to prevent noise coupled onto this pin from causing false triggering.</a:t>
            </a:r>
          </a:p>
          <a:p>
            <a:r>
              <a:rPr lang="en-US" sz="1500"/>
              <a:t>Connecting the reset (pin 4) to a logic low will place a high on the output of flip-flop. The discharge transistor will go on and the power amplifier will output a low. This condition will continue until reset is taken high. This allows the synchronization or resetting of the circuit’s operation. When not in use, reset should be tied to +V</a:t>
            </a:r>
            <a:r>
              <a:rPr lang="en-US" sz="1500" baseline="-25000"/>
              <a:t>CC</a:t>
            </a:r>
            <a:r>
              <a:rPr lang="en-US" sz="1500"/>
              <a:t>.</a:t>
            </a:r>
          </a:p>
        </p:txBody>
      </p:sp>
    </p:spTree>
    <p:extLst>
      <p:ext uri="{BB962C8B-B14F-4D97-AF65-F5344CB8AC3E}">
        <p14:creationId xmlns:p14="http://schemas.microsoft.com/office/powerpoint/2010/main" val="91337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4F741-8DF1-41C6-9B82-C60E7AE0F0D1}"/>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a:solidFill>
                  <a:srgbClr val="FFFFFF"/>
                </a:solidFill>
              </a:rPr>
              <a:t>555 Timer as </a:t>
            </a:r>
            <a:r>
              <a:rPr lang="en-US" sz="4800" err="1">
                <a:solidFill>
                  <a:srgbClr val="FFFFFF"/>
                </a:solidFill>
              </a:rPr>
              <a:t>Astable</a:t>
            </a:r>
            <a:r>
              <a:rPr lang="en-US" sz="4800" kern="1200">
                <a:solidFill>
                  <a:srgbClr val="FFFFFF"/>
                </a:solidFill>
                <a:latin typeface="+mj-lt"/>
                <a:ea typeface="+mj-ea"/>
                <a:cs typeface="+mj-cs"/>
              </a:rPr>
              <a:t> </a:t>
            </a:r>
            <a:r>
              <a:rPr lang="en-US" sz="4800" kern="1200" err="1">
                <a:solidFill>
                  <a:srgbClr val="FFFFFF"/>
                </a:solidFill>
                <a:latin typeface="+mj-lt"/>
                <a:ea typeface="+mj-ea"/>
                <a:cs typeface="+mj-cs"/>
              </a:rPr>
              <a:t>Multivibrator</a:t>
            </a:r>
            <a:endParaRPr lang="en-US" sz="4800" kern="1200" err="1">
              <a:solidFill>
                <a:srgbClr val="FFFFFF"/>
              </a:solidFill>
              <a:latin typeface="+mj-lt"/>
              <a:cs typeface="Calibri Light"/>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close up of text on a white background&#10;&#10;Description generated with high confidence">
            <a:extLst>
              <a:ext uri="{FF2B5EF4-FFF2-40B4-BE49-F238E27FC236}">
                <a16:creationId xmlns:a16="http://schemas.microsoft.com/office/drawing/2014/main" id="{916186E7-81AE-4439-AAF7-B3FFCCB21DAA}"/>
              </a:ext>
            </a:extLst>
          </p:cNvPr>
          <p:cNvPicPr>
            <a:picLocks noGrp="1" noChangeAspect="1"/>
          </p:cNvPicPr>
          <p:nvPr>
            <p:ph idx="1"/>
          </p:nvPr>
        </p:nvPicPr>
        <p:blipFill>
          <a:blip r:embed="rId2"/>
          <a:stretch>
            <a:fillRect/>
          </a:stretch>
        </p:blipFill>
        <p:spPr>
          <a:xfrm>
            <a:off x="5320791" y="492573"/>
            <a:ext cx="6219607" cy="5880796"/>
          </a:xfrm>
          <a:prstGeom prst="rect">
            <a:avLst/>
          </a:prstGeom>
        </p:spPr>
      </p:pic>
    </p:spTree>
    <p:extLst>
      <p:ext uri="{BB962C8B-B14F-4D97-AF65-F5344CB8AC3E}">
        <p14:creationId xmlns:p14="http://schemas.microsoft.com/office/powerpoint/2010/main" val="80178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84770-010A-409F-B982-B56CC2D0270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Astable Multivibrator Working</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close up of a map&#10;&#10;Description generated with very high confidence">
            <a:extLst>
              <a:ext uri="{FF2B5EF4-FFF2-40B4-BE49-F238E27FC236}">
                <a16:creationId xmlns:a16="http://schemas.microsoft.com/office/drawing/2014/main" id="{37603DEF-97C5-4866-8770-F767D062429A}"/>
              </a:ext>
            </a:extLst>
          </p:cNvPr>
          <p:cNvPicPr>
            <a:picLocks noGrp="1" noChangeAspect="1"/>
          </p:cNvPicPr>
          <p:nvPr>
            <p:ph idx="1"/>
          </p:nvPr>
        </p:nvPicPr>
        <p:blipFill>
          <a:blip r:embed="rId2"/>
          <a:stretch>
            <a:fillRect/>
          </a:stretch>
        </p:blipFill>
        <p:spPr>
          <a:xfrm>
            <a:off x="5153822" y="1258013"/>
            <a:ext cx="6553545" cy="4349915"/>
          </a:xfrm>
          <a:prstGeom prst="rect">
            <a:avLst/>
          </a:prstGeom>
        </p:spPr>
      </p:pic>
    </p:spTree>
    <p:extLst>
      <p:ext uri="{BB962C8B-B14F-4D97-AF65-F5344CB8AC3E}">
        <p14:creationId xmlns:p14="http://schemas.microsoft.com/office/powerpoint/2010/main" val="546673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3FE72-BA04-45E8-964C-2CE82913C3B7}"/>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555 Timer as Monostable Multivibrator</a:t>
            </a:r>
            <a:endParaRPr lang="en-US" sz="4800" kern="1200">
              <a:solidFill>
                <a:srgbClr val="FFFFFF"/>
              </a:solidFill>
              <a:latin typeface="+mj-lt"/>
              <a:cs typeface="Calibri Light"/>
            </a:endParaRPr>
          </a:p>
        </p:txBody>
      </p:sp>
      <p:pic>
        <p:nvPicPr>
          <p:cNvPr id="4" name="Picture 4">
            <a:extLst>
              <a:ext uri="{FF2B5EF4-FFF2-40B4-BE49-F238E27FC236}">
                <a16:creationId xmlns:a16="http://schemas.microsoft.com/office/drawing/2014/main" id="{4877C0D9-5C5D-4329-AFF5-AABAC0FD2C46}"/>
              </a:ext>
            </a:extLst>
          </p:cNvPr>
          <p:cNvPicPr>
            <a:picLocks noGrp="1" noChangeAspect="1"/>
          </p:cNvPicPr>
          <p:nvPr>
            <p:ph idx="1"/>
          </p:nvPr>
        </p:nvPicPr>
        <p:blipFill>
          <a:blip r:embed="rId2"/>
          <a:stretch>
            <a:fillRect/>
          </a:stretch>
        </p:blipFill>
        <p:spPr>
          <a:xfrm>
            <a:off x="5153822" y="577725"/>
            <a:ext cx="6553545" cy="5710491"/>
          </a:xfrm>
          <a:prstGeom prst="rect">
            <a:avLst/>
          </a:prstGeom>
        </p:spPr>
      </p:pic>
    </p:spTree>
    <p:extLst>
      <p:ext uri="{BB962C8B-B14F-4D97-AF65-F5344CB8AC3E}">
        <p14:creationId xmlns:p14="http://schemas.microsoft.com/office/powerpoint/2010/main" val="68487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47538-1BA5-4704-9E98-E0B4686D917C}"/>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Monostable Multivibrator Working</a:t>
            </a:r>
          </a:p>
        </p:txBody>
      </p:sp>
      <p:pic>
        <p:nvPicPr>
          <p:cNvPr id="4" name="Picture 4" descr="A close up of text on a black background&#10;&#10;Description generated with very high confidence">
            <a:extLst>
              <a:ext uri="{FF2B5EF4-FFF2-40B4-BE49-F238E27FC236}">
                <a16:creationId xmlns:a16="http://schemas.microsoft.com/office/drawing/2014/main" id="{D17F63B1-86E1-4DD6-B9B6-0AF752FD6BFC}"/>
              </a:ext>
            </a:extLst>
          </p:cNvPr>
          <p:cNvPicPr>
            <a:picLocks noGrp="1" noChangeAspect="1"/>
          </p:cNvPicPr>
          <p:nvPr>
            <p:ph idx="1"/>
          </p:nvPr>
        </p:nvPicPr>
        <p:blipFill>
          <a:blip r:embed="rId2"/>
          <a:stretch>
            <a:fillRect/>
          </a:stretch>
        </p:blipFill>
        <p:spPr>
          <a:xfrm>
            <a:off x="5153822" y="1274397"/>
            <a:ext cx="6553545" cy="4317147"/>
          </a:xfrm>
          <a:prstGeom prst="rect">
            <a:avLst/>
          </a:prstGeom>
        </p:spPr>
      </p:pic>
    </p:spTree>
    <p:extLst>
      <p:ext uri="{BB962C8B-B14F-4D97-AF65-F5344CB8AC3E}">
        <p14:creationId xmlns:p14="http://schemas.microsoft.com/office/powerpoint/2010/main" val="88172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67B6E7-4816-4A50-8E62-31DD8E51324F}"/>
              </a:ext>
            </a:extLst>
          </p:cNvPr>
          <p:cNvSpPr>
            <a:spLocks noGrp="1"/>
          </p:cNvSpPr>
          <p:nvPr>
            <p:ph type="title"/>
          </p:nvPr>
        </p:nvSpPr>
        <p:spPr>
          <a:xfrm>
            <a:off x="966952" y="1204108"/>
            <a:ext cx="2669406" cy="1781175"/>
          </a:xfrm>
        </p:spPr>
        <p:txBody>
          <a:bodyPr>
            <a:normAutofit/>
          </a:bodyPr>
          <a:lstStyle/>
          <a:p>
            <a:r>
              <a:rPr lang="en-US" sz="3200">
                <a:solidFill>
                  <a:srgbClr val="FFFFFF"/>
                </a:solidFill>
                <a:cs typeface="Calibri Light"/>
              </a:rPr>
              <a:t>Contents</a:t>
            </a:r>
            <a:endParaRPr lang="en-US" sz="3200">
              <a:solidFill>
                <a:srgbClr val="FFFFFF"/>
              </a:solidFill>
            </a:endParaRPr>
          </a:p>
        </p:txBody>
      </p:sp>
      <p:graphicFrame>
        <p:nvGraphicFramePr>
          <p:cNvPr id="5" name="Content Placeholder 2">
            <a:extLst>
              <a:ext uri="{FF2B5EF4-FFF2-40B4-BE49-F238E27FC236}">
                <a16:creationId xmlns:a16="http://schemas.microsoft.com/office/drawing/2014/main" id="{1A3E48A8-A4DE-48C9-928C-7274E3FE9481}"/>
              </a:ext>
            </a:extLst>
          </p:cNvPr>
          <p:cNvGraphicFramePr>
            <a:graphicFrameLocks noGrp="1"/>
          </p:cNvGraphicFramePr>
          <p:nvPr>
            <p:ph idx="1"/>
            <p:extLst>
              <p:ext uri="{D42A27DB-BD31-4B8C-83A1-F6EECF244321}">
                <p14:modId xmlns:p14="http://schemas.microsoft.com/office/powerpoint/2010/main" val="3099871807"/>
              </p:ext>
            </p:extLst>
          </p:nvPr>
        </p:nvGraphicFramePr>
        <p:xfrm>
          <a:off x="4662488" y="952500"/>
          <a:ext cx="6904037" cy="4829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577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1D0AA7-DB9E-4457-8230-49DF9F1D5738}"/>
              </a:ext>
            </a:extLst>
          </p:cNvPr>
          <p:cNvSpPr>
            <a:spLocks noGrp="1"/>
          </p:cNvSpPr>
          <p:nvPr>
            <p:ph type="title"/>
          </p:nvPr>
        </p:nvSpPr>
        <p:spPr>
          <a:xfrm>
            <a:off x="966952" y="1204108"/>
            <a:ext cx="2669406" cy="1781175"/>
          </a:xfrm>
        </p:spPr>
        <p:txBody>
          <a:bodyPr>
            <a:normAutofit/>
          </a:bodyPr>
          <a:lstStyle/>
          <a:p>
            <a:r>
              <a:rPr lang="en-US" sz="3200">
                <a:solidFill>
                  <a:srgbClr val="FFFFFF"/>
                </a:solidFill>
                <a:cs typeface="Calibri Light"/>
              </a:rPr>
              <a:t>Introduction to 555 Timer IC</a:t>
            </a:r>
          </a:p>
        </p:txBody>
      </p:sp>
      <p:graphicFrame>
        <p:nvGraphicFramePr>
          <p:cNvPr id="5" name="Content Placeholder 2">
            <a:extLst>
              <a:ext uri="{FF2B5EF4-FFF2-40B4-BE49-F238E27FC236}">
                <a16:creationId xmlns:a16="http://schemas.microsoft.com/office/drawing/2014/main" id="{B6585DB2-9ED7-4C0C-BBE8-234605AA1706}"/>
              </a:ext>
            </a:extLst>
          </p:cNvPr>
          <p:cNvGraphicFramePr>
            <a:graphicFrameLocks noGrp="1"/>
          </p:cNvGraphicFramePr>
          <p:nvPr>
            <p:ph idx="1"/>
            <p:extLst>
              <p:ext uri="{D42A27DB-BD31-4B8C-83A1-F6EECF244321}">
                <p14:modId xmlns:p14="http://schemas.microsoft.com/office/powerpoint/2010/main" val="4226262732"/>
              </p:ext>
            </p:extLst>
          </p:nvPr>
        </p:nvGraphicFramePr>
        <p:xfrm>
          <a:off x="4662488" y="952500"/>
          <a:ext cx="6904037" cy="4829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906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66AE-D9D3-4217-99C0-84C41BF40E05}"/>
              </a:ext>
            </a:extLst>
          </p:cNvPr>
          <p:cNvSpPr>
            <a:spLocks noGrp="1"/>
          </p:cNvSpPr>
          <p:nvPr>
            <p:ph type="title"/>
          </p:nvPr>
        </p:nvSpPr>
        <p:spPr>
          <a:xfrm>
            <a:off x="838200" y="365125"/>
            <a:ext cx="10515600" cy="1325563"/>
          </a:xfrm>
        </p:spPr>
        <p:txBody>
          <a:bodyPr>
            <a:normAutofit/>
          </a:bodyPr>
          <a:lstStyle/>
          <a:p>
            <a:r>
              <a:rPr lang="en-US">
                <a:cs typeface="Calibri Light"/>
              </a:rPr>
              <a:t>Important Features of 555 Timer</a:t>
            </a:r>
            <a:endParaRPr lang="en-US"/>
          </a:p>
        </p:txBody>
      </p:sp>
      <p:graphicFrame>
        <p:nvGraphicFramePr>
          <p:cNvPr id="5" name="Content Placeholder 2">
            <a:extLst>
              <a:ext uri="{FF2B5EF4-FFF2-40B4-BE49-F238E27FC236}">
                <a16:creationId xmlns:a16="http://schemas.microsoft.com/office/drawing/2014/main" id="{88765D4D-8008-4C6F-9486-BF647D754B81}"/>
              </a:ext>
            </a:extLst>
          </p:cNvPr>
          <p:cNvGraphicFramePr>
            <a:graphicFrameLocks noGrp="1"/>
          </p:cNvGraphicFramePr>
          <p:nvPr>
            <p:ph idx="1"/>
            <p:extLst>
              <p:ext uri="{D42A27DB-BD31-4B8C-83A1-F6EECF244321}">
                <p14:modId xmlns:p14="http://schemas.microsoft.com/office/powerpoint/2010/main" val="408477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739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FBF98B-D56A-48B8-89D7-4C659D42143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IC Pin Configuration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1422A033-41E4-4083-A2D6-8BC773E6F219}"/>
              </a:ext>
            </a:extLst>
          </p:cNvPr>
          <p:cNvPicPr>
            <a:picLocks noGrp="1" noChangeAspect="1"/>
          </p:cNvPicPr>
          <p:nvPr>
            <p:ph idx="1"/>
          </p:nvPr>
        </p:nvPicPr>
        <p:blipFill>
          <a:blip r:embed="rId2"/>
          <a:stretch>
            <a:fillRect/>
          </a:stretch>
        </p:blipFill>
        <p:spPr>
          <a:xfrm>
            <a:off x="1381566" y="2509911"/>
            <a:ext cx="9373769" cy="3997637"/>
          </a:xfrm>
          <a:prstGeom prst="rect">
            <a:avLst/>
          </a:prstGeom>
        </p:spPr>
      </p:pic>
    </p:spTree>
    <p:extLst>
      <p:ext uri="{BB962C8B-B14F-4D97-AF65-F5344CB8AC3E}">
        <p14:creationId xmlns:p14="http://schemas.microsoft.com/office/powerpoint/2010/main" val="3256455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4135-A05A-42BB-8825-04EE00813892}"/>
              </a:ext>
            </a:extLst>
          </p:cNvPr>
          <p:cNvSpPr>
            <a:spLocks noGrp="1"/>
          </p:cNvSpPr>
          <p:nvPr>
            <p:ph type="title"/>
          </p:nvPr>
        </p:nvSpPr>
        <p:spPr>
          <a:xfrm>
            <a:off x="1913468" y="365125"/>
            <a:ext cx="9440332" cy="1325563"/>
          </a:xfrm>
        </p:spPr>
        <p:txBody>
          <a:bodyPr>
            <a:normAutofit/>
          </a:bodyPr>
          <a:lstStyle/>
          <a:p>
            <a:r>
              <a:rPr lang="en-US">
                <a:cs typeface="Calibri Light"/>
              </a:rPr>
              <a:t>IC Pin Configuration</a:t>
            </a:r>
            <a:endParaRPr lang="en-US"/>
          </a:p>
        </p:txBody>
      </p:sp>
      <p:pic>
        <p:nvPicPr>
          <p:cNvPr id="7" name="Graphic 6" descr="Plug">
            <a:extLst>
              <a:ext uri="{FF2B5EF4-FFF2-40B4-BE49-F238E27FC236}">
                <a16:creationId xmlns:a16="http://schemas.microsoft.com/office/drawing/2014/main" id="{B0F5A173-A4F6-4437-A80A-CE53587F2D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02F2CFDF-C04A-41D0-B61A-7A11BA421B17}"/>
              </a:ext>
            </a:extLst>
          </p:cNvPr>
          <p:cNvSpPr>
            <a:spLocks noGrp="1"/>
          </p:cNvSpPr>
          <p:nvPr>
            <p:ph idx="1"/>
          </p:nvPr>
        </p:nvSpPr>
        <p:spPr>
          <a:xfrm>
            <a:off x="838200" y="1825625"/>
            <a:ext cx="10515600" cy="4351338"/>
          </a:xfrm>
        </p:spPr>
        <p:txBody>
          <a:bodyPr vert="horz" lIns="91440" tIns="45720" rIns="91440" bIns="45720" rtlCol="0" anchor="t">
            <a:noAutofit/>
          </a:bodyPr>
          <a:lstStyle/>
          <a:p>
            <a:r>
              <a:rPr lang="en-US" sz="1800" b="1">
                <a:ea typeface="+mn-lt"/>
                <a:cs typeface="+mn-lt"/>
              </a:rPr>
              <a:t>Pin 1</a:t>
            </a:r>
            <a:r>
              <a:rPr lang="en-US" sz="1800">
                <a:ea typeface="+mn-lt"/>
                <a:cs typeface="+mn-lt"/>
              </a:rPr>
              <a:t>: </a:t>
            </a:r>
            <a:r>
              <a:rPr lang="en-US" sz="1800" b="1">
                <a:ea typeface="+mn-lt"/>
                <a:cs typeface="+mn-lt"/>
              </a:rPr>
              <a:t>Grounded Terminal: </a:t>
            </a:r>
            <a:r>
              <a:rPr lang="en-US" sz="1800">
                <a:ea typeface="+mn-lt"/>
                <a:cs typeface="+mn-lt"/>
              </a:rPr>
              <a:t>All the voltages are measured with respect to the Ground terminal.</a:t>
            </a:r>
            <a:endParaRPr lang="en-US" sz="1800">
              <a:cs typeface="Calibri" panose="020F0502020204030204"/>
            </a:endParaRPr>
          </a:p>
          <a:p>
            <a:r>
              <a:rPr lang="en-US" sz="1800" b="1">
                <a:ea typeface="+mn-lt"/>
                <a:cs typeface="+mn-lt"/>
              </a:rPr>
              <a:t>Pin 2: Trigger Terminal:</a:t>
            </a:r>
            <a:r>
              <a:rPr lang="en-US" sz="1800">
                <a:ea typeface="+mn-lt"/>
                <a:cs typeface="+mn-lt"/>
              </a:rPr>
              <a:t> The trigger pin is used to feed the trigger input hen the 555 IC is set up as a monostable multivibrator. This pin is an inverting input of a comparator and is responsible for the transition of flip-flop</a:t>
            </a:r>
            <a:r>
              <a:rPr lang="en-US" sz="1800" b="1">
                <a:ea typeface="+mn-lt"/>
                <a:cs typeface="+mn-lt"/>
              </a:rPr>
              <a:t> </a:t>
            </a:r>
            <a:r>
              <a:rPr lang="en-US" sz="1800">
                <a:ea typeface="+mn-lt"/>
                <a:cs typeface="+mn-lt"/>
              </a:rPr>
              <a:t>from set to reset. The output of the timer depends on the amplitude of the external trigger pulse applied to this pin. A negative pulse with a dc level greater than Vcc/3 is applied to this terminal. In the negative edge, as the trigger passes through Vcc/3, the output of the lower comparator becomes high and the complimentary of Q becomes zero. Thus the 555 IC output gets a high voltage, and thus a quasi-stable state.</a:t>
            </a:r>
            <a:endParaRPr lang="en-US" sz="1800">
              <a:cs typeface="Calibri"/>
            </a:endParaRPr>
          </a:p>
          <a:p>
            <a:r>
              <a:rPr lang="en-US" sz="1800" b="1">
                <a:ea typeface="+mn-lt"/>
                <a:cs typeface="+mn-lt"/>
              </a:rPr>
              <a:t>Pin 3:</a:t>
            </a:r>
            <a:r>
              <a:rPr lang="en-US" sz="1800">
                <a:ea typeface="+mn-lt"/>
                <a:cs typeface="+mn-lt"/>
              </a:rPr>
              <a:t> </a:t>
            </a:r>
            <a:r>
              <a:rPr lang="en-US" sz="1800" b="1">
                <a:ea typeface="+mn-lt"/>
                <a:cs typeface="+mn-lt"/>
              </a:rPr>
              <a:t>Output Terminal: </a:t>
            </a:r>
            <a:r>
              <a:rPr lang="en-US" sz="1800">
                <a:ea typeface="+mn-lt"/>
                <a:cs typeface="+mn-lt"/>
              </a:rPr>
              <a:t>Output of the timer is avail­able at this pin. There are two ways in which a load can be connected to the output terminal. One way is to connect between output pin (pin 3) and ground pin (pin 1) or between pin 3 and supply pin (pin 8). The load connected between output and ground supply pin is called the </a:t>
            </a:r>
            <a:r>
              <a:rPr lang="en-US" sz="1800" b="1" i="1">
                <a:ea typeface="+mn-lt"/>
                <a:cs typeface="+mn-lt"/>
              </a:rPr>
              <a:t>normally on load </a:t>
            </a:r>
            <a:r>
              <a:rPr lang="en-US" sz="1800">
                <a:ea typeface="+mn-lt"/>
                <a:cs typeface="+mn-lt"/>
              </a:rPr>
              <a:t>and that connected between output and ground pin is called the </a:t>
            </a:r>
            <a:r>
              <a:rPr lang="en-US" sz="1800" b="1" i="1">
                <a:ea typeface="+mn-lt"/>
                <a:cs typeface="+mn-lt"/>
              </a:rPr>
              <a:t>normally off load</a:t>
            </a:r>
            <a:r>
              <a:rPr lang="en-US" sz="1800" i="1">
                <a:ea typeface="+mn-lt"/>
                <a:cs typeface="+mn-lt"/>
              </a:rPr>
              <a:t>.</a:t>
            </a:r>
            <a:endParaRPr lang="en-US" sz="1800">
              <a:cs typeface="Calibri"/>
            </a:endParaRPr>
          </a:p>
          <a:p>
            <a:r>
              <a:rPr lang="en-US" sz="1800" b="1">
                <a:ea typeface="+mn-lt"/>
                <a:cs typeface="+mn-lt"/>
              </a:rPr>
              <a:t>Pin 4:</a:t>
            </a:r>
            <a:r>
              <a:rPr lang="en-US" sz="1800">
                <a:ea typeface="+mn-lt"/>
                <a:cs typeface="+mn-lt"/>
              </a:rPr>
              <a:t> </a:t>
            </a:r>
            <a:r>
              <a:rPr lang="en-US" sz="1800" b="1">
                <a:ea typeface="+mn-lt"/>
                <a:cs typeface="+mn-lt"/>
              </a:rPr>
              <a:t>Reset Terminal: </a:t>
            </a:r>
            <a:r>
              <a:rPr lang="en-US" sz="1800">
                <a:ea typeface="+mn-lt"/>
                <a:cs typeface="+mn-lt"/>
              </a:rPr>
              <a:t>Whenever the timer IC is to be reset or disabled, a negative pulse is applied to pin 4, and thus is named as reset terminal. The output is reset irrespective of the input condition. When this pin is not to be used for reset purpose, it should be connected to + V</a:t>
            </a:r>
            <a:r>
              <a:rPr lang="en-US" sz="1800" baseline="-25000">
                <a:ea typeface="+mn-lt"/>
                <a:cs typeface="+mn-lt"/>
              </a:rPr>
              <a:t>CC</a:t>
            </a:r>
            <a:r>
              <a:rPr lang="en-US" sz="1800">
                <a:ea typeface="+mn-lt"/>
                <a:cs typeface="+mn-lt"/>
              </a:rPr>
              <a:t> to avoid any possibility of false triggering.</a:t>
            </a:r>
            <a:endParaRPr lang="en-US" sz="1800"/>
          </a:p>
          <a:p>
            <a:endParaRPr lang="en-US" sz="1500">
              <a:ea typeface="+mn-lt"/>
              <a:cs typeface="+mn-lt"/>
            </a:endParaRPr>
          </a:p>
        </p:txBody>
      </p:sp>
    </p:spTree>
    <p:extLst>
      <p:ext uri="{BB962C8B-B14F-4D97-AF65-F5344CB8AC3E}">
        <p14:creationId xmlns:p14="http://schemas.microsoft.com/office/powerpoint/2010/main" val="161774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3B16-B7C5-449C-86E8-CB2A37CB70F3}"/>
              </a:ext>
            </a:extLst>
          </p:cNvPr>
          <p:cNvSpPr>
            <a:spLocks noGrp="1"/>
          </p:cNvSpPr>
          <p:nvPr>
            <p:ph type="title"/>
          </p:nvPr>
        </p:nvSpPr>
        <p:spPr/>
        <p:txBody>
          <a:bodyPr/>
          <a:lstStyle/>
          <a:p>
            <a:r>
              <a:rPr lang="en-US">
                <a:cs typeface="Calibri Light"/>
              </a:rPr>
              <a:t>IC Pin Configuration</a:t>
            </a:r>
            <a:endParaRPr lang="en-US"/>
          </a:p>
        </p:txBody>
      </p:sp>
      <p:sp>
        <p:nvSpPr>
          <p:cNvPr id="3" name="Content Placeholder 2">
            <a:extLst>
              <a:ext uri="{FF2B5EF4-FFF2-40B4-BE49-F238E27FC236}">
                <a16:creationId xmlns:a16="http://schemas.microsoft.com/office/drawing/2014/main" id="{18303E08-489F-42EA-B99E-29EDC73BDEF8}"/>
              </a:ext>
            </a:extLst>
          </p:cNvPr>
          <p:cNvSpPr>
            <a:spLocks noGrp="1"/>
          </p:cNvSpPr>
          <p:nvPr>
            <p:ph idx="1"/>
          </p:nvPr>
        </p:nvSpPr>
        <p:spPr/>
        <p:txBody>
          <a:bodyPr vert="horz" lIns="91440" tIns="45720" rIns="91440" bIns="45720" rtlCol="0" anchor="t">
            <a:normAutofit fontScale="70000" lnSpcReduction="20000"/>
          </a:bodyPr>
          <a:lstStyle/>
          <a:p>
            <a:r>
              <a:rPr lang="en-US" b="1">
                <a:ea typeface="+mn-lt"/>
                <a:cs typeface="+mn-lt"/>
              </a:rPr>
              <a:t>Pin 5:</a:t>
            </a:r>
            <a:r>
              <a:rPr lang="en-US">
                <a:ea typeface="+mn-lt"/>
                <a:cs typeface="+mn-lt"/>
              </a:rPr>
              <a:t> </a:t>
            </a:r>
            <a:r>
              <a:rPr lang="en-US" b="1">
                <a:ea typeface="+mn-lt"/>
                <a:cs typeface="+mn-lt"/>
              </a:rPr>
              <a:t>Control Voltage Terminal: </a:t>
            </a:r>
            <a:r>
              <a:rPr lang="en-US">
                <a:ea typeface="+mn-lt"/>
                <a:cs typeface="+mn-lt"/>
              </a:rPr>
              <a:t>The threshold and trigger levels are controlled using this pin. The pulse width of the output waveform  is determined by connecting a POT or bringing in an external voltage to this pin.  The external voltage applied to this pin can also be used to modulate the output waveform. Thus, the amount of voltage applied in this terminal will decide when the comparator is to be switched, and thus changes the pulse width of the output. When this pin is not used, it should be bypassed to ground through a 0.01 micro Farad to avoid any noise problem.</a:t>
            </a:r>
            <a:endParaRPr lang="en-US">
              <a:cs typeface="Calibri"/>
            </a:endParaRPr>
          </a:p>
          <a:p>
            <a:r>
              <a:rPr lang="en-US" b="1">
                <a:ea typeface="+mn-lt"/>
                <a:cs typeface="+mn-lt"/>
              </a:rPr>
              <a:t>Pin 6</a:t>
            </a:r>
            <a:r>
              <a:rPr lang="en-US">
                <a:ea typeface="+mn-lt"/>
                <a:cs typeface="+mn-lt"/>
              </a:rPr>
              <a:t>: </a:t>
            </a:r>
            <a:r>
              <a:rPr lang="en-US" b="1">
                <a:ea typeface="+mn-lt"/>
                <a:cs typeface="+mn-lt"/>
              </a:rPr>
              <a:t>Threshold Terminal: </a:t>
            </a:r>
            <a:r>
              <a:rPr lang="en-US">
                <a:ea typeface="+mn-lt"/>
                <a:cs typeface="+mn-lt"/>
              </a:rPr>
              <a:t>This is the non-inverting input terminal of comparator 1, which compares the voltage applied to the terminal with a reference voltage of 2/3 V</a:t>
            </a:r>
            <a:r>
              <a:rPr lang="en-US" baseline="-25000">
                <a:ea typeface="+mn-lt"/>
                <a:cs typeface="+mn-lt"/>
              </a:rPr>
              <a:t>CC</a:t>
            </a:r>
            <a:r>
              <a:rPr lang="en-US">
                <a:ea typeface="+mn-lt"/>
                <a:cs typeface="+mn-lt"/>
              </a:rPr>
              <a:t>. The amplitude of voltage applied to this terminal is responsible for the set state of flip-flop. When the voltage applied in this terminal is greater than 2/3Vcc, the upper comparator switches to +</a:t>
            </a:r>
            <a:r>
              <a:rPr lang="en-US" err="1">
                <a:ea typeface="+mn-lt"/>
                <a:cs typeface="+mn-lt"/>
              </a:rPr>
              <a:t>Vsat</a:t>
            </a:r>
            <a:r>
              <a:rPr lang="en-US">
                <a:ea typeface="+mn-lt"/>
                <a:cs typeface="+mn-lt"/>
              </a:rPr>
              <a:t> and the output gets reset.</a:t>
            </a:r>
          </a:p>
          <a:p>
            <a:r>
              <a:rPr lang="en-US" b="1">
                <a:ea typeface="+mn-lt"/>
                <a:cs typeface="+mn-lt"/>
              </a:rPr>
              <a:t>Pin 7 </a:t>
            </a:r>
            <a:r>
              <a:rPr lang="en-US">
                <a:ea typeface="+mn-lt"/>
                <a:cs typeface="+mn-lt"/>
              </a:rPr>
              <a:t>: </a:t>
            </a:r>
            <a:r>
              <a:rPr lang="en-US" b="1">
                <a:ea typeface="+mn-lt"/>
                <a:cs typeface="+mn-lt"/>
              </a:rPr>
              <a:t>Discharge Terminal: </a:t>
            </a:r>
            <a:r>
              <a:rPr lang="en-US">
                <a:ea typeface="+mn-lt"/>
                <a:cs typeface="+mn-lt"/>
              </a:rPr>
              <a:t>This pin is connected internally to the collector of transistor and mostly a capacitor is connected between this terminal and ground. It is called discharge terminal because when transistor saturates, capacitor discharges through the transistor. When the transistor is cut-off, the capacitor charges at a rate determined by the external resistor and capacitor.</a:t>
            </a:r>
          </a:p>
          <a:p>
            <a:r>
              <a:rPr lang="en-US" b="1">
                <a:ea typeface="+mn-lt"/>
                <a:cs typeface="+mn-lt"/>
              </a:rPr>
              <a:t>Pin 8:</a:t>
            </a:r>
            <a:r>
              <a:rPr lang="en-US">
                <a:ea typeface="+mn-lt"/>
                <a:cs typeface="+mn-lt"/>
              </a:rPr>
              <a:t> </a:t>
            </a:r>
            <a:r>
              <a:rPr lang="en-US" b="1">
                <a:ea typeface="+mn-lt"/>
                <a:cs typeface="+mn-lt"/>
              </a:rPr>
              <a:t>Supply Terminal: </a:t>
            </a:r>
            <a:r>
              <a:rPr lang="en-US">
                <a:ea typeface="+mn-lt"/>
                <a:cs typeface="+mn-lt"/>
              </a:rPr>
              <a:t>A supply voltage of + 5 V to + 18 V is applied to this terminal with respect to ground (pin 1).</a:t>
            </a:r>
          </a:p>
          <a:p>
            <a:endParaRPr lang="en-US">
              <a:ea typeface="+mn-lt"/>
              <a:cs typeface="+mn-lt"/>
            </a:endParaRPr>
          </a:p>
        </p:txBody>
      </p:sp>
    </p:spTree>
    <p:extLst>
      <p:ext uri="{BB962C8B-B14F-4D97-AF65-F5344CB8AC3E}">
        <p14:creationId xmlns:p14="http://schemas.microsoft.com/office/powerpoint/2010/main" val="2499640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DE33EE-5454-4EB6-B61D-08EB488980B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Timer Basics</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AC128B57-98A3-4589-8275-21AA4AE3B3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11459" y="2509911"/>
            <a:ext cx="5513982"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91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4C279-39F1-42D6-B02D-BF5A3D5D887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b="1" kern="1200">
                <a:solidFill>
                  <a:srgbClr val="FFFFFF"/>
                </a:solidFill>
                <a:latin typeface="+mj-lt"/>
                <a:ea typeface="+mj-ea"/>
                <a:cs typeface="+mj-cs"/>
              </a:rPr>
              <a:t>555 IC Timer Block Diagram</a:t>
            </a:r>
            <a:endParaRPr lang="en-US" sz="4800" kern="1200">
              <a:solidFill>
                <a:srgbClr val="FFFFFF"/>
              </a:solidFill>
              <a:latin typeface="+mj-lt"/>
              <a:ea typeface="+mj-ea"/>
              <a:cs typeface="+mj-cs"/>
            </a:endParaRP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F5AC366D-4B6B-4861-BCAA-EF62F2AE3FD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153822" y="901664"/>
            <a:ext cx="6553545" cy="5062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701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555 Timer IC</vt:lpstr>
      <vt:lpstr>Contents</vt:lpstr>
      <vt:lpstr>Introduction to 555 Timer IC</vt:lpstr>
      <vt:lpstr>Important Features of 555 Timer</vt:lpstr>
      <vt:lpstr>IC Pin Configuration</vt:lpstr>
      <vt:lpstr>IC Pin Configuration</vt:lpstr>
      <vt:lpstr>IC Pin Configuration</vt:lpstr>
      <vt:lpstr>Timer Basics</vt:lpstr>
      <vt:lpstr>555 IC Timer Block Diagram</vt:lpstr>
      <vt:lpstr>Working Principle</vt:lpstr>
      <vt:lpstr>Working Principle</vt:lpstr>
      <vt:lpstr>555 Timer as Astable Multivibrator</vt:lpstr>
      <vt:lpstr>Astable Multivibrator Working</vt:lpstr>
      <vt:lpstr>555 Timer as Monostable Multivibrator</vt:lpstr>
      <vt:lpstr>Monostable Multivibrator Working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2019-11-29T11:59:00Z</dcterms:created>
  <dcterms:modified xsi:type="dcterms:W3CDTF">2019-11-29T12:48:31Z</dcterms:modified>
</cp:coreProperties>
</file>