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9" r:id="rId12"/>
    <p:sldId id="268" r:id="rId13"/>
    <p:sldId id="272" r:id="rId14"/>
    <p:sldId id="273" r:id="rId15"/>
    <p:sldId id="274" r:id="rId16"/>
    <p:sldId id="270" r:id="rId17"/>
    <p:sldId id="275" r:id="rId18"/>
    <p:sldId id="276" r:id="rId19"/>
    <p:sldId id="278" r:id="rId20"/>
    <p:sldId id="271" r:id="rId21"/>
    <p:sldId id="280" r:id="rId22"/>
    <p:sldId id="279"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3CFB6-255B-D999-0DE9-E5253F1B3C4B}" v="270" dt="2019-12-02T09:01:52.775"/>
    <p1510:client id="{2C5340E5-028D-ECE0-D464-86E6073F878F}" v="399" dt="2019-12-02T09:55:19.441"/>
    <p1510:client id="{BD2A5A8D-30AD-F34F-C3DE-01D641E9D006}" v="305" dt="2019-12-02T09:24:47.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Dhaigude" userId="S::tpo@walchandsangli.ac.in::75a58487-8404-4e24-8188-cc066e65f0fa" providerId="AD" clId="Web-{2C5340E5-028D-ECE0-D464-86E6073F878F}"/>
    <pc:docChg chg="addSld delSld modSld sldOrd">
      <pc:chgData name="Sanjay Dhaigude" userId="S::tpo@walchandsangli.ac.in::75a58487-8404-4e24-8188-cc066e65f0fa" providerId="AD" clId="Web-{2C5340E5-028D-ECE0-D464-86E6073F878F}" dt="2019-12-02T09:55:49.645" v="415"/>
      <pc:docMkLst>
        <pc:docMk/>
      </pc:docMkLst>
      <pc:sldChg chg="del">
        <pc:chgData name="Sanjay Dhaigude" userId="S::tpo@walchandsangli.ac.in::75a58487-8404-4e24-8188-cc066e65f0fa" providerId="AD" clId="Web-{2C5340E5-028D-ECE0-D464-86E6073F878F}" dt="2019-12-02T09:27:39.766" v="35"/>
        <pc:sldMkLst>
          <pc:docMk/>
          <pc:sldMk cId="510445761" sldId="267"/>
        </pc:sldMkLst>
      </pc:sldChg>
      <pc:sldChg chg="modSp">
        <pc:chgData name="Sanjay Dhaigude" userId="S::tpo@walchandsangli.ac.in::75a58487-8404-4e24-8188-cc066e65f0fa" providerId="AD" clId="Web-{2C5340E5-028D-ECE0-D464-86E6073F878F}" dt="2019-12-02T09:29:41.484" v="57" actId="20577"/>
        <pc:sldMkLst>
          <pc:docMk/>
          <pc:sldMk cId="3362854804" sldId="268"/>
        </pc:sldMkLst>
        <pc:spChg chg="mod">
          <ac:chgData name="Sanjay Dhaigude" userId="S::tpo@walchandsangli.ac.in::75a58487-8404-4e24-8188-cc066e65f0fa" providerId="AD" clId="Web-{2C5340E5-028D-ECE0-D464-86E6073F878F}" dt="2019-12-02T09:29:41.484" v="57" actId="20577"/>
          <ac:spMkLst>
            <pc:docMk/>
            <pc:sldMk cId="3362854804" sldId="268"/>
            <ac:spMk id="3" creationId="{AF5529E2-471E-44CC-A53F-C71D5A7A929B}"/>
          </ac:spMkLst>
        </pc:spChg>
      </pc:sldChg>
      <pc:sldChg chg="addSp delSp modSp new mod setBg">
        <pc:chgData name="Sanjay Dhaigude" userId="S::tpo@walchandsangli.ac.in::75a58487-8404-4e24-8188-cc066e65f0fa" providerId="AD" clId="Web-{2C5340E5-028D-ECE0-D464-86E6073F878F}" dt="2019-12-02T09:27:36.188" v="34"/>
        <pc:sldMkLst>
          <pc:docMk/>
          <pc:sldMk cId="2266945185" sldId="269"/>
        </pc:sldMkLst>
        <pc:spChg chg="mod">
          <ac:chgData name="Sanjay Dhaigude" userId="S::tpo@walchandsangli.ac.in::75a58487-8404-4e24-8188-cc066e65f0fa" providerId="AD" clId="Web-{2C5340E5-028D-ECE0-D464-86E6073F878F}" dt="2019-12-02T09:27:36.188" v="34"/>
          <ac:spMkLst>
            <pc:docMk/>
            <pc:sldMk cId="2266945185" sldId="269"/>
            <ac:spMk id="2" creationId="{F9D0DFFA-8B7C-4166-9CDA-A019B555EA24}"/>
          </ac:spMkLst>
        </pc:spChg>
        <pc:spChg chg="del mod">
          <ac:chgData name="Sanjay Dhaigude" userId="S::tpo@walchandsangli.ac.in::75a58487-8404-4e24-8188-cc066e65f0fa" providerId="AD" clId="Web-{2C5340E5-028D-ECE0-D464-86E6073F878F}" dt="2019-12-02T09:27:36.188" v="34"/>
          <ac:spMkLst>
            <pc:docMk/>
            <pc:sldMk cId="2266945185" sldId="269"/>
            <ac:spMk id="3" creationId="{4D380B09-5A35-46CD-9D40-10AEE65EBD43}"/>
          </ac:spMkLst>
        </pc:spChg>
        <pc:spChg chg="add">
          <ac:chgData name="Sanjay Dhaigude" userId="S::tpo@walchandsangli.ac.in::75a58487-8404-4e24-8188-cc066e65f0fa" providerId="AD" clId="Web-{2C5340E5-028D-ECE0-D464-86E6073F878F}" dt="2019-12-02T09:27:36.188" v="34"/>
          <ac:spMkLst>
            <pc:docMk/>
            <pc:sldMk cId="2266945185" sldId="269"/>
            <ac:spMk id="10" creationId="{A5711A0E-A428-4ED1-96CB-33D69FD842E4}"/>
          </ac:spMkLst>
        </pc:spChg>
        <pc:graphicFrameChg chg="add">
          <ac:chgData name="Sanjay Dhaigude" userId="S::tpo@walchandsangli.ac.in::75a58487-8404-4e24-8188-cc066e65f0fa" providerId="AD" clId="Web-{2C5340E5-028D-ECE0-D464-86E6073F878F}" dt="2019-12-02T09:27:36.188" v="34"/>
          <ac:graphicFrameMkLst>
            <pc:docMk/>
            <pc:sldMk cId="2266945185" sldId="269"/>
            <ac:graphicFrameMk id="5" creationId="{5DB86896-E815-4CAA-9C3D-EE9F43CB5628}"/>
          </ac:graphicFrameMkLst>
        </pc:graphicFrameChg>
      </pc:sldChg>
      <pc:sldChg chg="addSp modSp new mod setBg">
        <pc:chgData name="Sanjay Dhaigude" userId="S::tpo@walchandsangli.ac.in::75a58487-8404-4e24-8188-cc066e65f0fa" providerId="AD" clId="Web-{2C5340E5-028D-ECE0-D464-86E6073F878F}" dt="2019-12-02T09:29:59.500" v="61" actId="20577"/>
        <pc:sldMkLst>
          <pc:docMk/>
          <pc:sldMk cId="3398389516" sldId="270"/>
        </pc:sldMkLst>
        <pc:spChg chg="mod">
          <ac:chgData name="Sanjay Dhaigude" userId="S::tpo@walchandsangli.ac.in::75a58487-8404-4e24-8188-cc066e65f0fa" providerId="AD" clId="Web-{2C5340E5-028D-ECE0-D464-86E6073F878F}" dt="2019-12-02T09:29:01.719" v="50"/>
          <ac:spMkLst>
            <pc:docMk/>
            <pc:sldMk cId="3398389516" sldId="270"/>
            <ac:spMk id="2" creationId="{2A5C5AD2-6ECC-445B-8C0D-6A2973C40711}"/>
          </ac:spMkLst>
        </pc:spChg>
        <pc:spChg chg="mod">
          <ac:chgData name="Sanjay Dhaigude" userId="S::tpo@walchandsangli.ac.in::75a58487-8404-4e24-8188-cc066e65f0fa" providerId="AD" clId="Web-{2C5340E5-028D-ECE0-D464-86E6073F878F}" dt="2019-12-02T09:29:59.500" v="61" actId="20577"/>
          <ac:spMkLst>
            <pc:docMk/>
            <pc:sldMk cId="3398389516" sldId="270"/>
            <ac:spMk id="3" creationId="{45E32ED2-834D-4519-A58E-DF3D1C3EA3CD}"/>
          </ac:spMkLst>
        </pc:spChg>
        <pc:spChg chg="add">
          <ac:chgData name="Sanjay Dhaigude" userId="S::tpo@walchandsangli.ac.in::75a58487-8404-4e24-8188-cc066e65f0fa" providerId="AD" clId="Web-{2C5340E5-028D-ECE0-D464-86E6073F878F}" dt="2019-12-02T09:29:01.719" v="50"/>
          <ac:spMkLst>
            <pc:docMk/>
            <pc:sldMk cId="3398389516" sldId="270"/>
            <ac:spMk id="9" creationId="{823AC064-BC96-4F32-8AE1-B2FD38754823}"/>
          </ac:spMkLst>
        </pc:spChg>
        <pc:picChg chg="add mod">
          <ac:chgData name="Sanjay Dhaigude" userId="S::tpo@walchandsangli.ac.in::75a58487-8404-4e24-8188-cc066e65f0fa" providerId="AD" clId="Web-{2C5340E5-028D-ECE0-D464-86E6073F878F}" dt="2019-12-02T09:29:01.719" v="50"/>
          <ac:picMkLst>
            <pc:docMk/>
            <pc:sldMk cId="3398389516" sldId="270"/>
            <ac:picMk id="4" creationId="{CB207F1A-8B52-4CA5-B1E6-4108BCDE12E9}"/>
          </ac:picMkLst>
        </pc:picChg>
        <pc:cxnChg chg="add">
          <ac:chgData name="Sanjay Dhaigude" userId="S::tpo@walchandsangli.ac.in::75a58487-8404-4e24-8188-cc066e65f0fa" providerId="AD" clId="Web-{2C5340E5-028D-ECE0-D464-86E6073F878F}" dt="2019-12-02T09:29:01.719" v="50"/>
          <ac:cxnSpMkLst>
            <pc:docMk/>
            <pc:sldMk cId="3398389516" sldId="270"/>
            <ac:cxnSpMk id="11" creationId="{7E7C77BC-7138-40B1-A15B-20F57A494629}"/>
          </ac:cxnSpMkLst>
        </pc:cxnChg>
      </pc:sldChg>
      <pc:sldChg chg="addSp delSp modSp new mod setBg">
        <pc:chgData name="Sanjay Dhaigude" userId="S::tpo@walchandsangli.ac.in::75a58487-8404-4e24-8188-cc066e65f0fa" providerId="AD" clId="Web-{2C5340E5-028D-ECE0-D464-86E6073F878F}" dt="2019-12-02T09:51:31.709" v="359"/>
        <pc:sldMkLst>
          <pc:docMk/>
          <pc:sldMk cId="282572259" sldId="271"/>
        </pc:sldMkLst>
        <pc:spChg chg="mod">
          <ac:chgData name="Sanjay Dhaigude" userId="S::tpo@walchandsangli.ac.in::75a58487-8404-4e24-8188-cc066e65f0fa" providerId="AD" clId="Web-{2C5340E5-028D-ECE0-D464-86E6073F878F}" dt="2019-12-02T09:31:27.780" v="98"/>
          <ac:spMkLst>
            <pc:docMk/>
            <pc:sldMk cId="282572259" sldId="271"/>
            <ac:spMk id="2" creationId="{0D74444D-AB6D-476D-A40B-34AC70CBCFB2}"/>
          </ac:spMkLst>
        </pc:spChg>
        <pc:spChg chg="del">
          <ac:chgData name="Sanjay Dhaigude" userId="S::tpo@walchandsangli.ac.in::75a58487-8404-4e24-8188-cc066e65f0fa" providerId="AD" clId="Web-{2C5340E5-028D-ECE0-D464-86E6073F878F}" dt="2019-12-02T09:31:19.171" v="97"/>
          <ac:spMkLst>
            <pc:docMk/>
            <pc:sldMk cId="282572259" sldId="271"/>
            <ac:spMk id="3" creationId="{A5CF860F-96A3-4C3F-AF25-C5BFFCB7B9FF}"/>
          </ac:spMkLst>
        </pc:spChg>
        <pc:spChg chg="add del mod">
          <ac:chgData name="Sanjay Dhaigude" userId="S::tpo@walchandsangli.ac.in::75a58487-8404-4e24-8188-cc066e65f0fa" providerId="AD" clId="Web-{2C5340E5-028D-ECE0-D464-86E6073F878F}" dt="2019-12-02T09:46:31.617" v="327"/>
          <ac:spMkLst>
            <pc:docMk/>
            <pc:sldMk cId="282572259" sldId="271"/>
            <ac:spMk id="7" creationId="{3F10A1AB-9A7D-4E78-B85D-319B1A45E286}"/>
          </ac:spMkLst>
        </pc:spChg>
        <pc:spChg chg="add del">
          <ac:chgData name="Sanjay Dhaigude" userId="S::tpo@walchandsangli.ac.in::75a58487-8404-4e24-8188-cc066e65f0fa" providerId="AD" clId="Web-{2C5340E5-028D-ECE0-D464-86E6073F878F}" dt="2019-12-02T09:46:38.602" v="328"/>
          <ac:spMkLst>
            <pc:docMk/>
            <pc:sldMk cId="282572259" sldId="271"/>
            <ac:spMk id="9" creationId="{823AC064-BC96-4F32-8AE1-B2FD38754823}"/>
          </ac:spMkLst>
        </pc:spChg>
        <pc:spChg chg="add del">
          <ac:chgData name="Sanjay Dhaigude" userId="S::tpo@walchandsangli.ac.in::75a58487-8404-4e24-8188-cc066e65f0fa" providerId="AD" clId="Web-{2C5340E5-028D-ECE0-D464-86E6073F878F}" dt="2019-12-02T09:50:33.787" v="330"/>
          <ac:spMkLst>
            <pc:docMk/>
            <pc:sldMk cId="282572259" sldId="271"/>
            <ac:spMk id="12" creationId="{1864FD5D-E891-4D13-86C8-AEA71AD89A4E}"/>
          </ac:spMkLst>
        </pc:spChg>
        <pc:spChg chg="add del">
          <ac:chgData name="Sanjay Dhaigude" userId="S::tpo@walchandsangli.ac.in::75a58487-8404-4e24-8188-cc066e65f0fa" providerId="AD" clId="Web-{2C5340E5-028D-ECE0-D464-86E6073F878F}" dt="2019-12-02T09:51:31.709" v="359"/>
          <ac:spMkLst>
            <pc:docMk/>
            <pc:sldMk cId="282572259" sldId="271"/>
            <ac:spMk id="16" creationId="{823AC064-BC96-4F32-8AE1-B2FD38754823}"/>
          </ac:spMkLst>
        </pc:spChg>
        <pc:spChg chg="add">
          <ac:chgData name="Sanjay Dhaigude" userId="S::tpo@walchandsangli.ac.in::75a58487-8404-4e24-8188-cc066e65f0fa" providerId="AD" clId="Web-{2C5340E5-028D-ECE0-D464-86E6073F878F}" dt="2019-12-02T09:51:31.709" v="359"/>
          <ac:spMkLst>
            <pc:docMk/>
            <pc:sldMk cId="282572259" sldId="271"/>
            <ac:spMk id="23" creationId="{823AC064-BC96-4F32-8AE1-B2FD38754823}"/>
          </ac:spMkLst>
        </pc:spChg>
        <pc:picChg chg="add del mod ord">
          <ac:chgData name="Sanjay Dhaigude" userId="S::tpo@walchandsangli.ac.in::75a58487-8404-4e24-8188-cc066e65f0fa" providerId="AD" clId="Web-{2C5340E5-028D-ECE0-D464-86E6073F878F}" dt="2019-12-02T09:46:29.024" v="326"/>
          <ac:picMkLst>
            <pc:docMk/>
            <pc:sldMk cId="282572259" sldId="271"/>
            <ac:picMk id="4" creationId="{ECD67854-348B-4438-9B63-F4377E06CE03}"/>
          </ac:picMkLst>
        </pc:picChg>
        <pc:picChg chg="add mod ord">
          <ac:chgData name="Sanjay Dhaigude" userId="S::tpo@walchandsangli.ac.in::75a58487-8404-4e24-8188-cc066e65f0fa" providerId="AD" clId="Web-{2C5340E5-028D-ECE0-D464-86E6073F878F}" dt="2019-12-02T09:46:38.602" v="328"/>
          <ac:picMkLst>
            <pc:docMk/>
            <pc:sldMk cId="282572259" sldId="271"/>
            <ac:picMk id="8" creationId="{B436D09D-ADB4-4482-92B1-41E0D5CE05A4}"/>
          </ac:picMkLst>
        </pc:picChg>
        <pc:cxnChg chg="add del">
          <ac:chgData name="Sanjay Dhaigude" userId="S::tpo@walchandsangli.ac.in::75a58487-8404-4e24-8188-cc066e65f0fa" providerId="AD" clId="Web-{2C5340E5-028D-ECE0-D464-86E6073F878F}" dt="2019-12-02T09:46:38.602" v="328"/>
          <ac:cxnSpMkLst>
            <pc:docMk/>
            <pc:sldMk cId="282572259" sldId="271"/>
            <ac:cxnSpMk id="11" creationId="{7E7C77BC-7138-40B1-A15B-20F57A494629}"/>
          </ac:cxnSpMkLst>
        </pc:cxnChg>
        <pc:cxnChg chg="add del">
          <ac:chgData name="Sanjay Dhaigude" userId="S::tpo@walchandsangli.ac.in::75a58487-8404-4e24-8188-cc066e65f0fa" providerId="AD" clId="Web-{2C5340E5-028D-ECE0-D464-86E6073F878F}" dt="2019-12-02T09:51:31.709" v="359"/>
          <ac:cxnSpMkLst>
            <pc:docMk/>
            <pc:sldMk cId="282572259" sldId="271"/>
            <ac:cxnSpMk id="18" creationId="{7E7C77BC-7138-40B1-A15B-20F57A494629}"/>
          </ac:cxnSpMkLst>
        </pc:cxnChg>
        <pc:cxnChg chg="add">
          <ac:chgData name="Sanjay Dhaigude" userId="S::tpo@walchandsangli.ac.in::75a58487-8404-4e24-8188-cc066e65f0fa" providerId="AD" clId="Web-{2C5340E5-028D-ECE0-D464-86E6073F878F}" dt="2019-12-02T09:51:31.709" v="359"/>
          <ac:cxnSpMkLst>
            <pc:docMk/>
            <pc:sldMk cId="282572259" sldId="271"/>
            <ac:cxnSpMk id="25" creationId="{7E7C77BC-7138-40B1-A15B-20F57A494629}"/>
          </ac:cxnSpMkLst>
        </pc:cxnChg>
      </pc:sldChg>
      <pc:sldChg chg="addSp delSp modSp new mod setBg setClrOvrMap">
        <pc:chgData name="Sanjay Dhaigude" userId="S::tpo@walchandsangli.ac.in::75a58487-8404-4e24-8188-cc066e65f0fa" providerId="AD" clId="Web-{2C5340E5-028D-ECE0-D464-86E6073F878F}" dt="2019-12-02T09:35:08.966" v="144"/>
        <pc:sldMkLst>
          <pc:docMk/>
          <pc:sldMk cId="2416408482" sldId="272"/>
        </pc:sldMkLst>
        <pc:spChg chg="mod">
          <ac:chgData name="Sanjay Dhaigude" userId="S::tpo@walchandsangli.ac.in::75a58487-8404-4e24-8188-cc066e65f0fa" providerId="AD" clId="Web-{2C5340E5-028D-ECE0-D464-86E6073F878F}" dt="2019-12-02T09:35:08.966" v="144"/>
          <ac:spMkLst>
            <pc:docMk/>
            <pc:sldMk cId="2416408482" sldId="272"/>
            <ac:spMk id="2" creationId="{824256E5-9AB9-47EB-9596-FA5FE7AB2702}"/>
          </ac:spMkLst>
        </pc:spChg>
        <pc:spChg chg="add del mod">
          <ac:chgData name="Sanjay Dhaigude" userId="S::tpo@walchandsangli.ac.in::75a58487-8404-4e24-8188-cc066e65f0fa" providerId="AD" clId="Web-{2C5340E5-028D-ECE0-D464-86E6073F878F}" dt="2019-12-02T09:35:08.966" v="144"/>
          <ac:spMkLst>
            <pc:docMk/>
            <pc:sldMk cId="2416408482" sldId="272"/>
            <ac:spMk id="3" creationId="{6BE40B6D-07FF-40C9-AD2D-C373F28E1B81}"/>
          </ac:spMkLst>
        </pc:spChg>
        <pc:spChg chg="add del">
          <ac:chgData name="Sanjay Dhaigude" userId="S::tpo@walchandsangli.ac.in::75a58487-8404-4e24-8188-cc066e65f0fa" providerId="AD" clId="Web-{2C5340E5-028D-ECE0-D464-86E6073F878F}" dt="2019-12-02T09:34:32.076" v="137"/>
          <ac:spMkLst>
            <pc:docMk/>
            <pc:sldMk cId="2416408482" sldId="272"/>
            <ac:spMk id="6" creationId="{46C2E80F-49A6-4372-B103-219D417A55ED}"/>
          </ac:spMkLst>
        </pc:spChg>
        <pc:spChg chg="add del">
          <ac:chgData name="Sanjay Dhaigude" userId="S::tpo@walchandsangli.ac.in::75a58487-8404-4e24-8188-cc066e65f0fa" providerId="AD" clId="Web-{2C5340E5-028D-ECE0-D464-86E6073F878F}" dt="2019-12-02T09:35:08.966" v="144"/>
          <ac:spMkLst>
            <pc:docMk/>
            <pc:sldMk cId="2416408482" sldId="272"/>
            <ac:spMk id="8" creationId="{48A740BC-A0AA-45E0-B899-2AE9C6FE11CA}"/>
          </ac:spMkLst>
        </pc:spChg>
        <pc:spChg chg="add del">
          <ac:chgData name="Sanjay Dhaigude" userId="S::tpo@walchandsangli.ac.in::75a58487-8404-4e24-8188-cc066e65f0fa" providerId="AD" clId="Web-{2C5340E5-028D-ECE0-D464-86E6073F878F}" dt="2019-12-02T09:34:29.326" v="135"/>
          <ac:spMkLst>
            <pc:docMk/>
            <pc:sldMk cId="2416408482" sldId="272"/>
            <ac:spMk id="10" creationId="{BC68A55F-7B32-44D8-AEE5-1AF40532656C}"/>
          </ac:spMkLst>
        </pc:spChg>
        <pc:spChg chg="add del">
          <ac:chgData name="Sanjay Dhaigude" userId="S::tpo@walchandsangli.ac.in::75a58487-8404-4e24-8188-cc066e65f0fa" providerId="AD" clId="Web-{2C5340E5-028D-ECE0-D464-86E6073F878F}" dt="2019-12-02T09:34:29.326" v="135"/>
          <ac:spMkLst>
            <pc:docMk/>
            <pc:sldMk cId="2416408482" sldId="272"/>
            <ac:spMk id="12" creationId="{CD1AAA2C-FBBE-42AA-B869-31D524B7653F}"/>
          </ac:spMkLst>
        </pc:spChg>
        <pc:spChg chg="add del">
          <ac:chgData name="Sanjay Dhaigude" userId="S::tpo@walchandsangli.ac.in::75a58487-8404-4e24-8188-cc066e65f0fa" providerId="AD" clId="Web-{2C5340E5-028D-ECE0-D464-86E6073F878F}" dt="2019-12-02T09:34:29.326" v="135"/>
          <ac:spMkLst>
            <pc:docMk/>
            <pc:sldMk cId="2416408482" sldId="272"/>
            <ac:spMk id="14" creationId="{5F937BBF-9326-4230-AB1B-F1795E350559}"/>
          </ac:spMkLst>
        </pc:spChg>
        <pc:spChg chg="add">
          <ac:chgData name="Sanjay Dhaigude" userId="S::tpo@walchandsangli.ac.in::75a58487-8404-4e24-8188-cc066e65f0fa" providerId="AD" clId="Web-{2C5340E5-028D-ECE0-D464-86E6073F878F}" dt="2019-12-02T09:35:08.966" v="144"/>
          <ac:spMkLst>
            <pc:docMk/>
            <pc:sldMk cId="2416408482" sldId="272"/>
            <ac:spMk id="25" creationId="{EE1FC7B4-E4A7-4452-B413-1A623E3A7230}"/>
          </ac:spMkLst>
        </pc:spChg>
        <pc:spChg chg="add">
          <ac:chgData name="Sanjay Dhaigude" userId="S::tpo@walchandsangli.ac.in::75a58487-8404-4e24-8188-cc066e65f0fa" providerId="AD" clId="Web-{2C5340E5-028D-ECE0-D464-86E6073F878F}" dt="2019-12-02T09:35:08.966" v="144"/>
          <ac:spMkLst>
            <pc:docMk/>
            <pc:sldMk cId="2416408482" sldId="272"/>
            <ac:spMk id="26" creationId="{E0709AF0-24F0-4486-B189-BE6386BDB198}"/>
          </ac:spMkLst>
        </pc:spChg>
        <pc:spChg chg="add">
          <ac:chgData name="Sanjay Dhaigude" userId="S::tpo@walchandsangli.ac.in::75a58487-8404-4e24-8188-cc066e65f0fa" providerId="AD" clId="Web-{2C5340E5-028D-ECE0-D464-86E6073F878F}" dt="2019-12-02T09:35:08.966" v="144"/>
          <ac:spMkLst>
            <pc:docMk/>
            <pc:sldMk cId="2416408482" sldId="272"/>
            <ac:spMk id="27" creationId="{FBE3B62F-5853-4A3C-B050-6186351A7176}"/>
          </ac:spMkLst>
        </pc:spChg>
        <pc:spChg chg="add del">
          <ac:chgData name="Sanjay Dhaigude" userId="S::tpo@walchandsangli.ac.in::75a58487-8404-4e24-8188-cc066e65f0fa" providerId="AD" clId="Web-{2C5340E5-028D-ECE0-D464-86E6073F878F}" dt="2019-12-02T09:35:00.701" v="141"/>
          <ac:spMkLst>
            <pc:docMk/>
            <pc:sldMk cId="2416408482" sldId="272"/>
            <ac:spMk id="28" creationId="{EE1FC7B4-E4A7-4452-B413-1A623E3A7230}"/>
          </ac:spMkLst>
        </pc:spChg>
        <pc:spChg chg="add del">
          <ac:chgData name="Sanjay Dhaigude" userId="S::tpo@walchandsangli.ac.in::75a58487-8404-4e24-8188-cc066e65f0fa" providerId="AD" clId="Web-{2C5340E5-028D-ECE0-D464-86E6073F878F}" dt="2019-12-02T09:35:00.701" v="141"/>
          <ac:spMkLst>
            <pc:docMk/>
            <pc:sldMk cId="2416408482" sldId="272"/>
            <ac:spMk id="30" creationId="{E0709AF0-24F0-4486-B189-BE6386BDB198}"/>
          </ac:spMkLst>
        </pc:spChg>
        <pc:spChg chg="add del">
          <ac:chgData name="Sanjay Dhaigude" userId="S::tpo@walchandsangli.ac.in::75a58487-8404-4e24-8188-cc066e65f0fa" providerId="AD" clId="Web-{2C5340E5-028D-ECE0-D464-86E6073F878F}" dt="2019-12-02T09:35:00.701" v="141"/>
          <ac:spMkLst>
            <pc:docMk/>
            <pc:sldMk cId="2416408482" sldId="272"/>
            <ac:spMk id="32" creationId="{FBE3B62F-5853-4A3C-B050-6186351A7176}"/>
          </ac:spMkLst>
        </pc:spChg>
        <pc:graphicFrameChg chg="add del">
          <ac:chgData name="Sanjay Dhaigude" userId="S::tpo@walchandsangli.ac.in::75a58487-8404-4e24-8188-cc066e65f0fa" providerId="AD" clId="Web-{2C5340E5-028D-ECE0-D464-86E6073F878F}" dt="2019-12-02T09:34:29.326" v="135"/>
          <ac:graphicFrameMkLst>
            <pc:docMk/>
            <pc:sldMk cId="2416408482" sldId="272"/>
            <ac:graphicFrameMk id="5" creationId="{1DE90BAA-B528-41F3-AB58-FC8E965A4833}"/>
          </ac:graphicFrameMkLst>
        </pc:graphicFrameChg>
        <pc:graphicFrameChg chg="add del">
          <ac:chgData name="Sanjay Dhaigude" userId="S::tpo@walchandsangli.ac.in::75a58487-8404-4e24-8188-cc066e65f0fa" providerId="AD" clId="Web-{2C5340E5-028D-ECE0-D464-86E6073F878F}" dt="2019-12-02T09:34:32.076" v="137"/>
          <ac:graphicFrameMkLst>
            <pc:docMk/>
            <pc:sldMk cId="2416408482" sldId="272"/>
            <ac:graphicFrameMk id="7" creationId="{A062DF3D-D853-4577-A581-3EA75CF21D96}"/>
          </ac:graphicFrameMkLst>
        </pc:graphicFrameChg>
        <pc:picChg chg="add mod">
          <ac:chgData name="Sanjay Dhaigude" userId="S::tpo@walchandsangli.ac.in::75a58487-8404-4e24-8188-cc066e65f0fa" providerId="AD" clId="Web-{2C5340E5-028D-ECE0-D464-86E6073F878F}" dt="2019-12-02T09:35:08.966" v="144"/>
          <ac:picMkLst>
            <pc:docMk/>
            <pc:sldMk cId="2416408482" sldId="272"/>
            <ac:picMk id="23" creationId="{F9BFF93D-D027-4C76-AF21-9A1E6C72A33A}"/>
          </ac:picMkLst>
        </pc:picChg>
        <pc:cxnChg chg="add del">
          <ac:chgData name="Sanjay Dhaigude" userId="S::tpo@walchandsangli.ac.in::75a58487-8404-4e24-8188-cc066e65f0fa" providerId="AD" clId="Web-{2C5340E5-028D-ECE0-D464-86E6073F878F}" dt="2019-12-02T09:35:08.966" v="144"/>
          <ac:cxnSpMkLst>
            <pc:docMk/>
            <pc:sldMk cId="2416408482" sldId="272"/>
            <ac:cxnSpMk id="9" creationId="{B874EF51-C858-4BB9-97C3-D17755787127}"/>
          </ac:cxnSpMkLst>
        </pc:cxnChg>
      </pc:sldChg>
      <pc:sldChg chg="addSp delSp modSp add mod replId setBg setClrOvrMap">
        <pc:chgData name="Sanjay Dhaigude" userId="S::tpo@walchandsangli.ac.in::75a58487-8404-4e24-8188-cc066e65f0fa" providerId="AD" clId="Web-{2C5340E5-028D-ECE0-D464-86E6073F878F}" dt="2019-12-02T09:41:55.526" v="222" actId="1076"/>
        <pc:sldMkLst>
          <pc:docMk/>
          <pc:sldMk cId="174913985" sldId="273"/>
        </pc:sldMkLst>
        <pc:spChg chg="mod">
          <ac:chgData name="Sanjay Dhaigude" userId="S::tpo@walchandsangli.ac.in::75a58487-8404-4e24-8188-cc066e65f0fa" providerId="AD" clId="Web-{2C5340E5-028D-ECE0-D464-86E6073F878F}" dt="2019-12-02T09:39:01.340" v="190"/>
          <ac:spMkLst>
            <pc:docMk/>
            <pc:sldMk cId="174913985" sldId="273"/>
            <ac:spMk id="2" creationId="{824256E5-9AB9-47EB-9596-FA5FE7AB2702}"/>
          </ac:spMkLst>
        </pc:spChg>
        <pc:spChg chg="mod">
          <ac:chgData name="Sanjay Dhaigude" userId="S::tpo@walchandsangli.ac.in::75a58487-8404-4e24-8188-cc066e65f0fa" providerId="AD" clId="Web-{2C5340E5-028D-ECE0-D464-86E6073F878F}" dt="2019-12-02T09:41:30.182" v="218" actId="14100"/>
          <ac:spMkLst>
            <pc:docMk/>
            <pc:sldMk cId="174913985" sldId="273"/>
            <ac:spMk id="3" creationId="{6BE40B6D-07FF-40C9-AD2D-C373F28E1B81}"/>
          </ac:spMkLst>
        </pc:spChg>
        <pc:spChg chg="del">
          <ac:chgData name="Sanjay Dhaigude" userId="S::tpo@walchandsangli.ac.in::75a58487-8404-4e24-8188-cc066e65f0fa" providerId="AD" clId="Web-{2C5340E5-028D-ECE0-D464-86E6073F878F}" dt="2019-12-02T09:37:46.356" v="174"/>
          <ac:spMkLst>
            <pc:docMk/>
            <pc:sldMk cId="174913985" sldId="273"/>
            <ac:spMk id="25" creationId="{EE1FC7B4-E4A7-4452-B413-1A623E3A7230}"/>
          </ac:spMkLst>
        </pc:spChg>
        <pc:spChg chg="del">
          <ac:chgData name="Sanjay Dhaigude" userId="S::tpo@walchandsangli.ac.in::75a58487-8404-4e24-8188-cc066e65f0fa" providerId="AD" clId="Web-{2C5340E5-028D-ECE0-D464-86E6073F878F}" dt="2019-12-02T09:37:46.356" v="174"/>
          <ac:spMkLst>
            <pc:docMk/>
            <pc:sldMk cId="174913985" sldId="273"/>
            <ac:spMk id="26" creationId="{E0709AF0-24F0-4486-B189-BE6386BDB198}"/>
          </ac:spMkLst>
        </pc:spChg>
        <pc:spChg chg="del">
          <ac:chgData name="Sanjay Dhaigude" userId="S::tpo@walchandsangli.ac.in::75a58487-8404-4e24-8188-cc066e65f0fa" providerId="AD" clId="Web-{2C5340E5-028D-ECE0-D464-86E6073F878F}" dt="2019-12-02T09:37:46.356" v="174"/>
          <ac:spMkLst>
            <pc:docMk/>
            <pc:sldMk cId="174913985" sldId="273"/>
            <ac:spMk id="27" creationId="{FBE3B62F-5853-4A3C-B050-6186351A7176}"/>
          </ac:spMkLst>
        </pc:spChg>
        <pc:spChg chg="add del">
          <ac:chgData name="Sanjay Dhaigude" userId="S::tpo@walchandsangli.ac.in::75a58487-8404-4e24-8188-cc066e65f0fa" providerId="AD" clId="Web-{2C5340E5-028D-ECE0-D464-86E6073F878F}" dt="2019-12-02T09:38:48.355" v="188"/>
          <ac:spMkLst>
            <pc:docMk/>
            <pc:sldMk cId="174913985" sldId="273"/>
            <ac:spMk id="32" creationId="{EE1FC7B4-E4A7-4452-B413-1A623E3A7230}"/>
          </ac:spMkLst>
        </pc:spChg>
        <pc:spChg chg="add del">
          <ac:chgData name="Sanjay Dhaigude" userId="S::tpo@walchandsangli.ac.in::75a58487-8404-4e24-8188-cc066e65f0fa" providerId="AD" clId="Web-{2C5340E5-028D-ECE0-D464-86E6073F878F}" dt="2019-12-02T09:38:48.355" v="188"/>
          <ac:spMkLst>
            <pc:docMk/>
            <pc:sldMk cId="174913985" sldId="273"/>
            <ac:spMk id="34" creationId="{E0709AF0-24F0-4486-B189-BE6386BDB198}"/>
          </ac:spMkLst>
        </pc:spChg>
        <pc:spChg chg="add del">
          <ac:chgData name="Sanjay Dhaigude" userId="S::tpo@walchandsangli.ac.in::75a58487-8404-4e24-8188-cc066e65f0fa" providerId="AD" clId="Web-{2C5340E5-028D-ECE0-D464-86E6073F878F}" dt="2019-12-02T09:38:48.355" v="188"/>
          <ac:spMkLst>
            <pc:docMk/>
            <pc:sldMk cId="174913985" sldId="273"/>
            <ac:spMk id="36" creationId="{FBE3B62F-5853-4A3C-B050-6186351A7176}"/>
          </ac:spMkLst>
        </pc:spChg>
        <pc:spChg chg="add del">
          <ac:chgData name="Sanjay Dhaigude" userId="S::tpo@walchandsangli.ac.in::75a58487-8404-4e24-8188-cc066e65f0fa" providerId="AD" clId="Web-{2C5340E5-028D-ECE0-D464-86E6073F878F}" dt="2019-12-02T09:38:09.434" v="179"/>
          <ac:spMkLst>
            <pc:docMk/>
            <pc:sldMk cId="174913985" sldId="273"/>
            <ac:spMk id="38" creationId="{48A740BC-A0AA-45E0-B899-2AE9C6FE11CA}"/>
          </ac:spMkLst>
        </pc:spChg>
        <pc:spChg chg="add del">
          <ac:chgData name="Sanjay Dhaigude" userId="S::tpo@walchandsangli.ac.in::75a58487-8404-4e24-8188-cc066e65f0fa" providerId="AD" clId="Web-{2C5340E5-028D-ECE0-D464-86E6073F878F}" dt="2019-12-02T09:38:29.183" v="181"/>
          <ac:spMkLst>
            <pc:docMk/>
            <pc:sldMk cId="174913985" sldId="273"/>
            <ac:spMk id="40" creationId="{EA67B5B4-3A24-436E-B663-1B2EBFF8A0CD}"/>
          </ac:spMkLst>
        </pc:spChg>
        <pc:spChg chg="add del">
          <ac:chgData name="Sanjay Dhaigude" userId="S::tpo@walchandsangli.ac.in::75a58487-8404-4e24-8188-cc066e65f0fa" providerId="AD" clId="Web-{2C5340E5-028D-ECE0-D464-86E6073F878F}" dt="2019-12-02T09:38:06.621" v="177"/>
          <ac:spMkLst>
            <pc:docMk/>
            <pc:sldMk cId="174913985" sldId="273"/>
            <ac:spMk id="41" creationId="{EA67B5B4-3A24-436E-B663-1B2EBFF8A0CD}"/>
          </ac:spMkLst>
        </pc:spChg>
        <pc:spChg chg="add del">
          <ac:chgData name="Sanjay Dhaigude" userId="S::tpo@walchandsangli.ac.in::75a58487-8404-4e24-8188-cc066e65f0fa" providerId="AD" clId="Web-{2C5340E5-028D-ECE0-D464-86E6073F878F}" dt="2019-12-02T09:38:29.183" v="181"/>
          <ac:spMkLst>
            <pc:docMk/>
            <pc:sldMk cId="174913985" sldId="273"/>
            <ac:spMk id="42" creationId="{987FDF89-C993-41F4-A1B8-DBAFF16008A9}"/>
          </ac:spMkLst>
        </pc:spChg>
        <pc:spChg chg="add del">
          <ac:chgData name="Sanjay Dhaigude" userId="S::tpo@walchandsangli.ac.in::75a58487-8404-4e24-8188-cc066e65f0fa" providerId="AD" clId="Web-{2C5340E5-028D-ECE0-D464-86E6073F878F}" dt="2019-12-02T09:38:06.621" v="177"/>
          <ac:spMkLst>
            <pc:docMk/>
            <pc:sldMk cId="174913985" sldId="273"/>
            <ac:spMk id="43" creationId="{987FDF89-C993-41F4-A1B8-DBAFF16008A9}"/>
          </ac:spMkLst>
        </pc:spChg>
        <pc:spChg chg="add del">
          <ac:chgData name="Sanjay Dhaigude" userId="S::tpo@walchandsangli.ac.in::75a58487-8404-4e24-8188-cc066e65f0fa" providerId="AD" clId="Web-{2C5340E5-028D-ECE0-D464-86E6073F878F}" dt="2019-12-02T09:38:29.183" v="181"/>
          <ac:spMkLst>
            <pc:docMk/>
            <pc:sldMk cId="174913985" sldId="273"/>
            <ac:spMk id="44" creationId="{64E585EA-75FD-4025-8270-F66A58A15CDA}"/>
          </ac:spMkLst>
        </pc:spChg>
        <pc:spChg chg="add del">
          <ac:chgData name="Sanjay Dhaigude" userId="S::tpo@walchandsangli.ac.in::75a58487-8404-4e24-8188-cc066e65f0fa" providerId="AD" clId="Web-{2C5340E5-028D-ECE0-D464-86E6073F878F}" dt="2019-12-02T09:38:06.621" v="177"/>
          <ac:spMkLst>
            <pc:docMk/>
            <pc:sldMk cId="174913985" sldId="273"/>
            <ac:spMk id="45" creationId="{64E585EA-75FD-4025-8270-F66A58A15CDA}"/>
          </ac:spMkLst>
        </pc:spChg>
        <pc:spChg chg="add del">
          <ac:chgData name="Sanjay Dhaigude" userId="S::tpo@walchandsangli.ac.in::75a58487-8404-4e24-8188-cc066e65f0fa" providerId="AD" clId="Web-{2C5340E5-028D-ECE0-D464-86E6073F878F}" dt="2019-12-02T09:39:01.355" v="191"/>
          <ac:spMkLst>
            <pc:docMk/>
            <pc:sldMk cId="174913985" sldId="273"/>
            <ac:spMk id="46" creationId="{EE1FC7B4-E4A7-4452-B413-1A623E3A7230}"/>
          </ac:spMkLst>
        </pc:spChg>
        <pc:spChg chg="add del">
          <ac:chgData name="Sanjay Dhaigude" userId="S::tpo@walchandsangli.ac.in::75a58487-8404-4e24-8188-cc066e65f0fa" providerId="AD" clId="Web-{2C5340E5-028D-ECE0-D464-86E6073F878F}" dt="2019-12-02T09:39:01.355" v="191"/>
          <ac:spMkLst>
            <pc:docMk/>
            <pc:sldMk cId="174913985" sldId="273"/>
            <ac:spMk id="47" creationId="{E0709AF0-24F0-4486-B189-BE6386BDB198}"/>
          </ac:spMkLst>
        </pc:spChg>
        <pc:spChg chg="add del">
          <ac:chgData name="Sanjay Dhaigude" userId="S::tpo@walchandsangli.ac.in::75a58487-8404-4e24-8188-cc066e65f0fa" providerId="AD" clId="Web-{2C5340E5-028D-ECE0-D464-86E6073F878F}" dt="2019-12-02T09:39:01.355" v="191"/>
          <ac:spMkLst>
            <pc:docMk/>
            <pc:sldMk cId="174913985" sldId="273"/>
            <ac:spMk id="48" creationId="{FBE3B62F-5853-4A3C-B050-6186351A7176}"/>
          </ac:spMkLst>
        </pc:spChg>
        <pc:spChg chg="add">
          <ac:chgData name="Sanjay Dhaigude" userId="S::tpo@walchandsangli.ac.in::75a58487-8404-4e24-8188-cc066e65f0fa" providerId="AD" clId="Web-{2C5340E5-028D-ECE0-D464-86E6073F878F}" dt="2019-12-02T09:39:01.355" v="191"/>
          <ac:spMkLst>
            <pc:docMk/>
            <pc:sldMk cId="174913985" sldId="273"/>
            <ac:spMk id="50" creationId="{EE1FC7B4-E4A7-4452-B413-1A623E3A7230}"/>
          </ac:spMkLst>
        </pc:spChg>
        <pc:spChg chg="add">
          <ac:chgData name="Sanjay Dhaigude" userId="S::tpo@walchandsangli.ac.in::75a58487-8404-4e24-8188-cc066e65f0fa" providerId="AD" clId="Web-{2C5340E5-028D-ECE0-D464-86E6073F878F}" dt="2019-12-02T09:39:01.355" v="191"/>
          <ac:spMkLst>
            <pc:docMk/>
            <pc:sldMk cId="174913985" sldId="273"/>
            <ac:spMk id="51" creationId="{E0709AF0-24F0-4486-B189-BE6386BDB198}"/>
          </ac:spMkLst>
        </pc:spChg>
        <pc:spChg chg="add">
          <ac:chgData name="Sanjay Dhaigude" userId="S::tpo@walchandsangli.ac.in::75a58487-8404-4e24-8188-cc066e65f0fa" providerId="AD" clId="Web-{2C5340E5-028D-ECE0-D464-86E6073F878F}" dt="2019-12-02T09:39:01.355" v="191"/>
          <ac:spMkLst>
            <pc:docMk/>
            <pc:sldMk cId="174913985" sldId="273"/>
            <ac:spMk id="52" creationId="{FBE3B62F-5853-4A3C-B050-6186351A7176}"/>
          </ac:spMkLst>
        </pc:spChg>
        <pc:spChg chg="add del">
          <ac:chgData name="Sanjay Dhaigude" userId="S::tpo@walchandsangli.ac.in::75a58487-8404-4e24-8188-cc066e65f0fa" providerId="AD" clId="Web-{2C5340E5-028D-ECE0-D464-86E6073F878F}" dt="2019-12-02T09:39:01.340" v="190"/>
          <ac:spMkLst>
            <pc:docMk/>
            <pc:sldMk cId="174913985" sldId="273"/>
            <ac:spMk id="53" creationId="{3BAFD176-D4C4-45B9-8D6E-C25F94C5CBE0}"/>
          </ac:spMkLst>
        </pc:spChg>
        <pc:spChg chg="add del">
          <ac:chgData name="Sanjay Dhaigude" userId="S::tpo@walchandsangli.ac.in::75a58487-8404-4e24-8188-cc066e65f0fa" providerId="AD" clId="Web-{2C5340E5-028D-ECE0-D464-86E6073F878F}" dt="2019-12-02T09:39:01.340" v="190"/>
          <ac:spMkLst>
            <pc:docMk/>
            <pc:sldMk cId="174913985" sldId="273"/>
            <ac:spMk id="57" creationId="{9514E575-433A-4266-8C2D-C2BD62D81BE6}"/>
          </ac:spMkLst>
        </pc:spChg>
        <pc:picChg chg="add del mod">
          <ac:chgData name="Sanjay Dhaigude" userId="S::tpo@walchandsangli.ac.in::75a58487-8404-4e24-8188-cc066e65f0fa" providerId="AD" clId="Web-{2C5340E5-028D-ECE0-D464-86E6073F878F}" dt="2019-12-02T09:41:55.526" v="222" actId="1076"/>
          <ac:picMkLst>
            <pc:docMk/>
            <pc:sldMk cId="174913985" sldId="273"/>
            <ac:picMk id="23" creationId="{F9BFF93D-D027-4C76-AF21-9A1E6C72A33A}"/>
          </ac:picMkLst>
        </pc:picChg>
        <pc:cxnChg chg="add del">
          <ac:chgData name="Sanjay Dhaigude" userId="S::tpo@walchandsangli.ac.in::75a58487-8404-4e24-8188-cc066e65f0fa" providerId="AD" clId="Web-{2C5340E5-028D-ECE0-D464-86E6073F878F}" dt="2019-12-02T09:38:09.434" v="179"/>
          <ac:cxnSpMkLst>
            <pc:docMk/>
            <pc:sldMk cId="174913985" sldId="273"/>
            <ac:cxnSpMk id="39" creationId="{B874EF51-C858-4BB9-97C3-D17755787127}"/>
          </ac:cxnSpMkLst>
        </pc:cxnChg>
        <pc:cxnChg chg="add del">
          <ac:chgData name="Sanjay Dhaigude" userId="S::tpo@walchandsangli.ac.in::75a58487-8404-4e24-8188-cc066e65f0fa" providerId="AD" clId="Web-{2C5340E5-028D-ECE0-D464-86E6073F878F}" dt="2019-12-02T09:39:01.340" v="190"/>
          <ac:cxnSpMkLst>
            <pc:docMk/>
            <pc:sldMk cId="174913985" sldId="273"/>
            <ac:cxnSpMk id="55" creationId="{E85B2D6B-877E-4599-A643-756FB8601309}"/>
          </ac:cxnSpMkLst>
        </pc:cxnChg>
      </pc:sldChg>
      <pc:sldChg chg="addSp delSp modSp add replId">
        <pc:chgData name="Sanjay Dhaigude" userId="S::tpo@walchandsangli.ac.in::75a58487-8404-4e24-8188-cc066e65f0fa" providerId="AD" clId="Web-{2C5340E5-028D-ECE0-D464-86E6073F878F}" dt="2019-12-02T09:40:52.589" v="216"/>
        <pc:sldMkLst>
          <pc:docMk/>
          <pc:sldMk cId="2368471846" sldId="274"/>
        </pc:sldMkLst>
        <pc:spChg chg="mod">
          <ac:chgData name="Sanjay Dhaigude" userId="S::tpo@walchandsangli.ac.in::75a58487-8404-4e24-8188-cc066e65f0fa" providerId="AD" clId="Web-{2C5340E5-028D-ECE0-D464-86E6073F878F}" dt="2019-12-02T09:40:52.589" v="216"/>
          <ac:spMkLst>
            <pc:docMk/>
            <pc:sldMk cId="2368471846" sldId="274"/>
            <ac:spMk id="3" creationId="{6BE40B6D-07FF-40C9-AD2D-C373F28E1B81}"/>
          </ac:spMkLst>
        </pc:spChg>
        <pc:spChg chg="del">
          <ac:chgData name="Sanjay Dhaigude" userId="S::tpo@walchandsangli.ac.in::75a58487-8404-4e24-8188-cc066e65f0fa" providerId="AD" clId="Web-{2C5340E5-028D-ECE0-D464-86E6073F878F}" dt="2019-12-02T09:40:52.589" v="216"/>
          <ac:spMkLst>
            <pc:docMk/>
            <pc:sldMk cId="2368471846" sldId="274"/>
            <ac:spMk id="50" creationId="{EE1FC7B4-E4A7-4452-B413-1A623E3A7230}"/>
          </ac:spMkLst>
        </pc:spChg>
        <pc:spChg chg="del">
          <ac:chgData name="Sanjay Dhaigude" userId="S::tpo@walchandsangli.ac.in::75a58487-8404-4e24-8188-cc066e65f0fa" providerId="AD" clId="Web-{2C5340E5-028D-ECE0-D464-86E6073F878F}" dt="2019-12-02T09:40:52.589" v="216"/>
          <ac:spMkLst>
            <pc:docMk/>
            <pc:sldMk cId="2368471846" sldId="274"/>
            <ac:spMk id="51" creationId="{E0709AF0-24F0-4486-B189-BE6386BDB198}"/>
          </ac:spMkLst>
        </pc:spChg>
        <pc:spChg chg="del">
          <ac:chgData name="Sanjay Dhaigude" userId="S::tpo@walchandsangli.ac.in::75a58487-8404-4e24-8188-cc066e65f0fa" providerId="AD" clId="Web-{2C5340E5-028D-ECE0-D464-86E6073F878F}" dt="2019-12-02T09:40:52.589" v="216"/>
          <ac:spMkLst>
            <pc:docMk/>
            <pc:sldMk cId="2368471846" sldId="274"/>
            <ac:spMk id="52" creationId="{FBE3B62F-5853-4A3C-B050-6186351A7176}"/>
          </ac:spMkLst>
        </pc:spChg>
        <pc:spChg chg="add">
          <ac:chgData name="Sanjay Dhaigude" userId="S::tpo@walchandsangli.ac.in::75a58487-8404-4e24-8188-cc066e65f0fa" providerId="AD" clId="Web-{2C5340E5-028D-ECE0-D464-86E6073F878F}" dt="2019-12-02T09:40:52.589" v="216"/>
          <ac:spMkLst>
            <pc:docMk/>
            <pc:sldMk cId="2368471846" sldId="274"/>
            <ac:spMk id="57" creationId="{EE1FC7B4-E4A7-4452-B413-1A623E3A7230}"/>
          </ac:spMkLst>
        </pc:spChg>
        <pc:spChg chg="add">
          <ac:chgData name="Sanjay Dhaigude" userId="S::tpo@walchandsangli.ac.in::75a58487-8404-4e24-8188-cc066e65f0fa" providerId="AD" clId="Web-{2C5340E5-028D-ECE0-D464-86E6073F878F}" dt="2019-12-02T09:40:52.589" v="216"/>
          <ac:spMkLst>
            <pc:docMk/>
            <pc:sldMk cId="2368471846" sldId="274"/>
            <ac:spMk id="59" creationId="{E0709AF0-24F0-4486-B189-BE6386BDB198}"/>
          </ac:spMkLst>
        </pc:spChg>
        <pc:spChg chg="add">
          <ac:chgData name="Sanjay Dhaigude" userId="S::tpo@walchandsangli.ac.in::75a58487-8404-4e24-8188-cc066e65f0fa" providerId="AD" clId="Web-{2C5340E5-028D-ECE0-D464-86E6073F878F}" dt="2019-12-02T09:40:52.589" v="216"/>
          <ac:spMkLst>
            <pc:docMk/>
            <pc:sldMk cId="2368471846" sldId="274"/>
            <ac:spMk id="61" creationId="{FBE3B62F-5853-4A3C-B050-6186351A7176}"/>
          </ac:spMkLst>
        </pc:spChg>
        <pc:picChg chg="mod">
          <ac:chgData name="Sanjay Dhaigude" userId="S::tpo@walchandsangli.ac.in::75a58487-8404-4e24-8188-cc066e65f0fa" providerId="AD" clId="Web-{2C5340E5-028D-ECE0-D464-86E6073F878F}" dt="2019-12-02T09:40:52.589" v="216"/>
          <ac:picMkLst>
            <pc:docMk/>
            <pc:sldMk cId="2368471846" sldId="274"/>
            <ac:picMk id="23" creationId="{F9BFF93D-D027-4C76-AF21-9A1E6C72A33A}"/>
          </ac:picMkLst>
        </pc:picChg>
      </pc:sldChg>
      <pc:sldChg chg="addSp delSp modSp add ord replId">
        <pc:chgData name="Sanjay Dhaigude" userId="S::tpo@walchandsangli.ac.in::75a58487-8404-4e24-8188-cc066e65f0fa" providerId="AD" clId="Web-{2C5340E5-028D-ECE0-D464-86E6073F878F}" dt="2019-12-02T09:45:05.118" v="295" actId="20577"/>
        <pc:sldMkLst>
          <pc:docMk/>
          <pc:sldMk cId="1574727566" sldId="275"/>
        </pc:sldMkLst>
        <pc:spChg chg="mod">
          <ac:chgData name="Sanjay Dhaigude" userId="S::tpo@walchandsangli.ac.in::75a58487-8404-4e24-8188-cc066e65f0fa" providerId="AD" clId="Web-{2C5340E5-028D-ECE0-D464-86E6073F878F}" dt="2019-12-02T09:42:20.572" v="237" actId="20577"/>
          <ac:spMkLst>
            <pc:docMk/>
            <pc:sldMk cId="1574727566" sldId="275"/>
            <ac:spMk id="2" creationId="{824256E5-9AB9-47EB-9596-FA5FE7AB2702}"/>
          </ac:spMkLst>
        </pc:spChg>
        <pc:spChg chg="mod">
          <ac:chgData name="Sanjay Dhaigude" userId="S::tpo@walchandsangli.ac.in::75a58487-8404-4e24-8188-cc066e65f0fa" providerId="AD" clId="Web-{2C5340E5-028D-ECE0-D464-86E6073F878F}" dt="2019-12-02T09:45:05.118" v="295" actId="20577"/>
          <ac:spMkLst>
            <pc:docMk/>
            <pc:sldMk cId="1574727566" sldId="275"/>
            <ac:spMk id="3" creationId="{6BE40B6D-07FF-40C9-AD2D-C373F28E1B81}"/>
          </ac:spMkLst>
        </pc:spChg>
        <pc:spChg chg="del">
          <ac:chgData name="Sanjay Dhaigude" userId="S::tpo@walchandsangli.ac.in::75a58487-8404-4e24-8188-cc066e65f0fa" providerId="AD" clId="Web-{2C5340E5-028D-ECE0-D464-86E6073F878F}" dt="2019-12-02T09:43:35.494" v="268"/>
          <ac:spMkLst>
            <pc:docMk/>
            <pc:sldMk cId="1574727566" sldId="275"/>
            <ac:spMk id="57" creationId="{EE1FC7B4-E4A7-4452-B413-1A623E3A7230}"/>
          </ac:spMkLst>
        </pc:spChg>
        <pc:spChg chg="del">
          <ac:chgData name="Sanjay Dhaigude" userId="S::tpo@walchandsangli.ac.in::75a58487-8404-4e24-8188-cc066e65f0fa" providerId="AD" clId="Web-{2C5340E5-028D-ECE0-D464-86E6073F878F}" dt="2019-12-02T09:43:35.494" v="268"/>
          <ac:spMkLst>
            <pc:docMk/>
            <pc:sldMk cId="1574727566" sldId="275"/>
            <ac:spMk id="59" creationId="{E0709AF0-24F0-4486-B189-BE6386BDB198}"/>
          </ac:spMkLst>
        </pc:spChg>
        <pc:spChg chg="del">
          <ac:chgData name="Sanjay Dhaigude" userId="S::tpo@walchandsangli.ac.in::75a58487-8404-4e24-8188-cc066e65f0fa" providerId="AD" clId="Web-{2C5340E5-028D-ECE0-D464-86E6073F878F}" dt="2019-12-02T09:43:35.494" v="268"/>
          <ac:spMkLst>
            <pc:docMk/>
            <pc:sldMk cId="1574727566" sldId="275"/>
            <ac:spMk id="61" creationId="{FBE3B62F-5853-4A3C-B050-6186351A7176}"/>
          </ac:spMkLst>
        </pc:spChg>
        <pc:spChg chg="add">
          <ac:chgData name="Sanjay Dhaigude" userId="S::tpo@walchandsangli.ac.in::75a58487-8404-4e24-8188-cc066e65f0fa" providerId="AD" clId="Web-{2C5340E5-028D-ECE0-D464-86E6073F878F}" dt="2019-12-02T09:43:35.494" v="268"/>
          <ac:spMkLst>
            <pc:docMk/>
            <pc:sldMk cId="1574727566" sldId="275"/>
            <ac:spMk id="66" creationId="{EE1FC7B4-E4A7-4452-B413-1A623E3A7230}"/>
          </ac:spMkLst>
        </pc:spChg>
        <pc:spChg chg="add">
          <ac:chgData name="Sanjay Dhaigude" userId="S::tpo@walchandsangli.ac.in::75a58487-8404-4e24-8188-cc066e65f0fa" providerId="AD" clId="Web-{2C5340E5-028D-ECE0-D464-86E6073F878F}" dt="2019-12-02T09:43:35.494" v="268"/>
          <ac:spMkLst>
            <pc:docMk/>
            <pc:sldMk cId="1574727566" sldId="275"/>
            <ac:spMk id="68" creationId="{E0709AF0-24F0-4486-B189-BE6386BDB198}"/>
          </ac:spMkLst>
        </pc:spChg>
        <pc:spChg chg="add">
          <ac:chgData name="Sanjay Dhaigude" userId="S::tpo@walchandsangli.ac.in::75a58487-8404-4e24-8188-cc066e65f0fa" providerId="AD" clId="Web-{2C5340E5-028D-ECE0-D464-86E6073F878F}" dt="2019-12-02T09:43:35.494" v="268"/>
          <ac:spMkLst>
            <pc:docMk/>
            <pc:sldMk cId="1574727566" sldId="275"/>
            <ac:spMk id="70" creationId="{FBE3B62F-5853-4A3C-B050-6186351A7176}"/>
          </ac:spMkLst>
        </pc:spChg>
        <pc:picChg chg="add mod">
          <ac:chgData name="Sanjay Dhaigude" userId="S::tpo@walchandsangli.ac.in::75a58487-8404-4e24-8188-cc066e65f0fa" providerId="AD" clId="Web-{2C5340E5-028D-ECE0-D464-86E6073F878F}" dt="2019-12-02T09:43:35.494" v="268"/>
          <ac:picMkLst>
            <pc:docMk/>
            <pc:sldMk cId="1574727566" sldId="275"/>
            <ac:picMk id="4" creationId="{FC2F8B73-1CB3-4BFF-AB34-30E7752CE694}"/>
          </ac:picMkLst>
        </pc:picChg>
        <pc:picChg chg="del">
          <ac:chgData name="Sanjay Dhaigude" userId="S::tpo@walchandsangli.ac.in::75a58487-8404-4e24-8188-cc066e65f0fa" providerId="AD" clId="Web-{2C5340E5-028D-ECE0-D464-86E6073F878F}" dt="2019-12-02T09:42:40.525" v="244"/>
          <ac:picMkLst>
            <pc:docMk/>
            <pc:sldMk cId="1574727566" sldId="275"/>
            <ac:picMk id="23" creationId="{F9BFF93D-D027-4C76-AF21-9A1E6C72A33A}"/>
          </ac:picMkLst>
        </pc:picChg>
      </pc:sldChg>
      <pc:sldChg chg="addSp delSp modSp add replId">
        <pc:chgData name="Sanjay Dhaigude" userId="S::tpo@walchandsangli.ac.in::75a58487-8404-4e24-8188-cc066e65f0fa" providerId="AD" clId="Web-{2C5340E5-028D-ECE0-D464-86E6073F878F}" dt="2019-12-02T09:45:49.336" v="309"/>
        <pc:sldMkLst>
          <pc:docMk/>
          <pc:sldMk cId="1184158750" sldId="276"/>
        </pc:sldMkLst>
        <pc:spChg chg="mod">
          <ac:chgData name="Sanjay Dhaigude" userId="S::tpo@walchandsangli.ac.in::75a58487-8404-4e24-8188-cc066e65f0fa" providerId="AD" clId="Web-{2C5340E5-028D-ECE0-D464-86E6073F878F}" dt="2019-12-02T09:44:55.040" v="291" actId="20577"/>
          <ac:spMkLst>
            <pc:docMk/>
            <pc:sldMk cId="1184158750" sldId="276"/>
            <ac:spMk id="3" creationId="{6BE40B6D-07FF-40C9-AD2D-C373F28E1B81}"/>
          </ac:spMkLst>
        </pc:spChg>
        <pc:spChg chg="add del mod">
          <ac:chgData name="Sanjay Dhaigude" userId="S::tpo@walchandsangli.ac.in::75a58487-8404-4e24-8188-cc066e65f0fa" providerId="AD" clId="Web-{2C5340E5-028D-ECE0-D464-86E6073F878F}" dt="2019-12-02T09:45:49.336" v="309"/>
          <ac:spMkLst>
            <pc:docMk/>
            <pc:sldMk cId="1184158750" sldId="276"/>
            <ac:spMk id="5" creationId="{5A1EC0AD-02B5-427B-9AA2-CD522E9A53E7}"/>
          </ac:spMkLst>
        </pc:spChg>
      </pc:sldChg>
      <pc:sldChg chg="modSp new del">
        <pc:chgData name="Sanjay Dhaigude" userId="S::tpo@walchandsangli.ac.in::75a58487-8404-4e24-8188-cc066e65f0fa" providerId="AD" clId="Web-{2C5340E5-028D-ECE0-D464-86E6073F878F}" dt="2019-12-02T09:46:11.586" v="324"/>
        <pc:sldMkLst>
          <pc:docMk/>
          <pc:sldMk cId="2568089508" sldId="277"/>
        </pc:sldMkLst>
        <pc:spChg chg="mod">
          <ac:chgData name="Sanjay Dhaigude" userId="S::tpo@walchandsangli.ac.in::75a58487-8404-4e24-8188-cc066e65f0fa" providerId="AD" clId="Web-{2C5340E5-028D-ECE0-D464-86E6073F878F}" dt="2019-12-02T09:45:57.305" v="311" actId="20577"/>
          <ac:spMkLst>
            <pc:docMk/>
            <pc:sldMk cId="2568089508" sldId="277"/>
            <ac:spMk id="3" creationId="{0A6BCB03-E433-453B-AB09-70FEB60444C8}"/>
          </ac:spMkLst>
        </pc:spChg>
      </pc:sldChg>
      <pc:sldChg chg="modSp add replId">
        <pc:chgData name="Sanjay Dhaigude" userId="S::tpo@walchandsangli.ac.in::75a58487-8404-4e24-8188-cc066e65f0fa" providerId="AD" clId="Web-{2C5340E5-028D-ECE0-D464-86E6073F878F}" dt="2019-12-02T09:46:09.524" v="322" actId="20577"/>
        <pc:sldMkLst>
          <pc:docMk/>
          <pc:sldMk cId="1520515406" sldId="278"/>
        </pc:sldMkLst>
        <pc:spChg chg="mod">
          <ac:chgData name="Sanjay Dhaigude" userId="S::tpo@walchandsangli.ac.in::75a58487-8404-4e24-8188-cc066e65f0fa" providerId="AD" clId="Web-{2C5340E5-028D-ECE0-D464-86E6073F878F}" dt="2019-12-02T09:46:09.524" v="322" actId="20577"/>
          <ac:spMkLst>
            <pc:docMk/>
            <pc:sldMk cId="1520515406" sldId="278"/>
            <ac:spMk id="3" creationId="{6BE40B6D-07FF-40C9-AD2D-C373F28E1B81}"/>
          </ac:spMkLst>
        </pc:spChg>
      </pc:sldChg>
      <pc:sldChg chg="addSp delSp modSp add replId">
        <pc:chgData name="Sanjay Dhaigude" userId="S::tpo@walchandsangli.ac.in::75a58487-8404-4e24-8188-cc066e65f0fa" providerId="AD" clId="Web-{2C5340E5-028D-ECE0-D464-86E6073F878F}" dt="2019-12-02T09:51:38.021" v="360"/>
        <pc:sldMkLst>
          <pc:docMk/>
          <pc:sldMk cId="1442891191" sldId="279"/>
        </pc:sldMkLst>
        <pc:spChg chg="mod">
          <ac:chgData name="Sanjay Dhaigude" userId="S::tpo@walchandsangli.ac.in::75a58487-8404-4e24-8188-cc066e65f0fa" providerId="AD" clId="Web-{2C5340E5-028D-ECE0-D464-86E6073F878F}" dt="2019-12-02T09:51:38.021" v="360"/>
          <ac:spMkLst>
            <pc:docMk/>
            <pc:sldMk cId="1442891191" sldId="279"/>
            <ac:spMk id="2" creationId="{0D74444D-AB6D-476D-A40B-34AC70CBCFB2}"/>
          </ac:spMkLst>
        </pc:spChg>
        <pc:spChg chg="add del mod">
          <ac:chgData name="Sanjay Dhaigude" userId="S::tpo@walchandsangli.ac.in::75a58487-8404-4e24-8188-cc066e65f0fa" providerId="AD" clId="Web-{2C5340E5-028D-ECE0-D464-86E6073F878F}" dt="2019-12-02T09:51:04.600" v="356"/>
          <ac:spMkLst>
            <pc:docMk/>
            <pc:sldMk cId="1442891191" sldId="279"/>
            <ac:spMk id="6" creationId="{D5216EE9-4646-49C1-AFE5-EFFA968360EC}"/>
          </ac:spMkLst>
        </pc:spChg>
        <pc:spChg chg="del">
          <ac:chgData name="Sanjay Dhaigude" userId="S::tpo@walchandsangli.ac.in::75a58487-8404-4e24-8188-cc066e65f0fa" providerId="AD" clId="Web-{2C5340E5-028D-ECE0-D464-86E6073F878F}" dt="2019-12-02T09:51:38.021" v="360"/>
          <ac:spMkLst>
            <pc:docMk/>
            <pc:sldMk cId="1442891191" sldId="279"/>
            <ac:spMk id="9" creationId="{823AC064-BC96-4F32-8AE1-B2FD38754823}"/>
          </ac:spMkLst>
        </pc:spChg>
        <pc:spChg chg="add">
          <ac:chgData name="Sanjay Dhaigude" userId="S::tpo@walchandsangli.ac.in::75a58487-8404-4e24-8188-cc066e65f0fa" providerId="AD" clId="Web-{2C5340E5-028D-ECE0-D464-86E6073F878F}" dt="2019-12-02T09:51:38.021" v="360"/>
          <ac:spMkLst>
            <pc:docMk/>
            <pc:sldMk cId="1442891191" sldId="279"/>
            <ac:spMk id="16" creationId="{823AC064-BC96-4F32-8AE1-B2FD38754823}"/>
          </ac:spMkLst>
        </pc:spChg>
        <pc:cxnChg chg="del">
          <ac:chgData name="Sanjay Dhaigude" userId="S::tpo@walchandsangli.ac.in::75a58487-8404-4e24-8188-cc066e65f0fa" providerId="AD" clId="Web-{2C5340E5-028D-ECE0-D464-86E6073F878F}" dt="2019-12-02T09:51:38.021" v="360"/>
          <ac:cxnSpMkLst>
            <pc:docMk/>
            <pc:sldMk cId="1442891191" sldId="279"/>
            <ac:cxnSpMk id="11" creationId="{7E7C77BC-7138-40B1-A15B-20F57A494629}"/>
          </ac:cxnSpMkLst>
        </pc:cxnChg>
        <pc:cxnChg chg="add">
          <ac:chgData name="Sanjay Dhaigude" userId="S::tpo@walchandsangli.ac.in::75a58487-8404-4e24-8188-cc066e65f0fa" providerId="AD" clId="Web-{2C5340E5-028D-ECE0-D464-86E6073F878F}" dt="2019-12-02T09:51:38.021" v="360"/>
          <ac:cxnSpMkLst>
            <pc:docMk/>
            <pc:sldMk cId="1442891191" sldId="279"/>
            <ac:cxnSpMk id="18" creationId="{7E7C77BC-7138-40B1-A15B-20F57A494629}"/>
          </ac:cxnSpMkLst>
        </pc:cxnChg>
      </pc:sldChg>
      <pc:sldChg chg="addSp delSp modSp new mod setBg setClrOvrMap">
        <pc:chgData name="Sanjay Dhaigude" userId="S::tpo@walchandsangli.ac.in::75a58487-8404-4e24-8188-cc066e65f0fa" providerId="AD" clId="Web-{2C5340E5-028D-ECE0-D464-86E6073F878F}" dt="2019-12-02T09:53:10.036" v="389"/>
        <pc:sldMkLst>
          <pc:docMk/>
          <pc:sldMk cId="2612067514" sldId="280"/>
        </pc:sldMkLst>
        <pc:spChg chg="mod">
          <ac:chgData name="Sanjay Dhaigude" userId="S::tpo@walchandsangli.ac.in::75a58487-8404-4e24-8188-cc066e65f0fa" providerId="AD" clId="Web-{2C5340E5-028D-ECE0-D464-86E6073F878F}" dt="2019-12-02T09:53:10.021" v="388"/>
          <ac:spMkLst>
            <pc:docMk/>
            <pc:sldMk cId="2612067514" sldId="280"/>
            <ac:spMk id="2" creationId="{664401B4-3998-4AED-AA28-02F277613560}"/>
          </ac:spMkLst>
        </pc:spChg>
        <pc:spChg chg="add del mod">
          <ac:chgData name="Sanjay Dhaigude" userId="S::tpo@walchandsangli.ac.in::75a58487-8404-4e24-8188-cc066e65f0fa" providerId="AD" clId="Web-{2C5340E5-028D-ECE0-D464-86E6073F878F}" dt="2019-12-02T09:53:10.036" v="389"/>
          <ac:spMkLst>
            <pc:docMk/>
            <pc:sldMk cId="2612067514" sldId="280"/>
            <ac:spMk id="3" creationId="{0127CF89-04EA-4484-A453-3A2D1FF80701}"/>
          </ac:spMkLst>
        </pc:spChg>
        <pc:spChg chg="add del">
          <ac:chgData name="Sanjay Dhaigude" userId="S::tpo@walchandsangli.ac.in::75a58487-8404-4e24-8188-cc066e65f0fa" providerId="AD" clId="Web-{2C5340E5-028D-ECE0-D464-86E6073F878F}" dt="2019-12-02T09:53:10.036" v="389"/>
          <ac:spMkLst>
            <pc:docMk/>
            <pc:sldMk cId="2612067514" sldId="280"/>
            <ac:spMk id="6" creationId="{EA67B5B4-3A24-436E-B663-1B2EBFF8A0CD}"/>
          </ac:spMkLst>
        </pc:spChg>
        <pc:spChg chg="add del">
          <ac:chgData name="Sanjay Dhaigude" userId="S::tpo@walchandsangli.ac.in::75a58487-8404-4e24-8188-cc066e65f0fa" providerId="AD" clId="Web-{2C5340E5-028D-ECE0-D464-86E6073F878F}" dt="2019-12-02T09:53:10.036" v="389"/>
          <ac:spMkLst>
            <pc:docMk/>
            <pc:sldMk cId="2612067514" sldId="280"/>
            <ac:spMk id="7" creationId="{987FDF89-C993-41F4-A1B8-DBAFF16008A9}"/>
          </ac:spMkLst>
        </pc:spChg>
        <pc:spChg chg="add del">
          <ac:chgData name="Sanjay Dhaigude" userId="S::tpo@walchandsangli.ac.in::75a58487-8404-4e24-8188-cc066e65f0fa" providerId="AD" clId="Web-{2C5340E5-028D-ECE0-D464-86E6073F878F}" dt="2019-12-02T09:52:23.505" v="377"/>
          <ac:spMkLst>
            <pc:docMk/>
            <pc:sldMk cId="2612067514" sldId="280"/>
            <ac:spMk id="8" creationId="{48A740BC-A0AA-45E0-B899-2AE9C6FE11CA}"/>
          </ac:spMkLst>
        </pc:spChg>
        <pc:spChg chg="add del">
          <ac:chgData name="Sanjay Dhaigude" userId="S::tpo@walchandsangli.ac.in::75a58487-8404-4e24-8188-cc066e65f0fa" providerId="AD" clId="Web-{2C5340E5-028D-ECE0-D464-86E6073F878F}" dt="2019-12-02T09:53:10.036" v="389"/>
          <ac:spMkLst>
            <pc:docMk/>
            <pc:sldMk cId="2612067514" sldId="280"/>
            <ac:spMk id="12" creationId="{64E585EA-75FD-4025-8270-F66A58A15CDA}"/>
          </ac:spMkLst>
        </pc:spChg>
        <pc:spChg chg="add">
          <ac:chgData name="Sanjay Dhaigude" userId="S::tpo@walchandsangli.ac.in::75a58487-8404-4e24-8188-cc066e65f0fa" providerId="AD" clId="Web-{2C5340E5-028D-ECE0-D464-86E6073F878F}" dt="2019-12-02T09:53:10.036" v="389"/>
          <ac:spMkLst>
            <pc:docMk/>
            <pc:sldMk cId="2612067514" sldId="280"/>
            <ac:spMk id="14" creationId="{EA67B5B4-3A24-436E-B663-1B2EBFF8A0CD}"/>
          </ac:spMkLst>
        </pc:spChg>
        <pc:spChg chg="add">
          <ac:chgData name="Sanjay Dhaigude" userId="S::tpo@walchandsangli.ac.in::75a58487-8404-4e24-8188-cc066e65f0fa" providerId="AD" clId="Web-{2C5340E5-028D-ECE0-D464-86E6073F878F}" dt="2019-12-02T09:53:10.036" v="389"/>
          <ac:spMkLst>
            <pc:docMk/>
            <pc:sldMk cId="2612067514" sldId="280"/>
            <ac:spMk id="15" creationId="{987FDF89-C993-41F4-A1B8-DBAFF16008A9}"/>
          </ac:spMkLst>
        </pc:spChg>
        <pc:spChg chg="add del">
          <ac:chgData name="Sanjay Dhaigude" userId="S::tpo@walchandsangli.ac.in::75a58487-8404-4e24-8188-cc066e65f0fa" providerId="AD" clId="Web-{2C5340E5-028D-ECE0-D464-86E6073F878F}" dt="2019-12-02T09:53:10.021" v="388"/>
          <ac:spMkLst>
            <pc:docMk/>
            <pc:sldMk cId="2612067514" sldId="280"/>
            <ac:spMk id="17" creationId="{48A740BC-A0AA-45E0-B899-2AE9C6FE11CA}"/>
          </ac:spMkLst>
        </pc:spChg>
        <pc:spChg chg="add">
          <ac:chgData name="Sanjay Dhaigude" userId="S::tpo@walchandsangli.ac.in::75a58487-8404-4e24-8188-cc066e65f0fa" providerId="AD" clId="Web-{2C5340E5-028D-ECE0-D464-86E6073F878F}" dt="2019-12-02T09:53:10.036" v="389"/>
          <ac:spMkLst>
            <pc:docMk/>
            <pc:sldMk cId="2612067514" sldId="280"/>
            <ac:spMk id="21" creationId="{64E585EA-75FD-4025-8270-F66A58A15CDA}"/>
          </ac:spMkLst>
        </pc:spChg>
        <pc:graphicFrameChg chg="add del">
          <ac:chgData name="Sanjay Dhaigude" userId="S::tpo@walchandsangli.ac.in::75a58487-8404-4e24-8188-cc066e65f0fa" providerId="AD" clId="Web-{2C5340E5-028D-ECE0-D464-86E6073F878F}" dt="2019-12-02T09:52:28.099" v="379"/>
          <ac:graphicFrameMkLst>
            <pc:docMk/>
            <pc:sldMk cId="2612067514" sldId="280"/>
            <ac:graphicFrameMk id="5" creationId="{806DC600-62EC-4E30-A1D9-07DB9D6FD61E}"/>
          </ac:graphicFrameMkLst>
        </pc:graphicFrameChg>
        <pc:cxnChg chg="add del">
          <ac:chgData name="Sanjay Dhaigude" userId="S::tpo@walchandsangli.ac.in::75a58487-8404-4e24-8188-cc066e65f0fa" providerId="AD" clId="Web-{2C5340E5-028D-ECE0-D464-86E6073F878F}" dt="2019-12-02T09:52:23.505" v="377"/>
          <ac:cxnSpMkLst>
            <pc:docMk/>
            <pc:sldMk cId="2612067514" sldId="280"/>
            <ac:cxnSpMk id="10" creationId="{B874EF51-C858-4BB9-97C3-D17755787127}"/>
          </ac:cxnSpMkLst>
        </pc:cxnChg>
        <pc:cxnChg chg="add del">
          <ac:chgData name="Sanjay Dhaigude" userId="S::tpo@walchandsangli.ac.in::75a58487-8404-4e24-8188-cc066e65f0fa" providerId="AD" clId="Web-{2C5340E5-028D-ECE0-D464-86E6073F878F}" dt="2019-12-02T09:53:10.021" v="388"/>
          <ac:cxnSpMkLst>
            <pc:docMk/>
            <pc:sldMk cId="2612067514" sldId="280"/>
            <ac:cxnSpMk id="19" creationId="{B874EF51-C858-4BB9-97C3-D17755787127}"/>
          </ac:cxnSpMkLst>
        </pc:cxnChg>
      </pc:sldChg>
      <pc:sldChg chg="addSp delSp modSp new mod setBg setClrOvrMap">
        <pc:chgData name="Sanjay Dhaigude" userId="S::tpo@walchandsangli.ac.in::75a58487-8404-4e24-8188-cc066e65f0fa" providerId="AD" clId="Web-{2C5340E5-028D-ECE0-D464-86E6073F878F}" dt="2019-12-02T09:55:49.645" v="415"/>
        <pc:sldMkLst>
          <pc:docMk/>
          <pc:sldMk cId="3101640401" sldId="281"/>
        </pc:sldMkLst>
        <pc:spChg chg="mod">
          <ac:chgData name="Sanjay Dhaigude" userId="S::tpo@walchandsangli.ac.in::75a58487-8404-4e24-8188-cc066e65f0fa" providerId="AD" clId="Web-{2C5340E5-028D-ECE0-D464-86E6073F878F}" dt="2019-12-02T09:55:49.645" v="415"/>
          <ac:spMkLst>
            <pc:docMk/>
            <pc:sldMk cId="3101640401" sldId="281"/>
            <ac:spMk id="2" creationId="{A7BA9BBE-F6B1-4A3D-BE2D-5C6FEE1C542C}"/>
          </ac:spMkLst>
        </pc:spChg>
        <pc:spChg chg="del">
          <ac:chgData name="Sanjay Dhaigude" userId="S::tpo@walchandsangli.ac.in::75a58487-8404-4e24-8188-cc066e65f0fa" providerId="AD" clId="Web-{2C5340E5-028D-ECE0-D464-86E6073F878F}" dt="2019-12-02T09:55:19.410" v="404"/>
          <ac:spMkLst>
            <pc:docMk/>
            <pc:sldMk cId="3101640401" sldId="281"/>
            <ac:spMk id="3" creationId="{FC9E3DF0-B7A6-42D0-A652-F9C30C645D77}"/>
          </ac:spMkLst>
        </pc:spChg>
        <pc:spChg chg="add mod">
          <ac:chgData name="Sanjay Dhaigude" userId="S::tpo@walchandsangli.ac.in::75a58487-8404-4e24-8188-cc066e65f0fa" providerId="AD" clId="Web-{2C5340E5-028D-ECE0-D464-86E6073F878F}" dt="2019-12-02T09:55:49.645" v="415"/>
          <ac:spMkLst>
            <pc:docMk/>
            <pc:sldMk cId="3101640401" sldId="281"/>
            <ac:spMk id="6" creationId="{9926FAE6-969B-4D01-A27C-FA720A025C2B}"/>
          </ac:spMkLst>
        </pc:spChg>
        <pc:spChg chg="add del">
          <ac:chgData name="Sanjay Dhaigude" userId="S::tpo@walchandsangli.ac.in::75a58487-8404-4e24-8188-cc066e65f0fa" providerId="AD" clId="Web-{2C5340E5-028D-ECE0-D464-86E6073F878F}" dt="2019-12-02T09:55:46.708" v="412"/>
          <ac:spMkLst>
            <pc:docMk/>
            <pc:sldMk cId="3101640401" sldId="281"/>
            <ac:spMk id="8" creationId="{AFF8D2E5-2C4E-47B1-930B-6C82B7C31331}"/>
          </ac:spMkLst>
        </pc:spChg>
        <pc:spChg chg="add del">
          <ac:chgData name="Sanjay Dhaigude" userId="S::tpo@walchandsangli.ac.in::75a58487-8404-4e24-8188-cc066e65f0fa" providerId="AD" clId="Web-{2C5340E5-028D-ECE0-D464-86E6073F878F}" dt="2019-12-02T09:55:46.708" v="412"/>
          <ac:spMkLst>
            <pc:docMk/>
            <pc:sldMk cId="3101640401" sldId="281"/>
            <ac:spMk id="9" creationId="{801E4ADA-0EA9-4930-846E-3C11E8BED6DD}"/>
          </ac:spMkLst>
        </pc:spChg>
        <pc:spChg chg="add del">
          <ac:chgData name="Sanjay Dhaigude" userId="S::tpo@walchandsangli.ac.in::75a58487-8404-4e24-8188-cc066e65f0fa" providerId="AD" clId="Web-{2C5340E5-028D-ECE0-D464-86E6073F878F}" dt="2019-12-02T09:55:46.708" v="412"/>
          <ac:spMkLst>
            <pc:docMk/>
            <pc:sldMk cId="3101640401" sldId="281"/>
            <ac:spMk id="10" creationId="{FB92FFCE-0C90-454E-AA25-D4EE9A6C39C5}"/>
          </ac:spMkLst>
        </pc:spChg>
        <pc:spChg chg="add del">
          <ac:chgData name="Sanjay Dhaigude" userId="S::tpo@walchandsangli.ac.in::75a58487-8404-4e24-8188-cc066e65f0fa" providerId="AD" clId="Web-{2C5340E5-028D-ECE0-D464-86E6073F878F}" dt="2019-12-02T09:55:40.519" v="408"/>
          <ac:spMkLst>
            <pc:docMk/>
            <pc:sldMk cId="3101640401" sldId="281"/>
            <ac:spMk id="11" creationId="{AFF8D2E5-2C4E-47B1-930B-6C82B7C31331}"/>
          </ac:spMkLst>
        </pc:spChg>
        <pc:spChg chg="add del">
          <ac:chgData name="Sanjay Dhaigude" userId="S::tpo@walchandsangli.ac.in::75a58487-8404-4e24-8188-cc066e65f0fa" providerId="AD" clId="Web-{2C5340E5-028D-ECE0-D464-86E6073F878F}" dt="2019-12-02T09:55:49.583" v="414"/>
          <ac:spMkLst>
            <pc:docMk/>
            <pc:sldMk cId="3101640401" sldId="281"/>
            <ac:spMk id="12" creationId="{53B021B3-DE93-4AB7-8A18-CF5F1CED88B8}"/>
          </ac:spMkLst>
        </pc:spChg>
        <pc:spChg chg="add del">
          <ac:chgData name="Sanjay Dhaigude" userId="S::tpo@walchandsangli.ac.in::75a58487-8404-4e24-8188-cc066e65f0fa" providerId="AD" clId="Web-{2C5340E5-028D-ECE0-D464-86E6073F878F}" dt="2019-12-02T09:55:40.519" v="408"/>
          <ac:spMkLst>
            <pc:docMk/>
            <pc:sldMk cId="3101640401" sldId="281"/>
            <ac:spMk id="13" creationId="{801E4ADA-0EA9-4930-846E-3C11E8BED6DD}"/>
          </ac:spMkLst>
        </pc:spChg>
        <pc:spChg chg="add del">
          <ac:chgData name="Sanjay Dhaigude" userId="S::tpo@walchandsangli.ac.in::75a58487-8404-4e24-8188-cc066e65f0fa" providerId="AD" clId="Web-{2C5340E5-028D-ECE0-D464-86E6073F878F}" dt="2019-12-02T09:55:49.583" v="414"/>
          <ac:spMkLst>
            <pc:docMk/>
            <pc:sldMk cId="3101640401" sldId="281"/>
            <ac:spMk id="14" creationId="{52D502E5-F6B4-4D58-B4AE-FC466FF15EE8}"/>
          </ac:spMkLst>
        </pc:spChg>
        <pc:spChg chg="add del">
          <ac:chgData name="Sanjay Dhaigude" userId="S::tpo@walchandsangli.ac.in::75a58487-8404-4e24-8188-cc066e65f0fa" providerId="AD" clId="Web-{2C5340E5-028D-ECE0-D464-86E6073F878F}" dt="2019-12-02T09:55:40.519" v="408"/>
          <ac:spMkLst>
            <pc:docMk/>
            <pc:sldMk cId="3101640401" sldId="281"/>
            <ac:spMk id="15" creationId="{FB92FFCE-0C90-454E-AA25-D4EE9A6C39C5}"/>
          </ac:spMkLst>
        </pc:spChg>
        <pc:spChg chg="add del">
          <ac:chgData name="Sanjay Dhaigude" userId="S::tpo@walchandsangli.ac.in::75a58487-8404-4e24-8188-cc066e65f0fa" providerId="AD" clId="Web-{2C5340E5-028D-ECE0-D464-86E6073F878F}" dt="2019-12-02T09:55:49.583" v="414"/>
          <ac:spMkLst>
            <pc:docMk/>
            <pc:sldMk cId="3101640401" sldId="281"/>
            <ac:spMk id="16" creationId="{9DECDBF4-02B6-4BB4-B65B-B8107AD6A9E8}"/>
          </ac:spMkLst>
        </pc:spChg>
        <pc:spChg chg="add">
          <ac:chgData name="Sanjay Dhaigude" userId="S::tpo@walchandsangli.ac.in::75a58487-8404-4e24-8188-cc066e65f0fa" providerId="AD" clId="Web-{2C5340E5-028D-ECE0-D464-86E6073F878F}" dt="2019-12-02T09:55:49.645" v="415"/>
          <ac:spMkLst>
            <pc:docMk/>
            <pc:sldMk cId="3101640401" sldId="281"/>
            <ac:spMk id="17" creationId="{53B021B3-DE93-4AB7-8A18-CF5F1CED88B8}"/>
          </ac:spMkLst>
        </pc:spChg>
        <pc:spChg chg="add">
          <ac:chgData name="Sanjay Dhaigude" userId="S::tpo@walchandsangli.ac.in::75a58487-8404-4e24-8188-cc066e65f0fa" providerId="AD" clId="Web-{2C5340E5-028D-ECE0-D464-86E6073F878F}" dt="2019-12-02T09:55:49.645" v="415"/>
          <ac:spMkLst>
            <pc:docMk/>
            <pc:sldMk cId="3101640401" sldId="281"/>
            <ac:spMk id="18" creationId="{52D502E5-F6B4-4D58-B4AE-FC466FF15EE8}"/>
          </ac:spMkLst>
        </pc:spChg>
        <pc:spChg chg="add">
          <ac:chgData name="Sanjay Dhaigude" userId="S::tpo@walchandsangli.ac.in::75a58487-8404-4e24-8188-cc066e65f0fa" providerId="AD" clId="Web-{2C5340E5-028D-ECE0-D464-86E6073F878F}" dt="2019-12-02T09:55:49.645" v="415"/>
          <ac:spMkLst>
            <pc:docMk/>
            <pc:sldMk cId="3101640401" sldId="281"/>
            <ac:spMk id="19" creationId="{9DECDBF4-02B6-4BB4-B65B-B8107AD6A9E8}"/>
          </ac:spMkLst>
        </pc:spChg>
        <pc:graphicFrameChg chg="add mod ord modGraphic">
          <ac:chgData name="Sanjay Dhaigude" userId="S::tpo@walchandsangli.ac.in::75a58487-8404-4e24-8188-cc066e65f0fa" providerId="AD" clId="Web-{2C5340E5-028D-ECE0-D464-86E6073F878F}" dt="2019-12-02T09:55:49.645" v="415"/>
          <ac:graphicFrameMkLst>
            <pc:docMk/>
            <pc:sldMk cId="3101640401" sldId="281"/>
            <ac:graphicFrameMk id="5" creationId="{B2BF619E-07DB-4390-8FB1-7E65CF5F5712}"/>
          </ac:graphicFrameMkLst>
        </pc:graphicFrameChg>
      </pc:sldChg>
    </pc:docChg>
  </pc:docChgLst>
  <pc:docChgLst>
    <pc:chgData name="Sanjay Dhaigude" userId="S::tpo@walchandsangli.ac.in::75a58487-8404-4e24-8188-cc066e65f0fa" providerId="AD" clId="Web-{26B3CFB6-255B-D999-0DE9-E5253F1B3C4B}"/>
    <pc:docChg chg="addSld delSld modSld">
      <pc:chgData name="Sanjay Dhaigude" userId="S::tpo@walchandsangli.ac.in::75a58487-8404-4e24-8188-cc066e65f0fa" providerId="AD" clId="Web-{26B3CFB6-255B-D999-0DE9-E5253F1B3C4B}" dt="2019-12-02T09:01:52.775" v="259"/>
      <pc:docMkLst>
        <pc:docMk/>
      </pc:docMkLst>
      <pc:sldChg chg="addSp delSp modSp mod setBg setClrOvrMap">
        <pc:chgData name="Sanjay Dhaigude" userId="S::tpo@walchandsangli.ac.in::75a58487-8404-4e24-8188-cc066e65f0fa" providerId="AD" clId="Web-{26B3CFB6-255B-D999-0DE9-E5253F1B3C4B}" dt="2019-12-02T08:46:01.058" v="48"/>
        <pc:sldMkLst>
          <pc:docMk/>
          <pc:sldMk cId="109857222" sldId="256"/>
        </pc:sldMkLst>
        <pc:spChg chg="mod">
          <ac:chgData name="Sanjay Dhaigude" userId="S::tpo@walchandsangli.ac.in::75a58487-8404-4e24-8188-cc066e65f0fa" providerId="AD" clId="Web-{26B3CFB6-255B-D999-0DE9-E5253F1B3C4B}" dt="2019-12-02T08:46:01.058" v="48"/>
          <ac:spMkLst>
            <pc:docMk/>
            <pc:sldMk cId="109857222" sldId="256"/>
            <ac:spMk id="2" creationId="{00000000-0000-0000-0000-000000000000}"/>
          </ac:spMkLst>
        </pc:spChg>
        <pc:spChg chg="mod">
          <ac:chgData name="Sanjay Dhaigude" userId="S::tpo@walchandsangli.ac.in::75a58487-8404-4e24-8188-cc066e65f0fa" providerId="AD" clId="Web-{26B3CFB6-255B-D999-0DE9-E5253F1B3C4B}" dt="2019-12-02T08:46:01.058" v="48"/>
          <ac:spMkLst>
            <pc:docMk/>
            <pc:sldMk cId="109857222" sldId="256"/>
            <ac:spMk id="3" creationId="{00000000-0000-0000-0000-000000000000}"/>
          </ac:spMkLst>
        </pc:spChg>
        <pc:spChg chg="add">
          <ac:chgData name="Sanjay Dhaigude" userId="S::tpo@walchandsangli.ac.in::75a58487-8404-4e24-8188-cc066e65f0fa" providerId="AD" clId="Web-{26B3CFB6-255B-D999-0DE9-E5253F1B3C4B}" dt="2019-12-02T08:46:01.058" v="48"/>
          <ac:spMkLst>
            <pc:docMk/>
            <pc:sldMk cId="109857222" sldId="256"/>
            <ac:spMk id="11" creationId="{71B2258F-86CA-4D4D-8270-BC05FCDEBFB3}"/>
          </ac:spMkLst>
        </pc:spChg>
        <pc:picChg chg="add del mod">
          <ac:chgData name="Sanjay Dhaigude" userId="S::tpo@walchandsangli.ac.in::75a58487-8404-4e24-8188-cc066e65f0fa" providerId="AD" clId="Web-{26B3CFB6-255B-D999-0DE9-E5253F1B3C4B}" dt="2019-12-02T08:45:53.245" v="46"/>
          <ac:picMkLst>
            <pc:docMk/>
            <pc:sldMk cId="109857222" sldId="256"/>
            <ac:picMk id="4" creationId="{6DB9D891-D9B8-4135-9C72-71BF51C10609}"/>
          </ac:picMkLst>
        </pc:picChg>
        <pc:picChg chg="add mod ord">
          <ac:chgData name="Sanjay Dhaigude" userId="S::tpo@walchandsangli.ac.in::75a58487-8404-4e24-8188-cc066e65f0fa" providerId="AD" clId="Web-{26B3CFB6-255B-D999-0DE9-E5253F1B3C4B}" dt="2019-12-02T08:46:01.058" v="48"/>
          <ac:picMkLst>
            <pc:docMk/>
            <pc:sldMk cId="109857222" sldId="256"/>
            <ac:picMk id="6" creationId="{3ADC1C09-845A-485D-A343-5EDCD0E67F93}"/>
          </ac:picMkLst>
        </pc:picChg>
      </pc:sldChg>
      <pc:sldChg chg="addSp delSp modSp new mod setBg setClrOvrMap">
        <pc:chgData name="Sanjay Dhaigude" userId="S::tpo@walchandsangli.ac.in::75a58487-8404-4e24-8188-cc066e65f0fa" providerId="AD" clId="Web-{26B3CFB6-255B-D999-0DE9-E5253F1B3C4B}" dt="2019-12-02T08:53:18.041" v="157" actId="20577"/>
        <pc:sldMkLst>
          <pc:docMk/>
          <pc:sldMk cId="3199983971" sldId="257"/>
        </pc:sldMkLst>
        <pc:spChg chg="mod">
          <ac:chgData name="Sanjay Dhaigude" userId="S::tpo@walchandsangli.ac.in::75a58487-8404-4e24-8188-cc066e65f0fa" providerId="AD" clId="Web-{26B3CFB6-255B-D999-0DE9-E5253F1B3C4B}" dt="2019-12-02T08:52:06.151" v="151"/>
          <ac:spMkLst>
            <pc:docMk/>
            <pc:sldMk cId="3199983971" sldId="257"/>
            <ac:spMk id="2" creationId="{EB379E32-430A-4DE1-9024-362D88DE232A}"/>
          </ac:spMkLst>
        </pc:spChg>
        <pc:spChg chg="add del mod">
          <ac:chgData name="Sanjay Dhaigude" userId="S::tpo@walchandsangli.ac.in::75a58487-8404-4e24-8188-cc066e65f0fa" providerId="AD" clId="Web-{26B3CFB6-255B-D999-0DE9-E5253F1B3C4B}" dt="2019-12-02T08:53:18.041" v="157" actId="20577"/>
          <ac:spMkLst>
            <pc:docMk/>
            <pc:sldMk cId="3199983971" sldId="257"/>
            <ac:spMk id="3" creationId="{AC4F5817-6A77-49CA-BE49-EEAB2F3565CC}"/>
          </ac:spMkLst>
        </pc:spChg>
        <pc:spChg chg="add">
          <ac:chgData name="Sanjay Dhaigude" userId="S::tpo@walchandsangli.ac.in::75a58487-8404-4e24-8188-cc066e65f0fa" providerId="AD" clId="Web-{26B3CFB6-255B-D999-0DE9-E5253F1B3C4B}" dt="2019-12-02T08:52:06.151" v="151"/>
          <ac:spMkLst>
            <pc:docMk/>
            <pc:sldMk cId="3199983971" sldId="257"/>
            <ac:spMk id="8" creationId="{EE1FC7B4-E4A7-4452-B413-1A623E3A7230}"/>
          </ac:spMkLst>
        </pc:spChg>
        <pc:spChg chg="add del">
          <ac:chgData name="Sanjay Dhaigude" userId="S::tpo@walchandsangli.ac.in::75a58487-8404-4e24-8188-cc066e65f0fa" providerId="AD" clId="Web-{26B3CFB6-255B-D999-0DE9-E5253F1B3C4B}" dt="2019-12-02T08:50:05.620" v="87"/>
          <ac:spMkLst>
            <pc:docMk/>
            <pc:sldMk cId="3199983971" sldId="257"/>
            <ac:spMk id="9" creationId="{AB45A142-4255-493C-8284-5D566C121B10}"/>
          </ac:spMkLst>
        </pc:spChg>
        <pc:spChg chg="add">
          <ac:chgData name="Sanjay Dhaigude" userId="S::tpo@walchandsangli.ac.in::75a58487-8404-4e24-8188-cc066e65f0fa" providerId="AD" clId="Web-{26B3CFB6-255B-D999-0DE9-E5253F1B3C4B}" dt="2019-12-02T08:52:06.151" v="151"/>
          <ac:spMkLst>
            <pc:docMk/>
            <pc:sldMk cId="3199983971" sldId="257"/>
            <ac:spMk id="13" creationId="{E0709AF0-24F0-4486-B189-BE6386BDB198}"/>
          </ac:spMkLst>
        </pc:spChg>
        <pc:spChg chg="add">
          <ac:chgData name="Sanjay Dhaigude" userId="S::tpo@walchandsangli.ac.in::75a58487-8404-4e24-8188-cc066e65f0fa" providerId="AD" clId="Web-{26B3CFB6-255B-D999-0DE9-E5253F1B3C4B}" dt="2019-12-02T08:52:06.151" v="151"/>
          <ac:spMkLst>
            <pc:docMk/>
            <pc:sldMk cId="3199983971" sldId="257"/>
            <ac:spMk id="15" creationId="{FBE3B62F-5853-4A3C-B050-6186351A7176}"/>
          </ac:spMkLst>
        </pc:spChg>
        <pc:picChg chg="add del mod ord">
          <ac:chgData name="Sanjay Dhaigude" userId="S::tpo@walchandsangli.ac.in::75a58487-8404-4e24-8188-cc066e65f0fa" providerId="AD" clId="Web-{26B3CFB6-255B-D999-0DE9-E5253F1B3C4B}" dt="2019-12-02T08:50:12.463" v="121"/>
          <ac:picMkLst>
            <pc:docMk/>
            <pc:sldMk cId="3199983971" sldId="257"/>
            <ac:picMk id="4" creationId="{D5A9EF1E-E8FB-4976-80F1-E2BB017B3414}"/>
          </ac:picMkLst>
        </pc:picChg>
        <pc:picChg chg="add mod">
          <ac:chgData name="Sanjay Dhaigude" userId="S::tpo@walchandsangli.ac.in::75a58487-8404-4e24-8188-cc066e65f0fa" providerId="AD" clId="Web-{26B3CFB6-255B-D999-0DE9-E5253F1B3C4B}" dt="2019-12-02T08:52:06.151" v="151"/>
          <ac:picMkLst>
            <pc:docMk/>
            <pc:sldMk cId="3199983971" sldId="257"/>
            <ac:picMk id="6" creationId="{F87E4DB7-0640-4C4D-BF25-395E0D6E5B14}"/>
          </ac:picMkLst>
        </pc:picChg>
        <pc:cxnChg chg="add del">
          <ac:chgData name="Sanjay Dhaigude" userId="S::tpo@walchandsangli.ac.in::75a58487-8404-4e24-8188-cc066e65f0fa" providerId="AD" clId="Web-{26B3CFB6-255B-D999-0DE9-E5253F1B3C4B}" dt="2019-12-02T08:50:05.620" v="87"/>
          <ac:cxnSpMkLst>
            <pc:docMk/>
            <pc:sldMk cId="3199983971" sldId="257"/>
            <ac:cxnSpMk id="11" creationId="{38FB9660-F42F-4313-BBC4-47C007FE484C}"/>
          </ac:cxnSpMkLst>
        </pc:cxnChg>
      </pc:sldChg>
      <pc:sldChg chg="addSp delSp modSp new mod setBg">
        <pc:chgData name="Sanjay Dhaigude" userId="S::tpo@walchandsangli.ac.in::75a58487-8404-4e24-8188-cc066e65f0fa" providerId="AD" clId="Web-{26B3CFB6-255B-D999-0DE9-E5253F1B3C4B}" dt="2019-12-02T08:54:30.010" v="172"/>
        <pc:sldMkLst>
          <pc:docMk/>
          <pc:sldMk cId="596634574" sldId="258"/>
        </pc:sldMkLst>
        <pc:spChg chg="mod">
          <ac:chgData name="Sanjay Dhaigude" userId="S::tpo@walchandsangli.ac.in::75a58487-8404-4e24-8188-cc066e65f0fa" providerId="AD" clId="Web-{26B3CFB6-255B-D999-0DE9-E5253F1B3C4B}" dt="2019-12-02T08:54:30.010" v="172"/>
          <ac:spMkLst>
            <pc:docMk/>
            <pc:sldMk cId="596634574" sldId="258"/>
            <ac:spMk id="2" creationId="{CFB7452D-AF09-46C6-9CFD-44689795BC1A}"/>
          </ac:spMkLst>
        </pc:spChg>
        <pc:spChg chg="del">
          <ac:chgData name="Sanjay Dhaigude" userId="S::tpo@walchandsangli.ac.in::75a58487-8404-4e24-8188-cc066e65f0fa" providerId="AD" clId="Web-{26B3CFB6-255B-D999-0DE9-E5253F1B3C4B}" dt="2019-12-02T08:54:18.822" v="169"/>
          <ac:spMkLst>
            <pc:docMk/>
            <pc:sldMk cId="596634574" sldId="258"/>
            <ac:spMk id="3" creationId="{3AE87DF2-E4F6-49EA-BFEA-0ECD9F62C086}"/>
          </ac:spMkLst>
        </pc:spChg>
        <pc:spChg chg="add">
          <ac:chgData name="Sanjay Dhaigude" userId="S::tpo@walchandsangli.ac.in::75a58487-8404-4e24-8188-cc066e65f0fa" providerId="AD" clId="Web-{26B3CFB6-255B-D999-0DE9-E5253F1B3C4B}" dt="2019-12-02T08:54:30.010" v="172"/>
          <ac:spMkLst>
            <pc:docMk/>
            <pc:sldMk cId="596634574" sldId="258"/>
            <ac:spMk id="6" creationId="{1707FC24-6981-43D9-B525-C7832BA22463}"/>
          </ac:spMkLst>
        </pc:spChg>
        <pc:spChg chg="add del">
          <ac:chgData name="Sanjay Dhaigude" userId="S::tpo@walchandsangli.ac.in::75a58487-8404-4e24-8188-cc066e65f0fa" providerId="AD" clId="Web-{26B3CFB6-255B-D999-0DE9-E5253F1B3C4B}" dt="2019-12-02T08:54:29.994" v="171"/>
          <ac:spMkLst>
            <pc:docMk/>
            <pc:sldMk cId="596634574" sldId="258"/>
            <ac:spMk id="9" creationId="{AB45A142-4255-493C-8284-5D566C121B10}"/>
          </ac:spMkLst>
        </pc:spChg>
        <pc:picChg chg="add mod ord">
          <ac:chgData name="Sanjay Dhaigude" userId="S::tpo@walchandsangli.ac.in::75a58487-8404-4e24-8188-cc066e65f0fa" providerId="AD" clId="Web-{26B3CFB6-255B-D999-0DE9-E5253F1B3C4B}" dt="2019-12-02T08:54:30.010" v="172"/>
          <ac:picMkLst>
            <pc:docMk/>
            <pc:sldMk cId="596634574" sldId="258"/>
            <ac:picMk id="4" creationId="{E91E9D32-D695-498E-B619-F27208B35627}"/>
          </ac:picMkLst>
        </pc:picChg>
        <pc:cxnChg chg="add del">
          <ac:chgData name="Sanjay Dhaigude" userId="S::tpo@walchandsangli.ac.in::75a58487-8404-4e24-8188-cc066e65f0fa" providerId="AD" clId="Web-{26B3CFB6-255B-D999-0DE9-E5253F1B3C4B}" dt="2019-12-02T08:54:29.994" v="171"/>
          <ac:cxnSpMkLst>
            <pc:docMk/>
            <pc:sldMk cId="596634574" sldId="258"/>
            <ac:cxnSpMk id="11" creationId="{38FB9660-F42F-4313-BBC4-47C007FE484C}"/>
          </ac:cxnSpMkLst>
        </pc:cxnChg>
      </pc:sldChg>
      <pc:sldChg chg="new del">
        <pc:chgData name="Sanjay Dhaigude" userId="S::tpo@walchandsangli.ac.in::75a58487-8404-4e24-8188-cc066e65f0fa" providerId="AD" clId="Web-{26B3CFB6-255B-D999-0DE9-E5253F1B3C4B}" dt="2019-12-02T08:50:04.901" v="86"/>
        <pc:sldMkLst>
          <pc:docMk/>
          <pc:sldMk cId="3322296963" sldId="258"/>
        </pc:sldMkLst>
      </pc:sldChg>
      <pc:sldChg chg="addSp delSp modSp new mod setBg setClrOvrMap">
        <pc:chgData name="Sanjay Dhaigude" userId="S::tpo@walchandsangli.ac.in::75a58487-8404-4e24-8188-cc066e65f0fa" providerId="AD" clId="Web-{26B3CFB6-255B-D999-0DE9-E5253F1B3C4B}" dt="2019-12-02T08:58:26.306" v="233" actId="20577"/>
        <pc:sldMkLst>
          <pc:docMk/>
          <pc:sldMk cId="79326583" sldId="259"/>
        </pc:sldMkLst>
        <pc:spChg chg="mod">
          <ac:chgData name="Sanjay Dhaigude" userId="S::tpo@walchandsangli.ac.in::75a58487-8404-4e24-8188-cc066e65f0fa" providerId="AD" clId="Web-{26B3CFB6-255B-D999-0DE9-E5253F1B3C4B}" dt="2019-12-02T08:56:56.775" v="223"/>
          <ac:spMkLst>
            <pc:docMk/>
            <pc:sldMk cId="79326583" sldId="259"/>
            <ac:spMk id="2" creationId="{CA3AE418-7DB7-4C73-9987-B7413DF8471B}"/>
          </ac:spMkLst>
        </pc:spChg>
        <pc:spChg chg="del mod">
          <ac:chgData name="Sanjay Dhaigude" userId="S::tpo@walchandsangli.ac.in::75a58487-8404-4e24-8188-cc066e65f0fa" providerId="AD" clId="Web-{26B3CFB6-255B-D999-0DE9-E5253F1B3C4B}" dt="2019-12-02T08:56:56.775" v="223"/>
          <ac:spMkLst>
            <pc:docMk/>
            <pc:sldMk cId="79326583" sldId="259"/>
            <ac:spMk id="3" creationId="{1FED3708-3052-4D1D-B8A5-7B4F476E5A70}"/>
          </ac:spMkLst>
        </pc:spChg>
        <pc:spChg chg="add">
          <ac:chgData name="Sanjay Dhaigude" userId="S::tpo@walchandsangli.ac.in::75a58487-8404-4e24-8188-cc066e65f0fa" providerId="AD" clId="Web-{26B3CFB6-255B-D999-0DE9-E5253F1B3C4B}" dt="2019-12-02T08:56:56.775" v="223"/>
          <ac:spMkLst>
            <pc:docMk/>
            <pc:sldMk cId="79326583" sldId="259"/>
            <ac:spMk id="6" creationId="{AFF8D2E5-2C4E-47B1-930B-6C82B7C31331}"/>
          </ac:spMkLst>
        </pc:spChg>
        <pc:spChg chg="add del">
          <ac:chgData name="Sanjay Dhaigude" userId="S::tpo@walchandsangli.ac.in::75a58487-8404-4e24-8188-cc066e65f0fa" providerId="AD" clId="Web-{26B3CFB6-255B-D999-0DE9-E5253F1B3C4B}" dt="2019-12-02T08:56:56.728" v="222"/>
          <ac:spMkLst>
            <pc:docMk/>
            <pc:sldMk cId="79326583" sldId="259"/>
            <ac:spMk id="8" creationId="{48A740BC-A0AA-45E0-B899-2AE9C6FE11CA}"/>
          </ac:spMkLst>
        </pc:spChg>
        <pc:spChg chg="add">
          <ac:chgData name="Sanjay Dhaigude" userId="S::tpo@walchandsangli.ac.in::75a58487-8404-4e24-8188-cc066e65f0fa" providerId="AD" clId="Web-{26B3CFB6-255B-D999-0DE9-E5253F1B3C4B}" dt="2019-12-02T08:56:56.775" v="223"/>
          <ac:spMkLst>
            <pc:docMk/>
            <pc:sldMk cId="79326583" sldId="259"/>
            <ac:spMk id="12" creationId="{801E4ADA-0EA9-4930-846E-3C11E8BED6DD}"/>
          </ac:spMkLst>
        </pc:spChg>
        <pc:spChg chg="add">
          <ac:chgData name="Sanjay Dhaigude" userId="S::tpo@walchandsangli.ac.in::75a58487-8404-4e24-8188-cc066e65f0fa" providerId="AD" clId="Web-{26B3CFB6-255B-D999-0DE9-E5253F1B3C4B}" dt="2019-12-02T08:56:56.775" v="223"/>
          <ac:spMkLst>
            <pc:docMk/>
            <pc:sldMk cId="79326583" sldId="259"/>
            <ac:spMk id="14" creationId="{FB92FFCE-0C90-454E-AA25-D4EE9A6C39C5}"/>
          </ac:spMkLst>
        </pc:spChg>
        <pc:graphicFrameChg chg="add modGraphic">
          <ac:chgData name="Sanjay Dhaigude" userId="S::tpo@walchandsangli.ac.in::75a58487-8404-4e24-8188-cc066e65f0fa" providerId="AD" clId="Web-{26B3CFB6-255B-D999-0DE9-E5253F1B3C4B}" dt="2019-12-02T08:58:26.306" v="233" actId="20577"/>
          <ac:graphicFrameMkLst>
            <pc:docMk/>
            <pc:sldMk cId="79326583" sldId="259"/>
            <ac:graphicFrameMk id="5" creationId="{6AB56939-AEBC-4F95-9EE7-92D2881B5505}"/>
          </ac:graphicFrameMkLst>
        </pc:graphicFrameChg>
        <pc:cxnChg chg="add del">
          <ac:chgData name="Sanjay Dhaigude" userId="S::tpo@walchandsangli.ac.in::75a58487-8404-4e24-8188-cc066e65f0fa" providerId="AD" clId="Web-{26B3CFB6-255B-D999-0DE9-E5253F1B3C4B}" dt="2019-12-02T08:56:56.728" v="222"/>
          <ac:cxnSpMkLst>
            <pc:docMk/>
            <pc:sldMk cId="79326583" sldId="259"/>
            <ac:cxnSpMk id="10" creationId="{B874EF51-C858-4BB9-97C3-D17755787127}"/>
          </ac:cxnSpMkLst>
        </pc:cxnChg>
      </pc:sldChg>
      <pc:sldChg chg="modSp new del">
        <pc:chgData name="Sanjay Dhaigude" userId="S::tpo@walchandsangli.ac.in::75a58487-8404-4e24-8188-cc066e65f0fa" providerId="AD" clId="Web-{26B3CFB6-255B-D999-0DE9-E5253F1B3C4B}" dt="2019-12-02T09:01:30.228" v="258"/>
        <pc:sldMkLst>
          <pc:docMk/>
          <pc:sldMk cId="889974860" sldId="260"/>
        </pc:sldMkLst>
        <pc:spChg chg="mod">
          <ac:chgData name="Sanjay Dhaigude" userId="S::tpo@walchandsangli.ac.in::75a58487-8404-4e24-8188-cc066e65f0fa" providerId="AD" clId="Web-{26B3CFB6-255B-D999-0DE9-E5253F1B3C4B}" dt="2019-12-02T08:56:44.775" v="218" actId="20577"/>
          <ac:spMkLst>
            <pc:docMk/>
            <pc:sldMk cId="889974860" sldId="260"/>
            <ac:spMk id="2" creationId="{5E3244C1-E11E-4755-B5C7-95673C09CCC6}"/>
          </ac:spMkLst>
        </pc:spChg>
        <pc:spChg chg="mod">
          <ac:chgData name="Sanjay Dhaigude" userId="S::tpo@walchandsangli.ac.in::75a58487-8404-4e24-8188-cc066e65f0fa" providerId="AD" clId="Web-{26B3CFB6-255B-D999-0DE9-E5253F1B3C4B}" dt="2019-12-02T08:56:32.931" v="214" actId="20577"/>
          <ac:spMkLst>
            <pc:docMk/>
            <pc:sldMk cId="889974860" sldId="260"/>
            <ac:spMk id="3" creationId="{929B2082-17F5-4657-A97F-3EC922D94E69}"/>
          </ac:spMkLst>
        </pc:spChg>
      </pc:sldChg>
      <pc:sldChg chg="modSp add replId">
        <pc:chgData name="Sanjay Dhaigude" userId="S::tpo@walchandsangli.ac.in::75a58487-8404-4e24-8188-cc066e65f0fa" providerId="AD" clId="Web-{26B3CFB6-255B-D999-0DE9-E5253F1B3C4B}" dt="2019-12-02T09:01:21.587" v="257" actId="14100"/>
        <pc:sldMkLst>
          <pc:docMk/>
          <pc:sldMk cId="2203784551" sldId="261"/>
        </pc:sldMkLst>
        <pc:graphicFrameChg chg="mod modGraphic">
          <ac:chgData name="Sanjay Dhaigude" userId="S::tpo@walchandsangli.ac.in::75a58487-8404-4e24-8188-cc066e65f0fa" providerId="AD" clId="Web-{26B3CFB6-255B-D999-0DE9-E5253F1B3C4B}" dt="2019-12-02T09:01:21.587" v="257" actId="14100"/>
          <ac:graphicFrameMkLst>
            <pc:docMk/>
            <pc:sldMk cId="2203784551" sldId="261"/>
            <ac:graphicFrameMk id="5" creationId="{6AB56939-AEBC-4F95-9EE7-92D2881B5505}"/>
          </ac:graphicFrameMkLst>
        </pc:graphicFrameChg>
      </pc:sldChg>
      <pc:sldChg chg="new">
        <pc:chgData name="Sanjay Dhaigude" userId="S::tpo@walchandsangli.ac.in::75a58487-8404-4e24-8188-cc066e65f0fa" providerId="AD" clId="Web-{26B3CFB6-255B-D999-0DE9-E5253F1B3C4B}" dt="2019-12-02T09:01:52.775" v="259"/>
        <pc:sldMkLst>
          <pc:docMk/>
          <pc:sldMk cId="2825656010" sldId="262"/>
        </pc:sldMkLst>
      </pc:sldChg>
    </pc:docChg>
  </pc:docChgLst>
  <pc:docChgLst>
    <pc:chgData name="Sanjay Dhaigude" userId="S::tpo@walchandsangli.ac.in::75a58487-8404-4e24-8188-cc066e65f0fa" providerId="AD" clId="Web-{BD2A5A8D-30AD-F34F-C3DE-01D641E9D006}"/>
    <pc:docChg chg="addSld modSld">
      <pc:chgData name="Sanjay Dhaigude" userId="S::tpo@walchandsangli.ac.in::75a58487-8404-4e24-8188-cc066e65f0fa" providerId="AD" clId="Web-{BD2A5A8D-30AD-F34F-C3DE-01D641E9D006}" dt="2019-12-02T09:24:47.018" v="302" actId="20577"/>
      <pc:docMkLst>
        <pc:docMk/>
      </pc:docMkLst>
      <pc:sldChg chg="addSp delSp modSp mod setBg setClrOvrMap">
        <pc:chgData name="Sanjay Dhaigude" userId="S::tpo@walchandsangli.ac.in::75a58487-8404-4e24-8188-cc066e65f0fa" providerId="AD" clId="Web-{BD2A5A8D-30AD-F34F-C3DE-01D641E9D006}" dt="2019-12-02T09:16:20.194" v="181"/>
        <pc:sldMkLst>
          <pc:docMk/>
          <pc:sldMk cId="79326583" sldId="259"/>
        </pc:sldMkLst>
        <pc:spChg chg="mod">
          <ac:chgData name="Sanjay Dhaigude" userId="S::tpo@walchandsangli.ac.in::75a58487-8404-4e24-8188-cc066e65f0fa" providerId="AD" clId="Web-{BD2A5A8D-30AD-F34F-C3DE-01D641E9D006}" dt="2019-12-02T09:15:44.459" v="169"/>
          <ac:spMkLst>
            <pc:docMk/>
            <pc:sldMk cId="79326583" sldId="259"/>
            <ac:spMk id="2" creationId="{CA3AE418-7DB7-4C73-9987-B7413DF8471B}"/>
          </ac:spMkLst>
        </pc:spChg>
        <pc:spChg chg="add del">
          <ac:chgData name="Sanjay Dhaigude" userId="S::tpo@walchandsangli.ac.in::75a58487-8404-4e24-8188-cc066e65f0fa" providerId="AD" clId="Web-{BD2A5A8D-30AD-F34F-C3DE-01D641E9D006}" dt="2019-12-02T09:15:44.459" v="169"/>
          <ac:spMkLst>
            <pc:docMk/>
            <pc:sldMk cId="79326583" sldId="259"/>
            <ac:spMk id="6" creationId="{AFF8D2E5-2C4E-47B1-930B-6C82B7C31331}"/>
          </ac:spMkLst>
        </pc:spChg>
        <pc:spChg chg="add del">
          <ac:chgData name="Sanjay Dhaigude" userId="S::tpo@walchandsangli.ac.in::75a58487-8404-4e24-8188-cc066e65f0fa" providerId="AD" clId="Web-{BD2A5A8D-30AD-F34F-C3DE-01D641E9D006}" dt="2019-12-02T09:15:44.459" v="169"/>
          <ac:spMkLst>
            <pc:docMk/>
            <pc:sldMk cId="79326583" sldId="259"/>
            <ac:spMk id="12" creationId="{801E4ADA-0EA9-4930-846E-3C11E8BED6DD}"/>
          </ac:spMkLst>
        </pc:spChg>
        <pc:spChg chg="add del">
          <ac:chgData name="Sanjay Dhaigude" userId="S::tpo@walchandsangli.ac.in::75a58487-8404-4e24-8188-cc066e65f0fa" providerId="AD" clId="Web-{BD2A5A8D-30AD-F34F-C3DE-01D641E9D006}" dt="2019-12-02T09:15:44.459" v="169"/>
          <ac:spMkLst>
            <pc:docMk/>
            <pc:sldMk cId="79326583" sldId="259"/>
            <ac:spMk id="14" creationId="{FB92FFCE-0C90-454E-AA25-D4EE9A6C39C5}"/>
          </ac:spMkLst>
        </pc:spChg>
        <pc:spChg chg="add del">
          <ac:chgData name="Sanjay Dhaigude" userId="S::tpo@walchandsangli.ac.in::75a58487-8404-4e24-8188-cc066e65f0fa" providerId="AD" clId="Web-{BD2A5A8D-30AD-F34F-C3DE-01D641E9D006}" dt="2019-12-02T09:16:20.194" v="181"/>
          <ac:spMkLst>
            <pc:docMk/>
            <pc:sldMk cId="79326583" sldId="259"/>
            <ac:spMk id="50" creationId="{EE1FC7B4-E4A7-4452-B413-1A623E3A7230}"/>
          </ac:spMkLst>
        </pc:spChg>
        <pc:spChg chg="add del">
          <ac:chgData name="Sanjay Dhaigude" userId="S::tpo@walchandsangli.ac.in::75a58487-8404-4e24-8188-cc066e65f0fa" providerId="AD" clId="Web-{BD2A5A8D-30AD-F34F-C3DE-01D641E9D006}" dt="2019-12-02T09:16:20.194" v="181"/>
          <ac:spMkLst>
            <pc:docMk/>
            <pc:sldMk cId="79326583" sldId="259"/>
            <ac:spMk id="51" creationId="{E0709AF0-24F0-4486-B189-BE6386BDB198}"/>
          </ac:spMkLst>
        </pc:spChg>
        <pc:spChg chg="add del">
          <ac:chgData name="Sanjay Dhaigude" userId="S::tpo@walchandsangli.ac.in::75a58487-8404-4e24-8188-cc066e65f0fa" providerId="AD" clId="Web-{BD2A5A8D-30AD-F34F-C3DE-01D641E9D006}" dt="2019-12-02T09:16:20.194" v="181"/>
          <ac:spMkLst>
            <pc:docMk/>
            <pc:sldMk cId="79326583" sldId="259"/>
            <ac:spMk id="52" creationId="{FBE3B62F-5853-4A3C-B050-6186351A7176}"/>
          </ac:spMkLst>
        </pc:spChg>
        <pc:spChg chg="add del">
          <ac:chgData name="Sanjay Dhaigude" userId="S::tpo@walchandsangli.ac.in::75a58487-8404-4e24-8188-cc066e65f0fa" providerId="AD" clId="Web-{BD2A5A8D-30AD-F34F-C3DE-01D641E9D006}" dt="2019-12-02T09:15:44.272" v="168"/>
          <ac:spMkLst>
            <pc:docMk/>
            <pc:sldMk cId="79326583" sldId="259"/>
            <ac:spMk id="53" creationId="{EE1FC7B4-E4A7-4452-B413-1A623E3A7230}"/>
          </ac:spMkLst>
        </pc:spChg>
        <pc:spChg chg="add">
          <ac:chgData name="Sanjay Dhaigude" userId="S::tpo@walchandsangli.ac.in::75a58487-8404-4e24-8188-cc066e65f0fa" providerId="AD" clId="Web-{BD2A5A8D-30AD-F34F-C3DE-01D641E9D006}" dt="2019-12-02T09:16:20.194" v="181"/>
          <ac:spMkLst>
            <pc:docMk/>
            <pc:sldMk cId="79326583" sldId="259"/>
            <ac:spMk id="54" creationId="{EE1FC7B4-E4A7-4452-B413-1A623E3A7230}"/>
          </ac:spMkLst>
        </pc:spChg>
        <pc:spChg chg="add del">
          <ac:chgData name="Sanjay Dhaigude" userId="S::tpo@walchandsangli.ac.in::75a58487-8404-4e24-8188-cc066e65f0fa" providerId="AD" clId="Web-{BD2A5A8D-30AD-F34F-C3DE-01D641E9D006}" dt="2019-12-02T09:15:44.272" v="168"/>
          <ac:spMkLst>
            <pc:docMk/>
            <pc:sldMk cId="79326583" sldId="259"/>
            <ac:spMk id="55" creationId="{E0709AF0-24F0-4486-B189-BE6386BDB198}"/>
          </ac:spMkLst>
        </pc:spChg>
        <pc:spChg chg="add del">
          <ac:chgData name="Sanjay Dhaigude" userId="S::tpo@walchandsangli.ac.in::75a58487-8404-4e24-8188-cc066e65f0fa" providerId="AD" clId="Web-{BD2A5A8D-30AD-F34F-C3DE-01D641E9D006}" dt="2019-12-02T09:15:44.272" v="168"/>
          <ac:spMkLst>
            <pc:docMk/>
            <pc:sldMk cId="79326583" sldId="259"/>
            <ac:spMk id="57" creationId="{FBE3B62F-5853-4A3C-B050-6186351A7176}"/>
          </ac:spMkLst>
        </pc:spChg>
        <pc:spChg chg="add">
          <ac:chgData name="Sanjay Dhaigude" userId="S::tpo@walchandsangli.ac.in::75a58487-8404-4e24-8188-cc066e65f0fa" providerId="AD" clId="Web-{BD2A5A8D-30AD-F34F-C3DE-01D641E9D006}" dt="2019-12-02T09:16:20.194" v="181"/>
          <ac:spMkLst>
            <pc:docMk/>
            <pc:sldMk cId="79326583" sldId="259"/>
            <ac:spMk id="59" creationId="{E0709AF0-24F0-4486-B189-BE6386BDB198}"/>
          </ac:spMkLst>
        </pc:spChg>
        <pc:spChg chg="add">
          <ac:chgData name="Sanjay Dhaigude" userId="S::tpo@walchandsangli.ac.in::75a58487-8404-4e24-8188-cc066e65f0fa" providerId="AD" clId="Web-{BD2A5A8D-30AD-F34F-C3DE-01D641E9D006}" dt="2019-12-02T09:16:20.194" v="181"/>
          <ac:spMkLst>
            <pc:docMk/>
            <pc:sldMk cId="79326583" sldId="259"/>
            <ac:spMk id="61" creationId="{FBE3B62F-5853-4A3C-B050-6186351A7176}"/>
          </ac:spMkLst>
        </pc:spChg>
        <pc:graphicFrameChg chg="mod ord modGraphic">
          <ac:chgData name="Sanjay Dhaigude" userId="S::tpo@walchandsangli.ac.in::75a58487-8404-4e24-8188-cc066e65f0fa" providerId="AD" clId="Web-{BD2A5A8D-30AD-F34F-C3DE-01D641E9D006}" dt="2019-12-02T09:16:20.194" v="181"/>
          <ac:graphicFrameMkLst>
            <pc:docMk/>
            <pc:sldMk cId="79326583" sldId="259"/>
            <ac:graphicFrameMk id="5" creationId="{6AB56939-AEBC-4F95-9EE7-92D2881B5505}"/>
          </ac:graphicFrameMkLst>
        </pc:graphicFrameChg>
        <pc:picChg chg="add mod">
          <ac:chgData name="Sanjay Dhaigude" userId="S::tpo@walchandsangli.ac.in::75a58487-8404-4e24-8188-cc066e65f0fa" providerId="AD" clId="Web-{BD2A5A8D-30AD-F34F-C3DE-01D641E9D006}" dt="2019-12-02T09:15:44.459" v="169"/>
          <ac:picMkLst>
            <pc:docMk/>
            <pc:sldMk cId="79326583" sldId="259"/>
            <ac:picMk id="48" creationId="{F67CF635-B728-4167-A643-1889C05678C6}"/>
          </ac:picMkLst>
        </pc:picChg>
      </pc:sldChg>
      <pc:sldChg chg="addSp delSp modSp mod setBg setClrOvrMap">
        <pc:chgData name="Sanjay Dhaigude" userId="S::tpo@walchandsangli.ac.in::75a58487-8404-4e24-8188-cc066e65f0fa" providerId="AD" clId="Web-{BD2A5A8D-30AD-F34F-C3DE-01D641E9D006}" dt="2019-12-02T09:16:14.850" v="180"/>
        <pc:sldMkLst>
          <pc:docMk/>
          <pc:sldMk cId="2203784551" sldId="261"/>
        </pc:sldMkLst>
        <pc:spChg chg="mod">
          <ac:chgData name="Sanjay Dhaigude" userId="S::tpo@walchandsangli.ac.in::75a58487-8404-4e24-8188-cc066e65f0fa" providerId="AD" clId="Web-{BD2A5A8D-30AD-F34F-C3DE-01D641E9D006}" dt="2019-12-02T09:16:14.850" v="180"/>
          <ac:spMkLst>
            <pc:docMk/>
            <pc:sldMk cId="2203784551" sldId="261"/>
            <ac:spMk id="2" creationId="{CA3AE418-7DB7-4C73-9987-B7413DF8471B}"/>
          </ac:spMkLst>
        </pc:spChg>
        <pc:spChg chg="add del">
          <ac:chgData name="Sanjay Dhaigude" userId="S::tpo@walchandsangli.ac.in::75a58487-8404-4e24-8188-cc066e65f0fa" providerId="AD" clId="Web-{BD2A5A8D-30AD-F34F-C3DE-01D641E9D006}" dt="2019-12-02T09:16:14.850" v="180"/>
          <ac:spMkLst>
            <pc:docMk/>
            <pc:sldMk cId="2203784551" sldId="261"/>
            <ac:spMk id="6" creationId="{AFF8D2E5-2C4E-47B1-930B-6C82B7C31331}"/>
          </ac:spMkLst>
        </pc:spChg>
        <pc:spChg chg="add del">
          <ac:chgData name="Sanjay Dhaigude" userId="S::tpo@walchandsangli.ac.in::75a58487-8404-4e24-8188-cc066e65f0fa" providerId="AD" clId="Web-{BD2A5A8D-30AD-F34F-C3DE-01D641E9D006}" dt="2019-12-02T09:16:14.850" v="180"/>
          <ac:spMkLst>
            <pc:docMk/>
            <pc:sldMk cId="2203784551" sldId="261"/>
            <ac:spMk id="12" creationId="{801E4ADA-0EA9-4930-846E-3C11E8BED6DD}"/>
          </ac:spMkLst>
        </pc:spChg>
        <pc:spChg chg="add del">
          <ac:chgData name="Sanjay Dhaigude" userId="S::tpo@walchandsangli.ac.in::75a58487-8404-4e24-8188-cc066e65f0fa" providerId="AD" clId="Web-{BD2A5A8D-30AD-F34F-C3DE-01D641E9D006}" dt="2019-12-02T09:16:14.850" v="180"/>
          <ac:spMkLst>
            <pc:docMk/>
            <pc:sldMk cId="2203784551" sldId="261"/>
            <ac:spMk id="14" creationId="{FB92FFCE-0C90-454E-AA25-D4EE9A6C39C5}"/>
          </ac:spMkLst>
        </pc:spChg>
        <pc:spChg chg="add del">
          <ac:chgData name="Sanjay Dhaigude" userId="S::tpo@walchandsangli.ac.in::75a58487-8404-4e24-8188-cc066e65f0fa" providerId="AD" clId="Web-{BD2A5A8D-30AD-F34F-C3DE-01D641E9D006}" dt="2019-12-02T09:15:57.959" v="171"/>
          <ac:spMkLst>
            <pc:docMk/>
            <pc:sldMk cId="2203784551" sldId="261"/>
            <ac:spMk id="69" creationId="{EE1FC7B4-E4A7-4452-B413-1A623E3A7230}"/>
          </ac:spMkLst>
        </pc:spChg>
        <pc:spChg chg="add del">
          <ac:chgData name="Sanjay Dhaigude" userId="S::tpo@walchandsangli.ac.in::75a58487-8404-4e24-8188-cc066e65f0fa" providerId="AD" clId="Web-{BD2A5A8D-30AD-F34F-C3DE-01D641E9D006}" dt="2019-12-02T09:15:57.959" v="171"/>
          <ac:spMkLst>
            <pc:docMk/>
            <pc:sldMk cId="2203784551" sldId="261"/>
            <ac:spMk id="71" creationId="{E0709AF0-24F0-4486-B189-BE6386BDB198}"/>
          </ac:spMkLst>
        </pc:spChg>
        <pc:spChg chg="add del">
          <ac:chgData name="Sanjay Dhaigude" userId="S::tpo@walchandsangli.ac.in::75a58487-8404-4e24-8188-cc066e65f0fa" providerId="AD" clId="Web-{BD2A5A8D-30AD-F34F-C3DE-01D641E9D006}" dt="2019-12-02T09:15:57.959" v="171"/>
          <ac:spMkLst>
            <pc:docMk/>
            <pc:sldMk cId="2203784551" sldId="261"/>
            <ac:spMk id="73" creationId="{FBE3B62F-5853-4A3C-B050-6186351A7176}"/>
          </ac:spMkLst>
        </pc:spChg>
        <pc:spChg chg="add del">
          <ac:chgData name="Sanjay Dhaigude" userId="S::tpo@walchandsangli.ac.in::75a58487-8404-4e24-8188-cc066e65f0fa" providerId="AD" clId="Web-{BD2A5A8D-30AD-F34F-C3DE-01D641E9D006}" dt="2019-12-02T09:16:01.475" v="173"/>
          <ac:spMkLst>
            <pc:docMk/>
            <pc:sldMk cId="2203784551" sldId="261"/>
            <ac:spMk id="130" creationId="{EE1FC7B4-E4A7-4452-B413-1A623E3A7230}"/>
          </ac:spMkLst>
        </pc:spChg>
        <pc:spChg chg="add del">
          <ac:chgData name="Sanjay Dhaigude" userId="S::tpo@walchandsangli.ac.in::75a58487-8404-4e24-8188-cc066e65f0fa" providerId="AD" clId="Web-{BD2A5A8D-30AD-F34F-C3DE-01D641E9D006}" dt="2019-12-02T09:16:01.475" v="173"/>
          <ac:spMkLst>
            <pc:docMk/>
            <pc:sldMk cId="2203784551" sldId="261"/>
            <ac:spMk id="131" creationId="{E0709AF0-24F0-4486-B189-BE6386BDB198}"/>
          </ac:spMkLst>
        </pc:spChg>
        <pc:spChg chg="add del">
          <ac:chgData name="Sanjay Dhaigude" userId="S::tpo@walchandsangli.ac.in::75a58487-8404-4e24-8188-cc066e65f0fa" providerId="AD" clId="Web-{BD2A5A8D-30AD-F34F-C3DE-01D641E9D006}" dt="2019-12-02T09:16:01.475" v="173"/>
          <ac:spMkLst>
            <pc:docMk/>
            <pc:sldMk cId="2203784551" sldId="261"/>
            <ac:spMk id="132" creationId="{FBE3B62F-5853-4A3C-B050-6186351A7176}"/>
          </ac:spMkLst>
        </pc:spChg>
        <pc:spChg chg="add del">
          <ac:chgData name="Sanjay Dhaigude" userId="S::tpo@walchandsangli.ac.in::75a58487-8404-4e24-8188-cc066e65f0fa" providerId="AD" clId="Web-{BD2A5A8D-30AD-F34F-C3DE-01D641E9D006}" dt="2019-12-02T09:16:09.522" v="177"/>
          <ac:spMkLst>
            <pc:docMk/>
            <pc:sldMk cId="2203784551" sldId="261"/>
            <ac:spMk id="133" creationId="{EE1FC7B4-E4A7-4452-B413-1A623E3A7230}"/>
          </ac:spMkLst>
        </pc:spChg>
        <pc:spChg chg="add del">
          <ac:chgData name="Sanjay Dhaigude" userId="S::tpo@walchandsangli.ac.in::75a58487-8404-4e24-8188-cc066e65f0fa" providerId="AD" clId="Web-{BD2A5A8D-30AD-F34F-C3DE-01D641E9D006}" dt="2019-12-02T09:16:09.522" v="177"/>
          <ac:spMkLst>
            <pc:docMk/>
            <pc:sldMk cId="2203784551" sldId="261"/>
            <ac:spMk id="134" creationId="{E0709AF0-24F0-4486-B189-BE6386BDB198}"/>
          </ac:spMkLst>
        </pc:spChg>
        <pc:spChg chg="add del">
          <ac:chgData name="Sanjay Dhaigude" userId="S::tpo@walchandsangli.ac.in::75a58487-8404-4e24-8188-cc066e65f0fa" providerId="AD" clId="Web-{BD2A5A8D-30AD-F34F-C3DE-01D641E9D006}" dt="2019-12-02T09:16:09.522" v="177"/>
          <ac:spMkLst>
            <pc:docMk/>
            <pc:sldMk cId="2203784551" sldId="261"/>
            <ac:spMk id="135" creationId="{FBE3B62F-5853-4A3C-B050-6186351A7176}"/>
          </ac:spMkLst>
        </pc:spChg>
        <pc:spChg chg="add del">
          <ac:chgData name="Sanjay Dhaigude" userId="S::tpo@walchandsangli.ac.in::75a58487-8404-4e24-8188-cc066e65f0fa" providerId="AD" clId="Web-{BD2A5A8D-30AD-F34F-C3DE-01D641E9D006}" dt="2019-12-02T09:16:14.662" v="179"/>
          <ac:spMkLst>
            <pc:docMk/>
            <pc:sldMk cId="2203784551" sldId="261"/>
            <ac:spMk id="136" creationId="{EE1FC7B4-E4A7-4452-B413-1A623E3A7230}"/>
          </ac:spMkLst>
        </pc:spChg>
        <pc:spChg chg="add del">
          <ac:chgData name="Sanjay Dhaigude" userId="S::tpo@walchandsangli.ac.in::75a58487-8404-4e24-8188-cc066e65f0fa" providerId="AD" clId="Web-{BD2A5A8D-30AD-F34F-C3DE-01D641E9D006}" dt="2019-12-02T09:16:14.662" v="179"/>
          <ac:spMkLst>
            <pc:docMk/>
            <pc:sldMk cId="2203784551" sldId="261"/>
            <ac:spMk id="137" creationId="{E0709AF0-24F0-4486-B189-BE6386BDB198}"/>
          </ac:spMkLst>
        </pc:spChg>
        <pc:spChg chg="add del">
          <ac:chgData name="Sanjay Dhaigude" userId="S::tpo@walchandsangli.ac.in::75a58487-8404-4e24-8188-cc066e65f0fa" providerId="AD" clId="Web-{BD2A5A8D-30AD-F34F-C3DE-01D641E9D006}" dt="2019-12-02T09:16:14.662" v="179"/>
          <ac:spMkLst>
            <pc:docMk/>
            <pc:sldMk cId="2203784551" sldId="261"/>
            <ac:spMk id="138" creationId="{FBE3B62F-5853-4A3C-B050-6186351A7176}"/>
          </ac:spMkLst>
        </pc:spChg>
        <pc:spChg chg="add">
          <ac:chgData name="Sanjay Dhaigude" userId="S::tpo@walchandsangli.ac.in::75a58487-8404-4e24-8188-cc066e65f0fa" providerId="AD" clId="Web-{BD2A5A8D-30AD-F34F-C3DE-01D641E9D006}" dt="2019-12-02T09:16:14.850" v="180"/>
          <ac:spMkLst>
            <pc:docMk/>
            <pc:sldMk cId="2203784551" sldId="261"/>
            <ac:spMk id="139" creationId="{EE1FC7B4-E4A7-4452-B413-1A623E3A7230}"/>
          </ac:spMkLst>
        </pc:spChg>
        <pc:spChg chg="add">
          <ac:chgData name="Sanjay Dhaigude" userId="S::tpo@walchandsangli.ac.in::75a58487-8404-4e24-8188-cc066e65f0fa" providerId="AD" clId="Web-{BD2A5A8D-30AD-F34F-C3DE-01D641E9D006}" dt="2019-12-02T09:16:14.850" v="180"/>
          <ac:spMkLst>
            <pc:docMk/>
            <pc:sldMk cId="2203784551" sldId="261"/>
            <ac:spMk id="140" creationId="{E0709AF0-24F0-4486-B189-BE6386BDB198}"/>
          </ac:spMkLst>
        </pc:spChg>
        <pc:spChg chg="add">
          <ac:chgData name="Sanjay Dhaigude" userId="S::tpo@walchandsangli.ac.in::75a58487-8404-4e24-8188-cc066e65f0fa" providerId="AD" clId="Web-{BD2A5A8D-30AD-F34F-C3DE-01D641E9D006}" dt="2019-12-02T09:16:14.850" v="180"/>
          <ac:spMkLst>
            <pc:docMk/>
            <pc:sldMk cId="2203784551" sldId="261"/>
            <ac:spMk id="141" creationId="{FBE3B62F-5853-4A3C-B050-6186351A7176}"/>
          </ac:spMkLst>
        </pc:spChg>
        <pc:graphicFrameChg chg="mod ord modGraphic">
          <ac:chgData name="Sanjay Dhaigude" userId="S::tpo@walchandsangli.ac.in::75a58487-8404-4e24-8188-cc066e65f0fa" providerId="AD" clId="Web-{BD2A5A8D-30AD-F34F-C3DE-01D641E9D006}" dt="2019-12-02T09:16:14.850" v="180"/>
          <ac:graphicFrameMkLst>
            <pc:docMk/>
            <pc:sldMk cId="2203784551" sldId="261"/>
            <ac:graphicFrameMk id="5" creationId="{6AB56939-AEBC-4F95-9EE7-92D2881B5505}"/>
          </ac:graphicFrameMkLst>
        </pc:graphicFrameChg>
        <pc:picChg chg="add mod ord">
          <ac:chgData name="Sanjay Dhaigude" userId="S::tpo@walchandsangli.ac.in::75a58487-8404-4e24-8188-cc066e65f0fa" providerId="AD" clId="Web-{BD2A5A8D-30AD-F34F-C3DE-01D641E9D006}" dt="2019-12-02T09:16:14.850" v="180"/>
          <ac:picMkLst>
            <pc:docMk/>
            <pc:sldMk cId="2203784551" sldId="261"/>
            <ac:picMk id="128" creationId="{F8B5504D-E90E-4563-8974-B48077BE52F7}"/>
          </ac:picMkLst>
        </pc:picChg>
      </pc:sldChg>
      <pc:sldChg chg="addSp delSp modSp mod setBg setClrOvrMap">
        <pc:chgData name="Sanjay Dhaigude" userId="S::tpo@walchandsangli.ac.in::75a58487-8404-4e24-8188-cc066e65f0fa" providerId="AD" clId="Web-{BD2A5A8D-30AD-F34F-C3DE-01D641E9D006}" dt="2019-12-02T09:07:07.729" v="51"/>
        <pc:sldMkLst>
          <pc:docMk/>
          <pc:sldMk cId="2825656010" sldId="262"/>
        </pc:sldMkLst>
        <pc:spChg chg="mod">
          <ac:chgData name="Sanjay Dhaigude" userId="S::tpo@walchandsangli.ac.in::75a58487-8404-4e24-8188-cc066e65f0fa" providerId="AD" clId="Web-{BD2A5A8D-30AD-F34F-C3DE-01D641E9D006}" dt="2019-12-02T09:07:07.729" v="51"/>
          <ac:spMkLst>
            <pc:docMk/>
            <pc:sldMk cId="2825656010" sldId="262"/>
            <ac:spMk id="2" creationId="{08F7BCC7-F4F2-4D10-AD67-20C06DB2596C}"/>
          </ac:spMkLst>
        </pc:spChg>
        <pc:spChg chg="mod ord">
          <ac:chgData name="Sanjay Dhaigude" userId="S::tpo@walchandsangli.ac.in::75a58487-8404-4e24-8188-cc066e65f0fa" providerId="AD" clId="Web-{BD2A5A8D-30AD-F34F-C3DE-01D641E9D006}" dt="2019-12-02T09:07:07.729" v="51"/>
          <ac:spMkLst>
            <pc:docMk/>
            <pc:sldMk cId="2825656010" sldId="262"/>
            <ac:spMk id="3" creationId="{44EC4E76-A1DE-4D53-8290-3A03BC3B668E}"/>
          </ac:spMkLst>
        </pc:spChg>
        <pc:spChg chg="add del">
          <ac:chgData name="Sanjay Dhaigude" userId="S::tpo@walchandsangli.ac.in::75a58487-8404-4e24-8188-cc066e65f0fa" providerId="AD" clId="Web-{BD2A5A8D-30AD-F34F-C3DE-01D641E9D006}" dt="2019-12-02T09:07:07.729" v="51"/>
          <ac:spMkLst>
            <pc:docMk/>
            <pc:sldMk cId="2825656010" sldId="262"/>
            <ac:spMk id="8" creationId="{EA67B5B4-3A24-436E-B663-1B2EBFF8A0CD}"/>
          </ac:spMkLst>
        </pc:spChg>
        <pc:spChg chg="add del">
          <ac:chgData name="Sanjay Dhaigude" userId="S::tpo@walchandsangli.ac.in::75a58487-8404-4e24-8188-cc066e65f0fa" providerId="AD" clId="Web-{BD2A5A8D-30AD-F34F-C3DE-01D641E9D006}" dt="2019-12-02T09:07:07.729" v="51"/>
          <ac:spMkLst>
            <pc:docMk/>
            <pc:sldMk cId="2825656010" sldId="262"/>
            <ac:spMk id="10" creationId="{987FDF89-C993-41F4-A1B8-DBAFF16008A9}"/>
          </ac:spMkLst>
        </pc:spChg>
        <pc:spChg chg="add del">
          <ac:chgData name="Sanjay Dhaigude" userId="S::tpo@walchandsangli.ac.in::75a58487-8404-4e24-8188-cc066e65f0fa" providerId="AD" clId="Web-{BD2A5A8D-30AD-F34F-C3DE-01D641E9D006}" dt="2019-12-02T09:07:07.729" v="51"/>
          <ac:spMkLst>
            <pc:docMk/>
            <pc:sldMk cId="2825656010" sldId="262"/>
            <ac:spMk id="12" creationId="{64E585EA-75FD-4025-8270-F66A58A15CDA}"/>
          </ac:spMkLst>
        </pc:spChg>
        <pc:spChg chg="add del">
          <ac:chgData name="Sanjay Dhaigude" userId="S::tpo@walchandsangli.ac.in::75a58487-8404-4e24-8188-cc066e65f0fa" providerId="AD" clId="Web-{BD2A5A8D-30AD-F34F-C3DE-01D641E9D006}" dt="2019-12-02T09:07:02.588" v="46"/>
          <ac:spMkLst>
            <pc:docMk/>
            <pc:sldMk cId="2825656010" sldId="262"/>
            <ac:spMk id="14" creationId="{56C20283-73E0-40EC-8AD8-057F581F64C2}"/>
          </ac:spMkLst>
        </pc:spChg>
        <pc:spChg chg="add del">
          <ac:chgData name="Sanjay Dhaigude" userId="S::tpo@walchandsangli.ac.in::75a58487-8404-4e24-8188-cc066e65f0fa" providerId="AD" clId="Web-{BD2A5A8D-30AD-F34F-C3DE-01D641E9D006}" dt="2019-12-02T09:07:02.588" v="46"/>
          <ac:spMkLst>
            <pc:docMk/>
            <pc:sldMk cId="2825656010" sldId="262"/>
            <ac:spMk id="15" creationId="{3FCC729B-E528-40C3-82D3-BA4375575E87}"/>
          </ac:spMkLst>
        </pc:spChg>
        <pc:spChg chg="add del">
          <ac:chgData name="Sanjay Dhaigude" userId="S::tpo@walchandsangli.ac.in::75a58487-8404-4e24-8188-cc066e65f0fa" providerId="AD" clId="Web-{BD2A5A8D-30AD-F34F-C3DE-01D641E9D006}" dt="2019-12-02T09:07:02.588" v="46"/>
          <ac:spMkLst>
            <pc:docMk/>
            <pc:sldMk cId="2825656010" sldId="262"/>
            <ac:spMk id="16" creationId="{58F1FB8D-1842-4A04-998D-6CF047AB2790}"/>
          </ac:spMkLst>
        </pc:spChg>
        <pc:spChg chg="add del">
          <ac:chgData name="Sanjay Dhaigude" userId="S::tpo@walchandsangli.ac.in::75a58487-8404-4e24-8188-cc066e65f0fa" providerId="AD" clId="Web-{BD2A5A8D-30AD-F34F-C3DE-01D641E9D006}" dt="2019-12-02T09:06:59.541" v="44"/>
          <ac:spMkLst>
            <pc:docMk/>
            <pc:sldMk cId="2825656010" sldId="262"/>
            <ac:spMk id="17" creationId="{EE1FC7B4-E4A7-4452-B413-1A623E3A7230}"/>
          </ac:spMkLst>
        </pc:spChg>
        <pc:spChg chg="add del">
          <ac:chgData name="Sanjay Dhaigude" userId="S::tpo@walchandsangli.ac.in::75a58487-8404-4e24-8188-cc066e65f0fa" providerId="AD" clId="Web-{BD2A5A8D-30AD-F34F-C3DE-01D641E9D006}" dt="2019-12-02T09:06:59.541" v="44"/>
          <ac:spMkLst>
            <pc:docMk/>
            <pc:sldMk cId="2825656010" sldId="262"/>
            <ac:spMk id="19" creationId="{E0709AF0-24F0-4486-B189-BE6386BDB198}"/>
          </ac:spMkLst>
        </pc:spChg>
        <pc:spChg chg="add del">
          <ac:chgData name="Sanjay Dhaigude" userId="S::tpo@walchandsangli.ac.in::75a58487-8404-4e24-8188-cc066e65f0fa" providerId="AD" clId="Web-{BD2A5A8D-30AD-F34F-C3DE-01D641E9D006}" dt="2019-12-02T09:07:07.713" v="50"/>
          <ac:spMkLst>
            <pc:docMk/>
            <pc:sldMk cId="2825656010" sldId="262"/>
            <ac:spMk id="20" creationId="{92468898-5A6E-4D55-85EC-308E785EE06C}"/>
          </ac:spMkLst>
        </pc:spChg>
        <pc:spChg chg="add del">
          <ac:chgData name="Sanjay Dhaigude" userId="S::tpo@walchandsangli.ac.in::75a58487-8404-4e24-8188-cc066e65f0fa" providerId="AD" clId="Web-{BD2A5A8D-30AD-F34F-C3DE-01D641E9D006}" dt="2019-12-02T09:06:59.541" v="44"/>
          <ac:spMkLst>
            <pc:docMk/>
            <pc:sldMk cId="2825656010" sldId="262"/>
            <ac:spMk id="21" creationId="{FBE3B62F-5853-4A3C-B050-6186351A7176}"/>
          </ac:spMkLst>
        </pc:spChg>
        <pc:spChg chg="add del">
          <ac:chgData name="Sanjay Dhaigude" userId="S::tpo@walchandsangli.ac.in::75a58487-8404-4e24-8188-cc066e65f0fa" providerId="AD" clId="Web-{BD2A5A8D-30AD-F34F-C3DE-01D641E9D006}" dt="2019-12-02T09:07:07.713" v="50"/>
          <ac:spMkLst>
            <pc:docMk/>
            <pc:sldMk cId="2825656010" sldId="262"/>
            <ac:spMk id="22" creationId="{3E23A947-2D45-4208-AE2B-64948C87A3EB}"/>
          </ac:spMkLst>
        </pc:spChg>
        <pc:spChg chg="add del">
          <ac:chgData name="Sanjay Dhaigude" userId="S::tpo@walchandsangli.ac.in::75a58487-8404-4e24-8188-cc066e65f0fa" providerId="AD" clId="Web-{BD2A5A8D-30AD-F34F-C3DE-01D641E9D006}" dt="2019-12-02T09:07:07.713" v="50"/>
          <ac:spMkLst>
            <pc:docMk/>
            <pc:sldMk cId="2825656010" sldId="262"/>
            <ac:spMk id="23" creationId="{E5BBB0F9-6A59-4D02-A9C7-A2D6516684CE}"/>
          </ac:spMkLst>
        </pc:spChg>
        <pc:spChg chg="add">
          <ac:chgData name="Sanjay Dhaigude" userId="S::tpo@walchandsangli.ac.in::75a58487-8404-4e24-8188-cc066e65f0fa" providerId="AD" clId="Web-{BD2A5A8D-30AD-F34F-C3DE-01D641E9D006}" dt="2019-12-02T09:07:07.729" v="51"/>
          <ac:spMkLst>
            <pc:docMk/>
            <pc:sldMk cId="2825656010" sldId="262"/>
            <ac:spMk id="24" creationId="{EE1FC7B4-E4A7-4452-B413-1A623E3A7230}"/>
          </ac:spMkLst>
        </pc:spChg>
        <pc:spChg chg="add">
          <ac:chgData name="Sanjay Dhaigude" userId="S::tpo@walchandsangli.ac.in::75a58487-8404-4e24-8188-cc066e65f0fa" providerId="AD" clId="Web-{BD2A5A8D-30AD-F34F-C3DE-01D641E9D006}" dt="2019-12-02T09:07:07.729" v="51"/>
          <ac:spMkLst>
            <pc:docMk/>
            <pc:sldMk cId="2825656010" sldId="262"/>
            <ac:spMk id="25" creationId="{E0709AF0-24F0-4486-B189-BE6386BDB198}"/>
          </ac:spMkLst>
        </pc:spChg>
        <pc:spChg chg="add">
          <ac:chgData name="Sanjay Dhaigude" userId="S::tpo@walchandsangli.ac.in::75a58487-8404-4e24-8188-cc066e65f0fa" providerId="AD" clId="Web-{BD2A5A8D-30AD-F34F-C3DE-01D641E9D006}" dt="2019-12-02T09:07:07.729" v="51"/>
          <ac:spMkLst>
            <pc:docMk/>
            <pc:sldMk cId="2825656010" sldId="262"/>
            <ac:spMk id="26" creationId="{FBE3B62F-5853-4A3C-B050-6186351A7176}"/>
          </ac:spMkLst>
        </pc:spChg>
        <pc:picChg chg="add mod">
          <ac:chgData name="Sanjay Dhaigude" userId="S::tpo@walchandsangli.ac.in::75a58487-8404-4e24-8188-cc066e65f0fa" providerId="AD" clId="Web-{BD2A5A8D-30AD-F34F-C3DE-01D641E9D006}" dt="2019-12-02T09:07:07.729" v="51"/>
          <ac:picMkLst>
            <pc:docMk/>
            <pc:sldMk cId="2825656010" sldId="262"/>
            <ac:picMk id="4" creationId="{02AEBBE2-A989-4583-9E89-792599BC5982}"/>
          </ac:picMkLst>
        </pc:picChg>
        <pc:cxnChg chg="add del">
          <ac:chgData name="Sanjay Dhaigude" userId="S::tpo@walchandsangli.ac.in::75a58487-8404-4e24-8188-cc066e65f0fa" providerId="AD" clId="Web-{BD2A5A8D-30AD-F34F-C3DE-01D641E9D006}" dt="2019-12-02T09:07:05.198" v="48"/>
          <ac:cxnSpMkLst>
            <pc:docMk/>
            <pc:sldMk cId="2825656010" sldId="262"/>
            <ac:cxnSpMk id="18" creationId="{39B7FDC9-F0CE-43A7-9F2A-83DD09DC3453}"/>
          </ac:cxnSpMkLst>
        </pc:cxnChg>
      </pc:sldChg>
      <pc:sldChg chg="addSp modSp new mod setBg setClrOvrMap">
        <pc:chgData name="Sanjay Dhaigude" userId="S::tpo@walchandsangli.ac.in::75a58487-8404-4e24-8188-cc066e65f0fa" providerId="AD" clId="Web-{BD2A5A8D-30AD-F34F-C3DE-01D641E9D006}" dt="2019-12-02T09:07:29.557" v="56"/>
        <pc:sldMkLst>
          <pc:docMk/>
          <pc:sldMk cId="2945532767" sldId="263"/>
        </pc:sldMkLst>
        <pc:spChg chg="mod">
          <ac:chgData name="Sanjay Dhaigude" userId="S::tpo@walchandsangli.ac.in::75a58487-8404-4e24-8188-cc066e65f0fa" providerId="AD" clId="Web-{BD2A5A8D-30AD-F34F-C3DE-01D641E9D006}" dt="2019-12-02T09:07:29.557" v="56"/>
          <ac:spMkLst>
            <pc:docMk/>
            <pc:sldMk cId="2945532767" sldId="263"/>
            <ac:spMk id="2" creationId="{1752BBDB-8091-4D0A-AD27-CA4CD7F117FD}"/>
          </ac:spMkLst>
        </pc:spChg>
        <pc:spChg chg="mod">
          <ac:chgData name="Sanjay Dhaigude" userId="S::tpo@walchandsangli.ac.in::75a58487-8404-4e24-8188-cc066e65f0fa" providerId="AD" clId="Web-{BD2A5A8D-30AD-F34F-C3DE-01D641E9D006}" dt="2019-12-02T09:07:29.557" v="56"/>
          <ac:spMkLst>
            <pc:docMk/>
            <pc:sldMk cId="2945532767" sldId="263"/>
            <ac:spMk id="3" creationId="{248271DA-71BC-4445-BBAD-7AC20E436A30}"/>
          </ac:spMkLst>
        </pc:spChg>
        <pc:spChg chg="add">
          <ac:chgData name="Sanjay Dhaigude" userId="S::tpo@walchandsangli.ac.in::75a58487-8404-4e24-8188-cc066e65f0fa" providerId="AD" clId="Web-{BD2A5A8D-30AD-F34F-C3DE-01D641E9D006}" dt="2019-12-02T09:07:29.557" v="56"/>
          <ac:spMkLst>
            <pc:docMk/>
            <pc:sldMk cId="2945532767" sldId="263"/>
            <ac:spMk id="9" creationId="{EE1FC7B4-E4A7-4452-B413-1A623E3A7230}"/>
          </ac:spMkLst>
        </pc:spChg>
        <pc:spChg chg="add">
          <ac:chgData name="Sanjay Dhaigude" userId="S::tpo@walchandsangli.ac.in::75a58487-8404-4e24-8188-cc066e65f0fa" providerId="AD" clId="Web-{BD2A5A8D-30AD-F34F-C3DE-01D641E9D006}" dt="2019-12-02T09:07:29.557" v="56"/>
          <ac:spMkLst>
            <pc:docMk/>
            <pc:sldMk cId="2945532767" sldId="263"/>
            <ac:spMk id="11" creationId="{E0709AF0-24F0-4486-B189-BE6386BDB198}"/>
          </ac:spMkLst>
        </pc:spChg>
        <pc:spChg chg="add">
          <ac:chgData name="Sanjay Dhaigude" userId="S::tpo@walchandsangli.ac.in::75a58487-8404-4e24-8188-cc066e65f0fa" providerId="AD" clId="Web-{BD2A5A8D-30AD-F34F-C3DE-01D641E9D006}" dt="2019-12-02T09:07:29.557" v="56"/>
          <ac:spMkLst>
            <pc:docMk/>
            <pc:sldMk cId="2945532767" sldId="263"/>
            <ac:spMk id="13" creationId="{FBE3B62F-5853-4A3C-B050-6186351A7176}"/>
          </ac:spMkLst>
        </pc:spChg>
        <pc:picChg chg="add mod">
          <ac:chgData name="Sanjay Dhaigude" userId="S::tpo@walchandsangli.ac.in::75a58487-8404-4e24-8188-cc066e65f0fa" providerId="AD" clId="Web-{BD2A5A8D-30AD-F34F-C3DE-01D641E9D006}" dt="2019-12-02T09:07:29.557" v="56"/>
          <ac:picMkLst>
            <pc:docMk/>
            <pc:sldMk cId="2945532767" sldId="263"/>
            <ac:picMk id="4" creationId="{4AF639C5-F029-4EC6-9789-0B2E8B99848A}"/>
          </ac:picMkLst>
        </pc:picChg>
      </pc:sldChg>
      <pc:sldChg chg="addSp delSp modSp new mod setBg setClrOvrMap">
        <pc:chgData name="Sanjay Dhaigude" userId="S::tpo@walchandsangli.ac.in::75a58487-8404-4e24-8188-cc066e65f0fa" providerId="AD" clId="Web-{BD2A5A8D-30AD-F34F-C3DE-01D641E9D006}" dt="2019-12-02T09:08:43.338" v="81"/>
        <pc:sldMkLst>
          <pc:docMk/>
          <pc:sldMk cId="1339290111" sldId="264"/>
        </pc:sldMkLst>
        <pc:spChg chg="mod">
          <ac:chgData name="Sanjay Dhaigude" userId="S::tpo@walchandsangli.ac.in::75a58487-8404-4e24-8188-cc066e65f0fa" providerId="AD" clId="Web-{BD2A5A8D-30AD-F34F-C3DE-01D641E9D006}" dt="2019-12-02T09:08:10.338" v="68"/>
          <ac:spMkLst>
            <pc:docMk/>
            <pc:sldMk cId="1339290111" sldId="264"/>
            <ac:spMk id="2" creationId="{EADFADF7-B765-42E0-9A14-C5F79A61F318}"/>
          </ac:spMkLst>
        </pc:spChg>
        <pc:spChg chg="mod">
          <ac:chgData name="Sanjay Dhaigude" userId="S::tpo@walchandsangli.ac.in::75a58487-8404-4e24-8188-cc066e65f0fa" providerId="AD" clId="Web-{BD2A5A8D-30AD-F34F-C3DE-01D641E9D006}" dt="2019-12-02T09:08:43.338" v="81"/>
          <ac:spMkLst>
            <pc:docMk/>
            <pc:sldMk cId="1339290111" sldId="264"/>
            <ac:spMk id="3" creationId="{F041E939-0E58-43FF-AC2B-D9CFDFAC6421}"/>
          </ac:spMkLst>
        </pc:spChg>
        <pc:spChg chg="add del">
          <ac:chgData name="Sanjay Dhaigude" userId="S::tpo@walchandsangli.ac.in::75a58487-8404-4e24-8188-cc066e65f0fa" providerId="AD" clId="Web-{BD2A5A8D-30AD-F34F-C3DE-01D641E9D006}" dt="2019-12-02T09:08:43.338" v="81"/>
          <ac:spMkLst>
            <pc:docMk/>
            <pc:sldMk cId="1339290111" sldId="264"/>
            <ac:spMk id="9" creationId="{EE1FC7B4-E4A7-4452-B413-1A623E3A7230}"/>
          </ac:spMkLst>
        </pc:spChg>
        <pc:spChg chg="add del">
          <ac:chgData name="Sanjay Dhaigude" userId="S::tpo@walchandsangli.ac.in::75a58487-8404-4e24-8188-cc066e65f0fa" providerId="AD" clId="Web-{BD2A5A8D-30AD-F34F-C3DE-01D641E9D006}" dt="2019-12-02T09:08:43.338" v="81"/>
          <ac:spMkLst>
            <pc:docMk/>
            <pc:sldMk cId="1339290111" sldId="264"/>
            <ac:spMk id="11" creationId="{E0709AF0-24F0-4486-B189-BE6386BDB198}"/>
          </ac:spMkLst>
        </pc:spChg>
        <pc:spChg chg="add del">
          <ac:chgData name="Sanjay Dhaigude" userId="S::tpo@walchandsangli.ac.in::75a58487-8404-4e24-8188-cc066e65f0fa" providerId="AD" clId="Web-{BD2A5A8D-30AD-F34F-C3DE-01D641E9D006}" dt="2019-12-02T09:08:43.338" v="81"/>
          <ac:spMkLst>
            <pc:docMk/>
            <pc:sldMk cId="1339290111" sldId="264"/>
            <ac:spMk id="13" creationId="{FBE3B62F-5853-4A3C-B050-6186351A7176}"/>
          </ac:spMkLst>
        </pc:spChg>
        <pc:spChg chg="add">
          <ac:chgData name="Sanjay Dhaigude" userId="S::tpo@walchandsangli.ac.in::75a58487-8404-4e24-8188-cc066e65f0fa" providerId="AD" clId="Web-{BD2A5A8D-30AD-F34F-C3DE-01D641E9D006}" dt="2019-12-02T09:08:43.338" v="81"/>
          <ac:spMkLst>
            <pc:docMk/>
            <pc:sldMk cId="1339290111" sldId="264"/>
            <ac:spMk id="18" creationId="{EE1FC7B4-E4A7-4452-B413-1A623E3A7230}"/>
          </ac:spMkLst>
        </pc:spChg>
        <pc:spChg chg="add">
          <ac:chgData name="Sanjay Dhaigude" userId="S::tpo@walchandsangli.ac.in::75a58487-8404-4e24-8188-cc066e65f0fa" providerId="AD" clId="Web-{BD2A5A8D-30AD-F34F-C3DE-01D641E9D006}" dt="2019-12-02T09:08:43.338" v="81"/>
          <ac:spMkLst>
            <pc:docMk/>
            <pc:sldMk cId="1339290111" sldId="264"/>
            <ac:spMk id="20" creationId="{E0709AF0-24F0-4486-B189-BE6386BDB198}"/>
          </ac:spMkLst>
        </pc:spChg>
        <pc:spChg chg="add">
          <ac:chgData name="Sanjay Dhaigude" userId="S::tpo@walchandsangli.ac.in::75a58487-8404-4e24-8188-cc066e65f0fa" providerId="AD" clId="Web-{BD2A5A8D-30AD-F34F-C3DE-01D641E9D006}" dt="2019-12-02T09:08:43.338" v="81"/>
          <ac:spMkLst>
            <pc:docMk/>
            <pc:sldMk cId="1339290111" sldId="264"/>
            <ac:spMk id="22" creationId="{FBE3B62F-5853-4A3C-B050-6186351A7176}"/>
          </ac:spMkLst>
        </pc:spChg>
        <pc:picChg chg="add mod">
          <ac:chgData name="Sanjay Dhaigude" userId="S::tpo@walchandsangli.ac.in::75a58487-8404-4e24-8188-cc066e65f0fa" providerId="AD" clId="Web-{BD2A5A8D-30AD-F34F-C3DE-01D641E9D006}" dt="2019-12-02T09:08:10.338" v="68"/>
          <ac:picMkLst>
            <pc:docMk/>
            <pc:sldMk cId="1339290111" sldId="264"/>
            <ac:picMk id="4" creationId="{CF625237-572A-435E-A60C-F5EEF250EA0D}"/>
          </ac:picMkLst>
        </pc:picChg>
      </pc:sldChg>
      <pc:sldChg chg="addSp modSp new mod setBg setClrOvrMap">
        <pc:chgData name="Sanjay Dhaigude" userId="S::tpo@walchandsangli.ac.in::75a58487-8404-4e24-8188-cc066e65f0fa" providerId="AD" clId="Web-{BD2A5A8D-30AD-F34F-C3DE-01D641E9D006}" dt="2019-12-02T09:11:18.883" v="138"/>
        <pc:sldMkLst>
          <pc:docMk/>
          <pc:sldMk cId="2679459085" sldId="265"/>
        </pc:sldMkLst>
        <pc:spChg chg="mod">
          <ac:chgData name="Sanjay Dhaigude" userId="S::tpo@walchandsangli.ac.in::75a58487-8404-4e24-8188-cc066e65f0fa" providerId="AD" clId="Web-{BD2A5A8D-30AD-F34F-C3DE-01D641E9D006}" dt="2019-12-02T09:11:18.883" v="138"/>
          <ac:spMkLst>
            <pc:docMk/>
            <pc:sldMk cId="2679459085" sldId="265"/>
            <ac:spMk id="2" creationId="{13AFB62A-D212-42CA-89BE-F2EC1835ACDC}"/>
          </ac:spMkLst>
        </pc:spChg>
        <pc:spChg chg="mod">
          <ac:chgData name="Sanjay Dhaigude" userId="S::tpo@walchandsangli.ac.in::75a58487-8404-4e24-8188-cc066e65f0fa" providerId="AD" clId="Web-{BD2A5A8D-30AD-F34F-C3DE-01D641E9D006}" dt="2019-12-02T09:11:18.883" v="138"/>
          <ac:spMkLst>
            <pc:docMk/>
            <pc:sldMk cId="2679459085" sldId="265"/>
            <ac:spMk id="3" creationId="{7BA40C17-CB58-49D1-9BDA-5C54165749FB}"/>
          </ac:spMkLst>
        </pc:spChg>
        <pc:spChg chg="add">
          <ac:chgData name="Sanjay Dhaigude" userId="S::tpo@walchandsangli.ac.in::75a58487-8404-4e24-8188-cc066e65f0fa" providerId="AD" clId="Web-{BD2A5A8D-30AD-F34F-C3DE-01D641E9D006}" dt="2019-12-02T09:11:18.883" v="138"/>
          <ac:spMkLst>
            <pc:docMk/>
            <pc:sldMk cId="2679459085" sldId="265"/>
            <ac:spMk id="8" creationId="{EA67B5B4-3A24-436E-B663-1B2EBFF8A0CD}"/>
          </ac:spMkLst>
        </pc:spChg>
        <pc:spChg chg="add">
          <ac:chgData name="Sanjay Dhaigude" userId="S::tpo@walchandsangli.ac.in::75a58487-8404-4e24-8188-cc066e65f0fa" providerId="AD" clId="Web-{BD2A5A8D-30AD-F34F-C3DE-01D641E9D006}" dt="2019-12-02T09:11:18.883" v="138"/>
          <ac:spMkLst>
            <pc:docMk/>
            <pc:sldMk cId="2679459085" sldId="265"/>
            <ac:spMk id="10" creationId="{987FDF89-C993-41F4-A1B8-DBAFF16008A9}"/>
          </ac:spMkLst>
        </pc:spChg>
        <pc:spChg chg="add">
          <ac:chgData name="Sanjay Dhaigude" userId="S::tpo@walchandsangli.ac.in::75a58487-8404-4e24-8188-cc066e65f0fa" providerId="AD" clId="Web-{BD2A5A8D-30AD-F34F-C3DE-01D641E9D006}" dt="2019-12-02T09:11:18.883" v="138"/>
          <ac:spMkLst>
            <pc:docMk/>
            <pc:sldMk cId="2679459085" sldId="265"/>
            <ac:spMk id="12" creationId="{64E585EA-75FD-4025-8270-F66A58A15CDA}"/>
          </ac:spMkLst>
        </pc:spChg>
      </pc:sldChg>
      <pc:sldChg chg="addSp modSp new mod setBg setClrOvrMap">
        <pc:chgData name="Sanjay Dhaigude" userId="S::tpo@walchandsangli.ac.in::75a58487-8404-4e24-8188-cc066e65f0fa" providerId="AD" clId="Web-{BD2A5A8D-30AD-F34F-C3DE-01D641E9D006}" dt="2019-12-02T09:13:49.132" v="163" actId="20577"/>
        <pc:sldMkLst>
          <pc:docMk/>
          <pc:sldMk cId="3824138516" sldId="266"/>
        </pc:sldMkLst>
        <pc:spChg chg="mod">
          <ac:chgData name="Sanjay Dhaigude" userId="S::tpo@walchandsangli.ac.in::75a58487-8404-4e24-8188-cc066e65f0fa" providerId="AD" clId="Web-{BD2A5A8D-30AD-F34F-C3DE-01D641E9D006}" dt="2019-12-02T09:13:22.492" v="157"/>
          <ac:spMkLst>
            <pc:docMk/>
            <pc:sldMk cId="3824138516" sldId="266"/>
            <ac:spMk id="2" creationId="{75B9E15E-9005-4AA4-B828-1BE9EAA3A5E5}"/>
          </ac:spMkLst>
        </pc:spChg>
        <pc:spChg chg="mod">
          <ac:chgData name="Sanjay Dhaigude" userId="S::tpo@walchandsangli.ac.in::75a58487-8404-4e24-8188-cc066e65f0fa" providerId="AD" clId="Web-{BD2A5A8D-30AD-F34F-C3DE-01D641E9D006}" dt="2019-12-02T09:13:49.132" v="163" actId="20577"/>
          <ac:spMkLst>
            <pc:docMk/>
            <pc:sldMk cId="3824138516" sldId="266"/>
            <ac:spMk id="3" creationId="{66B2A652-0771-4E22-A0CD-39D162734986}"/>
          </ac:spMkLst>
        </pc:spChg>
        <pc:spChg chg="add">
          <ac:chgData name="Sanjay Dhaigude" userId="S::tpo@walchandsangli.ac.in::75a58487-8404-4e24-8188-cc066e65f0fa" providerId="AD" clId="Web-{BD2A5A8D-30AD-F34F-C3DE-01D641E9D006}" dt="2019-12-02T09:13:22.492" v="157"/>
          <ac:spMkLst>
            <pc:docMk/>
            <pc:sldMk cId="3824138516" sldId="266"/>
            <ac:spMk id="8" creationId="{EA67B5B4-3A24-436E-B663-1B2EBFF8A0CD}"/>
          </ac:spMkLst>
        </pc:spChg>
        <pc:spChg chg="add">
          <ac:chgData name="Sanjay Dhaigude" userId="S::tpo@walchandsangli.ac.in::75a58487-8404-4e24-8188-cc066e65f0fa" providerId="AD" clId="Web-{BD2A5A8D-30AD-F34F-C3DE-01D641E9D006}" dt="2019-12-02T09:13:22.492" v="157"/>
          <ac:spMkLst>
            <pc:docMk/>
            <pc:sldMk cId="3824138516" sldId="266"/>
            <ac:spMk id="10" creationId="{987FDF89-C993-41F4-A1B8-DBAFF16008A9}"/>
          </ac:spMkLst>
        </pc:spChg>
        <pc:spChg chg="add">
          <ac:chgData name="Sanjay Dhaigude" userId="S::tpo@walchandsangli.ac.in::75a58487-8404-4e24-8188-cc066e65f0fa" providerId="AD" clId="Web-{BD2A5A8D-30AD-F34F-C3DE-01D641E9D006}" dt="2019-12-02T09:13:22.492" v="157"/>
          <ac:spMkLst>
            <pc:docMk/>
            <pc:sldMk cId="3824138516" sldId="266"/>
            <ac:spMk id="12" creationId="{64E585EA-75FD-4025-8270-F66A58A15CDA}"/>
          </ac:spMkLst>
        </pc:spChg>
      </pc:sldChg>
      <pc:sldChg chg="addSp delSp modSp new mod setBg">
        <pc:chgData name="Sanjay Dhaigude" userId="S::tpo@walchandsangli.ac.in::75a58487-8404-4e24-8188-cc066e65f0fa" providerId="AD" clId="Web-{BD2A5A8D-30AD-F34F-C3DE-01D641E9D006}" dt="2019-12-02T09:24:47.018" v="302" actId="20577"/>
        <pc:sldMkLst>
          <pc:docMk/>
          <pc:sldMk cId="510445761" sldId="267"/>
        </pc:sldMkLst>
        <pc:spChg chg="mod">
          <ac:chgData name="Sanjay Dhaigude" userId="S::tpo@walchandsangli.ac.in::75a58487-8404-4e24-8188-cc066e65f0fa" providerId="AD" clId="Web-{BD2A5A8D-30AD-F34F-C3DE-01D641E9D006}" dt="2019-12-02T09:24:28.580" v="296"/>
          <ac:spMkLst>
            <pc:docMk/>
            <pc:sldMk cId="510445761" sldId="267"/>
            <ac:spMk id="2" creationId="{0568D1AF-74CD-4AEE-86DB-60F1310A145E}"/>
          </ac:spMkLst>
        </pc:spChg>
        <pc:spChg chg="add del mod">
          <ac:chgData name="Sanjay Dhaigude" userId="S::tpo@walchandsangli.ac.in::75a58487-8404-4e24-8188-cc066e65f0fa" providerId="AD" clId="Web-{BD2A5A8D-30AD-F34F-C3DE-01D641E9D006}" dt="2019-12-02T09:24:28.580" v="296"/>
          <ac:spMkLst>
            <pc:docMk/>
            <pc:sldMk cId="510445761" sldId="267"/>
            <ac:spMk id="3" creationId="{AE71D33E-FF4A-465C-A2DF-FF58A15A82CA}"/>
          </ac:spMkLst>
        </pc:spChg>
        <pc:spChg chg="add">
          <ac:chgData name="Sanjay Dhaigude" userId="S::tpo@walchandsangli.ac.in::75a58487-8404-4e24-8188-cc066e65f0fa" providerId="AD" clId="Web-{BD2A5A8D-30AD-F34F-C3DE-01D641E9D006}" dt="2019-12-02T09:24:28.580" v="296"/>
          <ac:spMkLst>
            <pc:docMk/>
            <pc:sldMk cId="510445761" sldId="267"/>
            <ac:spMk id="6" creationId="{A5711A0E-A428-4ED1-96CB-33D69FD842E4}"/>
          </ac:spMkLst>
        </pc:spChg>
        <pc:spChg chg="add del">
          <ac:chgData name="Sanjay Dhaigude" userId="S::tpo@walchandsangli.ac.in::75a58487-8404-4e24-8188-cc066e65f0fa" providerId="AD" clId="Web-{BD2A5A8D-30AD-F34F-C3DE-01D641E9D006}" dt="2019-12-02T09:24:28.549" v="295"/>
          <ac:spMkLst>
            <pc:docMk/>
            <pc:sldMk cId="510445761" sldId="267"/>
            <ac:spMk id="10" creationId="{53B021B3-DE93-4AB7-8A18-CF5F1CED88B8}"/>
          </ac:spMkLst>
        </pc:spChg>
        <pc:spChg chg="add del">
          <ac:chgData name="Sanjay Dhaigude" userId="S::tpo@walchandsangli.ac.in::75a58487-8404-4e24-8188-cc066e65f0fa" providerId="AD" clId="Web-{BD2A5A8D-30AD-F34F-C3DE-01D641E9D006}" dt="2019-12-02T09:24:28.549" v="295"/>
          <ac:spMkLst>
            <pc:docMk/>
            <pc:sldMk cId="510445761" sldId="267"/>
            <ac:spMk id="12" creationId="{52D502E5-F6B4-4D58-B4AE-FC466FF15EE8}"/>
          </ac:spMkLst>
        </pc:spChg>
        <pc:spChg chg="add del">
          <ac:chgData name="Sanjay Dhaigude" userId="S::tpo@walchandsangli.ac.in::75a58487-8404-4e24-8188-cc066e65f0fa" providerId="AD" clId="Web-{BD2A5A8D-30AD-F34F-C3DE-01D641E9D006}" dt="2019-12-02T09:24:28.549" v="295"/>
          <ac:spMkLst>
            <pc:docMk/>
            <pc:sldMk cId="510445761" sldId="267"/>
            <ac:spMk id="14" creationId="{9DECDBF4-02B6-4BB4-B65B-B8107AD6A9E8}"/>
          </ac:spMkLst>
        </pc:spChg>
        <pc:graphicFrameChg chg="add del">
          <ac:chgData name="Sanjay Dhaigude" userId="S::tpo@walchandsangli.ac.in::75a58487-8404-4e24-8188-cc066e65f0fa" providerId="AD" clId="Web-{BD2A5A8D-30AD-F34F-C3DE-01D641E9D006}" dt="2019-12-02T09:24:28.549" v="295"/>
          <ac:graphicFrameMkLst>
            <pc:docMk/>
            <pc:sldMk cId="510445761" sldId="267"/>
            <ac:graphicFrameMk id="5" creationId="{C408E9EA-AAD2-4C25-9738-5591AF616875}"/>
          </ac:graphicFrameMkLst>
        </pc:graphicFrameChg>
        <pc:graphicFrameChg chg="add modGraphic">
          <ac:chgData name="Sanjay Dhaigude" userId="S::tpo@walchandsangli.ac.in::75a58487-8404-4e24-8188-cc066e65f0fa" providerId="AD" clId="Web-{BD2A5A8D-30AD-F34F-C3DE-01D641E9D006}" dt="2019-12-02T09:24:47.018" v="302" actId="20577"/>
          <ac:graphicFrameMkLst>
            <pc:docMk/>
            <pc:sldMk cId="510445761" sldId="267"/>
            <ac:graphicFrameMk id="7" creationId="{4E1DC271-3595-4BFB-B10E-A969D477CC56}"/>
          </ac:graphicFrameMkLst>
        </pc:graphicFrameChg>
      </pc:sldChg>
      <pc:sldChg chg="addSp delSp modSp new mod setBg">
        <pc:chgData name="Sanjay Dhaigude" userId="S::tpo@walchandsangli.ac.in::75a58487-8404-4e24-8188-cc066e65f0fa" providerId="AD" clId="Web-{BD2A5A8D-30AD-F34F-C3DE-01D641E9D006}" dt="2019-12-02T09:22:31.394" v="261" actId="20577"/>
        <pc:sldMkLst>
          <pc:docMk/>
          <pc:sldMk cId="3362854804" sldId="268"/>
        </pc:sldMkLst>
        <pc:spChg chg="mod">
          <ac:chgData name="Sanjay Dhaigude" userId="S::tpo@walchandsangli.ac.in::75a58487-8404-4e24-8188-cc066e65f0fa" providerId="AD" clId="Web-{BD2A5A8D-30AD-F34F-C3DE-01D641E9D006}" dt="2019-12-02T09:22:22.472" v="260"/>
          <ac:spMkLst>
            <pc:docMk/>
            <pc:sldMk cId="3362854804" sldId="268"/>
            <ac:spMk id="2" creationId="{94BF9537-4AA6-4A11-AC06-61357C817FA4}"/>
          </ac:spMkLst>
        </pc:spChg>
        <pc:spChg chg="mod">
          <ac:chgData name="Sanjay Dhaigude" userId="S::tpo@walchandsangli.ac.in::75a58487-8404-4e24-8188-cc066e65f0fa" providerId="AD" clId="Web-{BD2A5A8D-30AD-F34F-C3DE-01D641E9D006}" dt="2019-12-02T09:22:31.394" v="261" actId="20577"/>
          <ac:spMkLst>
            <pc:docMk/>
            <pc:sldMk cId="3362854804" sldId="268"/>
            <ac:spMk id="3" creationId="{AF5529E2-471E-44CC-A53F-C71D5A7A929B}"/>
          </ac:spMkLst>
        </pc:spChg>
        <pc:spChg chg="add del">
          <ac:chgData name="Sanjay Dhaigude" userId="S::tpo@walchandsangli.ac.in::75a58487-8404-4e24-8188-cc066e65f0fa" providerId="AD" clId="Web-{BD2A5A8D-30AD-F34F-C3DE-01D641E9D006}" dt="2019-12-02T09:22:22.456" v="259"/>
          <ac:spMkLst>
            <pc:docMk/>
            <pc:sldMk cId="3362854804" sldId="268"/>
            <ac:spMk id="6" creationId="{C1A1C5D3-C053-4EE9-BE1A-419B6E27CCAE}"/>
          </ac:spMkLst>
        </pc:spChg>
        <pc:spChg chg="add del">
          <ac:chgData name="Sanjay Dhaigude" userId="S::tpo@walchandsangli.ac.in::75a58487-8404-4e24-8188-cc066e65f0fa" providerId="AD" clId="Web-{BD2A5A8D-30AD-F34F-C3DE-01D641E9D006}" dt="2019-12-02T09:22:22.456" v="259"/>
          <ac:spMkLst>
            <pc:docMk/>
            <pc:sldMk cId="3362854804" sldId="268"/>
            <ac:spMk id="7" creationId="{A3473CF9-37EB-43E7-89EF-D2D1C53D1DAC}"/>
          </ac:spMkLst>
        </pc:spChg>
        <pc:spChg chg="add">
          <ac:chgData name="Sanjay Dhaigude" userId="S::tpo@walchandsangli.ac.in::75a58487-8404-4e24-8188-cc066e65f0fa" providerId="AD" clId="Web-{BD2A5A8D-30AD-F34F-C3DE-01D641E9D006}" dt="2019-12-02T09:22:22.472" v="260"/>
          <ac:spMkLst>
            <pc:docMk/>
            <pc:sldMk cId="3362854804" sldId="268"/>
            <ac:spMk id="8" creationId="{823AC064-BC96-4F32-8AE1-B2FD38754823}"/>
          </ac:spMkLst>
        </pc:spChg>
        <pc:spChg chg="add del">
          <ac:chgData name="Sanjay Dhaigude" userId="S::tpo@walchandsangli.ac.in::75a58487-8404-4e24-8188-cc066e65f0fa" providerId="AD" clId="Web-{BD2A5A8D-30AD-F34F-C3DE-01D641E9D006}" dt="2019-12-02T09:22:16.941" v="257"/>
          <ac:spMkLst>
            <pc:docMk/>
            <pc:sldMk cId="3362854804" sldId="268"/>
            <ac:spMk id="9" creationId="{823AC064-BC96-4F32-8AE1-B2FD38754823}"/>
          </ac:spMkLst>
        </pc:spChg>
        <pc:spChg chg="add del">
          <ac:chgData name="Sanjay Dhaigude" userId="S::tpo@walchandsangli.ac.in::75a58487-8404-4e24-8188-cc066e65f0fa" providerId="AD" clId="Web-{BD2A5A8D-30AD-F34F-C3DE-01D641E9D006}" dt="2019-12-02T09:22:22.456" v="259"/>
          <ac:spMkLst>
            <pc:docMk/>
            <pc:sldMk cId="3362854804" sldId="268"/>
            <ac:spMk id="13" creationId="{586B4EF9-43BA-4655-A6FF-1D8E21574C95}"/>
          </ac:spMkLst>
        </pc:spChg>
        <pc:picChg chg="add mod">
          <ac:chgData name="Sanjay Dhaigude" userId="S::tpo@walchandsangli.ac.in::75a58487-8404-4e24-8188-cc066e65f0fa" providerId="AD" clId="Web-{BD2A5A8D-30AD-F34F-C3DE-01D641E9D006}" dt="2019-12-02T09:22:22.472" v="260"/>
          <ac:picMkLst>
            <pc:docMk/>
            <pc:sldMk cId="3362854804" sldId="268"/>
            <ac:picMk id="4" creationId="{1674745D-F8CE-42F9-AE94-C019073E113B}"/>
          </ac:picMkLst>
        </pc:picChg>
        <pc:cxnChg chg="add">
          <ac:chgData name="Sanjay Dhaigude" userId="S::tpo@walchandsangli.ac.in::75a58487-8404-4e24-8188-cc066e65f0fa" providerId="AD" clId="Web-{BD2A5A8D-30AD-F34F-C3DE-01D641E9D006}" dt="2019-12-02T09:22:22.472" v="260"/>
          <ac:cxnSpMkLst>
            <pc:docMk/>
            <pc:sldMk cId="3362854804" sldId="268"/>
            <ac:cxnSpMk id="10" creationId="{7E7C77BC-7138-40B1-A15B-20F57A494629}"/>
          </ac:cxnSpMkLst>
        </pc:cxnChg>
        <pc:cxnChg chg="add del">
          <ac:chgData name="Sanjay Dhaigude" userId="S::tpo@walchandsangli.ac.in::75a58487-8404-4e24-8188-cc066e65f0fa" providerId="AD" clId="Web-{BD2A5A8D-30AD-F34F-C3DE-01D641E9D006}" dt="2019-12-02T09:22:16.941" v="257"/>
          <ac:cxnSpMkLst>
            <pc:docMk/>
            <pc:sldMk cId="3362854804" sldId="268"/>
            <ac:cxnSpMk id="11" creationId="{7E7C77BC-7138-40B1-A15B-20F57A494629}"/>
          </ac:cxnSpMkLst>
        </pc:cxn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A685E-B445-40BB-A95B-EA750EAAA4DF}"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F331FA83-1A1B-4FB7-BBE4-0609892AF1DB}">
      <dgm:prSet/>
      <dgm:spPr/>
      <dgm:t>
        <a:bodyPr/>
        <a:lstStyle/>
        <a:p>
          <a:r>
            <a:rPr lang="en-US"/>
            <a:t>The structure is quite simple. In an N-channel JFET an N-type silicon bar, referred to as the channel, has two smaller pieces of P-type silicon material diffused on the opposite sides of its middle part, forming P-N junctions, as illustrated in figure. </a:t>
          </a:r>
        </a:p>
      </dgm:t>
    </dgm:pt>
    <dgm:pt modelId="{892FD581-4C77-49F8-9E69-DEA8B925B9DA}" type="parTrans" cxnId="{32C986AB-7147-49E9-9D75-68D8986B4151}">
      <dgm:prSet/>
      <dgm:spPr/>
      <dgm:t>
        <a:bodyPr/>
        <a:lstStyle/>
        <a:p>
          <a:endParaRPr lang="en-US"/>
        </a:p>
      </dgm:t>
    </dgm:pt>
    <dgm:pt modelId="{01C12EDB-224B-40B5-8248-B8D6DA5753C4}" type="sibTrans" cxnId="{32C986AB-7147-49E9-9D75-68D8986B4151}">
      <dgm:prSet phldrT="1" phldr="0"/>
      <dgm:spPr/>
      <dgm:t>
        <a:bodyPr/>
        <a:lstStyle/>
        <a:p>
          <a:endParaRPr lang="en-US"/>
        </a:p>
      </dgm:t>
    </dgm:pt>
    <dgm:pt modelId="{19820387-F2CA-46F0-8897-A49CD1484D13}">
      <dgm:prSet/>
      <dgm:spPr/>
      <dgm:t>
        <a:bodyPr/>
        <a:lstStyle/>
        <a:p>
          <a:r>
            <a:rPr lang="en-US"/>
            <a:t>The two P-N junctions forming diodes or gates are connected internally and a common terminal, called the gate terminal, is brought out. </a:t>
          </a:r>
        </a:p>
      </dgm:t>
    </dgm:pt>
    <dgm:pt modelId="{4E290883-5045-4BA7-BA0B-87D793DEDA4D}" type="parTrans" cxnId="{EBA45401-D557-4356-87BF-6F40A12F7A47}">
      <dgm:prSet/>
      <dgm:spPr/>
      <dgm:t>
        <a:bodyPr/>
        <a:lstStyle/>
        <a:p>
          <a:endParaRPr lang="en-US"/>
        </a:p>
      </dgm:t>
    </dgm:pt>
    <dgm:pt modelId="{8FADE78B-6FA0-4A46-B86B-AFC599DEDAF4}" type="sibTrans" cxnId="{EBA45401-D557-4356-87BF-6F40A12F7A47}">
      <dgm:prSet phldrT="2" phldr="0"/>
      <dgm:spPr/>
      <dgm:t>
        <a:bodyPr/>
        <a:lstStyle/>
        <a:p>
          <a:endParaRPr lang="en-US"/>
        </a:p>
      </dgm:t>
    </dgm:pt>
    <dgm:pt modelId="{0802828A-676B-4417-AFC8-AF5EC4CDB030}">
      <dgm:prSet/>
      <dgm:spPr/>
      <dgm:t>
        <a:bodyPr/>
        <a:lstStyle/>
        <a:p>
          <a:r>
            <a:rPr lang="en-US"/>
            <a:t>Ohmic contacts (direct electrical connections) are made at the two ends of the channel—one lead is called the Source terminal S and the other Drain terminal D.</a:t>
          </a:r>
        </a:p>
      </dgm:t>
    </dgm:pt>
    <dgm:pt modelId="{310312AB-9BEA-4505-9CA4-EC64C55AA552}" type="parTrans" cxnId="{F6C165D7-DE09-4244-9A51-5B09CA9F7F88}">
      <dgm:prSet/>
      <dgm:spPr/>
      <dgm:t>
        <a:bodyPr/>
        <a:lstStyle/>
        <a:p>
          <a:endParaRPr lang="en-US"/>
        </a:p>
      </dgm:t>
    </dgm:pt>
    <dgm:pt modelId="{F9F48FFD-22E8-4D6A-980C-8445FB1F967D}" type="sibTrans" cxnId="{F6C165D7-DE09-4244-9A51-5B09CA9F7F88}">
      <dgm:prSet phldrT="3" phldr="0"/>
      <dgm:spPr/>
      <dgm:t>
        <a:bodyPr/>
        <a:lstStyle/>
        <a:p>
          <a:endParaRPr lang="en-US"/>
        </a:p>
      </dgm:t>
    </dgm:pt>
    <dgm:pt modelId="{F7D780CC-3A12-4E2B-A49D-15DC3441632C}">
      <dgm:prSet/>
      <dgm:spPr/>
      <dgm:t>
        <a:bodyPr/>
        <a:lstStyle/>
        <a:p>
          <a:r>
            <a:rPr lang="en-US"/>
            <a:t>The silicon bar behaves like a resistor between its two terminals D and S. </a:t>
          </a:r>
        </a:p>
      </dgm:t>
    </dgm:pt>
    <dgm:pt modelId="{413BC233-258C-4C94-B021-BF05871E0C14}" type="parTrans" cxnId="{CEE3DB3C-FDDF-47CA-87F6-2FB886ABA29E}">
      <dgm:prSet/>
      <dgm:spPr/>
      <dgm:t>
        <a:bodyPr/>
        <a:lstStyle/>
        <a:p>
          <a:endParaRPr lang="en-US"/>
        </a:p>
      </dgm:t>
    </dgm:pt>
    <dgm:pt modelId="{9194B323-B7D2-41A1-96F0-5D585090B99E}" type="sibTrans" cxnId="{CEE3DB3C-FDDF-47CA-87F6-2FB886ABA29E}">
      <dgm:prSet phldrT="4" phldr="0"/>
      <dgm:spPr/>
      <dgm:t>
        <a:bodyPr/>
        <a:lstStyle/>
        <a:p>
          <a:endParaRPr lang="en-US"/>
        </a:p>
      </dgm:t>
    </dgm:pt>
    <dgm:pt modelId="{4FC9BC3B-0F32-487A-A1A5-80180741D8F9}">
      <dgm:prSet/>
      <dgm:spPr/>
      <dgm:t>
        <a:bodyPr/>
        <a:lstStyle/>
        <a:p>
          <a:r>
            <a:rPr lang="en-US"/>
            <a:t>The gate terminal is analogous to the base of an ordinary transistor(BJT). It is used to control the flow of current from source to drain. Thus, source and drain terminals are analogous to emitter and collector terminals respectively of a BJT.</a:t>
          </a:r>
        </a:p>
      </dgm:t>
    </dgm:pt>
    <dgm:pt modelId="{558DED54-79ED-45EA-BCE6-F8262031CA2C}" type="parTrans" cxnId="{CD95D81B-45B4-4C53-85F6-2FBDB0E7E53A}">
      <dgm:prSet/>
      <dgm:spPr/>
      <dgm:t>
        <a:bodyPr/>
        <a:lstStyle/>
        <a:p>
          <a:endParaRPr lang="en-US"/>
        </a:p>
      </dgm:t>
    </dgm:pt>
    <dgm:pt modelId="{55DA6864-F3BD-419E-86C4-1397C2E3E6C8}" type="sibTrans" cxnId="{CD95D81B-45B4-4C53-85F6-2FBDB0E7E53A}">
      <dgm:prSet phldrT="5" phldr="0"/>
      <dgm:spPr/>
      <dgm:t>
        <a:bodyPr/>
        <a:lstStyle/>
        <a:p>
          <a:endParaRPr lang="en-US"/>
        </a:p>
      </dgm:t>
    </dgm:pt>
    <dgm:pt modelId="{8F8CA388-9F17-4667-9706-5A69DFBC5578}" type="pres">
      <dgm:prSet presAssocID="{379A685E-B445-40BB-A95B-EA750EAAA4DF}" presName="vert0" presStyleCnt="0">
        <dgm:presLayoutVars>
          <dgm:dir/>
          <dgm:animOne val="branch"/>
          <dgm:animLvl val="lvl"/>
        </dgm:presLayoutVars>
      </dgm:prSet>
      <dgm:spPr/>
    </dgm:pt>
    <dgm:pt modelId="{06BB6087-FF07-4DD2-94C1-2E423EACF00C}" type="pres">
      <dgm:prSet presAssocID="{F331FA83-1A1B-4FB7-BBE4-0609892AF1DB}" presName="thickLine" presStyleLbl="alignNode1" presStyleIdx="0" presStyleCnt="5"/>
      <dgm:spPr/>
    </dgm:pt>
    <dgm:pt modelId="{56B5EB64-D2B7-48A0-BDFF-25BE0801B3B3}" type="pres">
      <dgm:prSet presAssocID="{F331FA83-1A1B-4FB7-BBE4-0609892AF1DB}" presName="horz1" presStyleCnt="0"/>
      <dgm:spPr/>
    </dgm:pt>
    <dgm:pt modelId="{690C726D-7D4F-4199-833E-26F92F8980D3}" type="pres">
      <dgm:prSet presAssocID="{F331FA83-1A1B-4FB7-BBE4-0609892AF1DB}" presName="tx1" presStyleLbl="revTx" presStyleIdx="0" presStyleCnt="5"/>
      <dgm:spPr/>
    </dgm:pt>
    <dgm:pt modelId="{A63BFB0C-1297-4A8A-8008-AB5ED09CFFBD}" type="pres">
      <dgm:prSet presAssocID="{F331FA83-1A1B-4FB7-BBE4-0609892AF1DB}" presName="vert1" presStyleCnt="0"/>
      <dgm:spPr/>
    </dgm:pt>
    <dgm:pt modelId="{C731C9D5-D0D5-418B-A8C3-8D658C4A8C55}" type="pres">
      <dgm:prSet presAssocID="{19820387-F2CA-46F0-8897-A49CD1484D13}" presName="thickLine" presStyleLbl="alignNode1" presStyleIdx="1" presStyleCnt="5"/>
      <dgm:spPr/>
    </dgm:pt>
    <dgm:pt modelId="{C91C3498-F52C-485E-99C3-9610599E8315}" type="pres">
      <dgm:prSet presAssocID="{19820387-F2CA-46F0-8897-A49CD1484D13}" presName="horz1" presStyleCnt="0"/>
      <dgm:spPr/>
    </dgm:pt>
    <dgm:pt modelId="{4EBB02D7-ACE6-43F4-ACF8-1D52A5F75A43}" type="pres">
      <dgm:prSet presAssocID="{19820387-F2CA-46F0-8897-A49CD1484D13}" presName="tx1" presStyleLbl="revTx" presStyleIdx="1" presStyleCnt="5"/>
      <dgm:spPr/>
    </dgm:pt>
    <dgm:pt modelId="{8DA5C61B-8651-4CC0-B9F7-B18791876FBF}" type="pres">
      <dgm:prSet presAssocID="{19820387-F2CA-46F0-8897-A49CD1484D13}" presName="vert1" presStyleCnt="0"/>
      <dgm:spPr/>
    </dgm:pt>
    <dgm:pt modelId="{D47697DF-E436-46B8-93AA-C08D84612834}" type="pres">
      <dgm:prSet presAssocID="{0802828A-676B-4417-AFC8-AF5EC4CDB030}" presName="thickLine" presStyleLbl="alignNode1" presStyleIdx="2" presStyleCnt="5"/>
      <dgm:spPr/>
    </dgm:pt>
    <dgm:pt modelId="{1178E004-E7D1-45CE-8827-895C6FFD1F0C}" type="pres">
      <dgm:prSet presAssocID="{0802828A-676B-4417-AFC8-AF5EC4CDB030}" presName="horz1" presStyleCnt="0"/>
      <dgm:spPr/>
    </dgm:pt>
    <dgm:pt modelId="{8711F91D-9224-492F-9CC9-1AE22B6D590F}" type="pres">
      <dgm:prSet presAssocID="{0802828A-676B-4417-AFC8-AF5EC4CDB030}" presName="tx1" presStyleLbl="revTx" presStyleIdx="2" presStyleCnt="5"/>
      <dgm:spPr/>
    </dgm:pt>
    <dgm:pt modelId="{02FE5866-F2B0-48BC-BE96-6520834E7E7A}" type="pres">
      <dgm:prSet presAssocID="{0802828A-676B-4417-AFC8-AF5EC4CDB030}" presName="vert1" presStyleCnt="0"/>
      <dgm:spPr/>
    </dgm:pt>
    <dgm:pt modelId="{0CC8BB39-5CD7-46C7-A337-6ADF6B69A3EF}" type="pres">
      <dgm:prSet presAssocID="{F7D780CC-3A12-4E2B-A49D-15DC3441632C}" presName="thickLine" presStyleLbl="alignNode1" presStyleIdx="3" presStyleCnt="5"/>
      <dgm:spPr/>
    </dgm:pt>
    <dgm:pt modelId="{625990E5-0A3A-4BF4-B8FF-E1895659DC20}" type="pres">
      <dgm:prSet presAssocID="{F7D780CC-3A12-4E2B-A49D-15DC3441632C}" presName="horz1" presStyleCnt="0"/>
      <dgm:spPr/>
    </dgm:pt>
    <dgm:pt modelId="{75A63F7B-6C34-4221-B655-CA42BD38C3E8}" type="pres">
      <dgm:prSet presAssocID="{F7D780CC-3A12-4E2B-A49D-15DC3441632C}" presName="tx1" presStyleLbl="revTx" presStyleIdx="3" presStyleCnt="5"/>
      <dgm:spPr/>
    </dgm:pt>
    <dgm:pt modelId="{263CC9AC-811F-44F4-8A35-0064C1F4FE89}" type="pres">
      <dgm:prSet presAssocID="{F7D780CC-3A12-4E2B-A49D-15DC3441632C}" presName="vert1" presStyleCnt="0"/>
      <dgm:spPr/>
    </dgm:pt>
    <dgm:pt modelId="{61F83EF8-A537-4F4C-B252-A2C929073DC9}" type="pres">
      <dgm:prSet presAssocID="{4FC9BC3B-0F32-487A-A1A5-80180741D8F9}" presName="thickLine" presStyleLbl="alignNode1" presStyleIdx="4" presStyleCnt="5"/>
      <dgm:spPr/>
    </dgm:pt>
    <dgm:pt modelId="{2574C4E2-6124-4468-81DE-2C38D9615E54}" type="pres">
      <dgm:prSet presAssocID="{4FC9BC3B-0F32-487A-A1A5-80180741D8F9}" presName="horz1" presStyleCnt="0"/>
      <dgm:spPr/>
    </dgm:pt>
    <dgm:pt modelId="{056F0472-D586-4F04-A5D1-AAC4AE5F3670}" type="pres">
      <dgm:prSet presAssocID="{4FC9BC3B-0F32-487A-A1A5-80180741D8F9}" presName="tx1" presStyleLbl="revTx" presStyleIdx="4" presStyleCnt="5"/>
      <dgm:spPr/>
    </dgm:pt>
    <dgm:pt modelId="{2418CB34-1AA6-4AC4-B7A9-FFE2D7E2DF84}" type="pres">
      <dgm:prSet presAssocID="{4FC9BC3B-0F32-487A-A1A5-80180741D8F9}" presName="vert1" presStyleCnt="0"/>
      <dgm:spPr/>
    </dgm:pt>
  </dgm:ptLst>
  <dgm:cxnLst>
    <dgm:cxn modelId="{EBA45401-D557-4356-87BF-6F40A12F7A47}" srcId="{379A685E-B445-40BB-A95B-EA750EAAA4DF}" destId="{19820387-F2CA-46F0-8897-A49CD1484D13}" srcOrd="1" destOrd="0" parTransId="{4E290883-5045-4BA7-BA0B-87D793DEDA4D}" sibTransId="{8FADE78B-6FA0-4A46-B86B-AFC599DEDAF4}"/>
    <dgm:cxn modelId="{E5255B07-9614-4F54-8797-2A69FC36E51D}" type="presOf" srcId="{4FC9BC3B-0F32-487A-A1A5-80180741D8F9}" destId="{056F0472-D586-4F04-A5D1-AAC4AE5F3670}" srcOrd="0" destOrd="0" presId="urn:microsoft.com/office/officeart/2008/layout/LinedList"/>
    <dgm:cxn modelId="{CD95D81B-45B4-4C53-85F6-2FBDB0E7E53A}" srcId="{379A685E-B445-40BB-A95B-EA750EAAA4DF}" destId="{4FC9BC3B-0F32-487A-A1A5-80180741D8F9}" srcOrd="4" destOrd="0" parTransId="{558DED54-79ED-45EA-BCE6-F8262031CA2C}" sibTransId="{55DA6864-F3BD-419E-86C4-1397C2E3E6C8}"/>
    <dgm:cxn modelId="{CEE3DB3C-FDDF-47CA-87F6-2FB886ABA29E}" srcId="{379A685E-B445-40BB-A95B-EA750EAAA4DF}" destId="{F7D780CC-3A12-4E2B-A49D-15DC3441632C}" srcOrd="3" destOrd="0" parTransId="{413BC233-258C-4C94-B021-BF05871E0C14}" sibTransId="{9194B323-B7D2-41A1-96F0-5D585090B99E}"/>
    <dgm:cxn modelId="{2F281C7C-1052-4896-9286-930840F90759}" type="presOf" srcId="{F7D780CC-3A12-4E2B-A49D-15DC3441632C}" destId="{75A63F7B-6C34-4221-B655-CA42BD38C3E8}" srcOrd="0" destOrd="0" presId="urn:microsoft.com/office/officeart/2008/layout/LinedList"/>
    <dgm:cxn modelId="{32C986AB-7147-49E9-9D75-68D8986B4151}" srcId="{379A685E-B445-40BB-A95B-EA750EAAA4DF}" destId="{F331FA83-1A1B-4FB7-BBE4-0609892AF1DB}" srcOrd="0" destOrd="0" parTransId="{892FD581-4C77-49F8-9E69-DEA8B925B9DA}" sibTransId="{01C12EDB-224B-40B5-8248-B8D6DA5753C4}"/>
    <dgm:cxn modelId="{FFA08AB6-653D-4224-952C-AAA30DA9AA73}" type="presOf" srcId="{F331FA83-1A1B-4FB7-BBE4-0609892AF1DB}" destId="{690C726D-7D4F-4199-833E-26F92F8980D3}" srcOrd="0" destOrd="0" presId="urn:microsoft.com/office/officeart/2008/layout/LinedList"/>
    <dgm:cxn modelId="{51F339BF-B33A-477F-A673-1279FCC5E32C}" type="presOf" srcId="{379A685E-B445-40BB-A95B-EA750EAAA4DF}" destId="{8F8CA388-9F17-4667-9706-5A69DFBC5578}" srcOrd="0" destOrd="0" presId="urn:microsoft.com/office/officeart/2008/layout/LinedList"/>
    <dgm:cxn modelId="{9758ACD6-83E7-4FE0-BDFC-8DDF60EDA7F9}" type="presOf" srcId="{19820387-F2CA-46F0-8897-A49CD1484D13}" destId="{4EBB02D7-ACE6-43F4-ACF8-1D52A5F75A43}" srcOrd="0" destOrd="0" presId="urn:microsoft.com/office/officeart/2008/layout/LinedList"/>
    <dgm:cxn modelId="{F6C165D7-DE09-4244-9A51-5B09CA9F7F88}" srcId="{379A685E-B445-40BB-A95B-EA750EAAA4DF}" destId="{0802828A-676B-4417-AFC8-AF5EC4CDB030}" srcOrd="2" destOrd="0" parTransId="{310312AB-9BEA-4505-9CA4-EC64C55AA552}" sibTransId="{F9F48FFD-22E8-4D6A-980C-8445FB1F967D}"/>
    <dgm:cxn modelId="{6F02F5D8-3CB0-4734-BE9C-86A4F940DE97}" type="presOf" srcId="{0802828A-676B-4417-AFC8-AF5EC4CDB030}" destId="{8711F91D-9224-492F-9CC9-1AE22B6D590F}" srcOrd="0" destOrd="0" presId="urn:microsoft.com/office/officeart/2008/layout/LinedList"/>
    <dgm:cxn modelId="{36529796-B188-4A0E-AC51-4B97625157D8}" type="presParOf" srcId="{8F8CA388-9F17-4667-9706-5A69DFBC5578}" destId="{06BB6087-FF07-4DD2-94C1-2E423EACF00C}" srcOrd="0" destOrd="0" presId="urn:microsoft.com/office/officeart/2008/layout/LinedList"/>
    <dgm:cxn modelId="{E97B399E-F4CA-48E8-8528-47CEABE01639}" type="presParOf" srcId="{8F8CA388-9F17-4667-9706-5A69DFBC5578}" destId="{56B5EB64-D2B7-48A0-BDFF-25BE0801B3B3}" srcOrd="1" destOrd="0" presId="urn:microsoft.com/office/officeart/2008/layout/LinedList"/>
    <dgm:cxn modelId="{E0534923-8CE9-4AAA-B0B1-B24DC8F93B8C}" type="presParOf" srcId="{56B5EB64-D2B7-48A0-BDFF-25BE0801B3B3}" destId="{690C726D-7D4F-4199-833E-26F92F8980D3}" srcOrd="0" destOrd="0" presId="urn:microsoft.com/office/officeart/2008/layout/LinedList"/>
    <dgm:cxn modelId="{F2D4D74A-2318-4866-B339-3942A82DFCA5}" type="presParOf" srcId="{56B5EB64-D2B7-48A0-BDFF-25BE0801B3B3}" destId="{A63BFB0C-1297-4A8A-8008-AB5ED09CFFBD}" srcOrd="1" destOrd="0" presId="urn:microsoft.com/office/officeart/2008/layout/LinedList"/>
    <dgm:cxn modelId="{7F1629FD-97C6-45F3-A2DE-47638F2CB7EF}" type="presParOf" srcId="{8F8CA388-9F17-4667-9706-5A69DFBC5578}" destId="{C731C9D5-D0D5-418B-A8C3-8D658C4A8C55}" srcOrd="2" destOrd="0" presId="urn:microsoft.com/office/officeart/2008/layout/LinedList"/>
    <dgm:cxn modelId="{047C9DC4-99ED-4798-8809-8216B8B4AE35}" type="presParOf" srcId="{8F8CA388-9F17-4667-9706-5A69DFBC5578}" destId="{C91C3498-F52C-485E-99C3-9610599E8315}" srcOrd="3" destOrd="0" presId="urn:microsoft.com/office/officeart/2008/layout/LinedList"/>
    <dgm:cxn modelId="{DB498438-EA6C-4AB0-A616-8890B697FC89}" type="presParOf" srcId="{C91C3498-F52C-485E-99C3-9610599E8315}" destId="{4EBB02D7-ACE6-43F4-ACF8-1D52A5F75A43}" srcOrd="0" destOrd="0" presId="urn:microsoft.com/office/officeart/2008/layout/LinedList"/>
    <dgm:cxn modelId="{E2266B06-54D3-4595-B2E5-D8197940A185}" type="presParOf" srcId="{C91C3498-F52C-485E-99C3-9610599E8315}" destId="{8DA5C61B-8651-4CC0-B9F7-B18791876FBF}" srcOrd="1" destOrd="0" presId="urn:microsoft.com/office/officeart/2008/layout/LinedList"/>
    <dgm:cxn modelId="{55301121-05FB-4B43-879B-DC205560AB33}" type="presParOf" srcId="{8F8CA388-9F17-4667-9706-5A69DFBC5578}" destId="{D47697DF-E436-46B8-93AA-C08D84612834}" srcOrd="4" destOrd="0" presId="urn:microsoft.com/office/officeart/2008/layout/LinedList"/>
    <dgm:cxn modelId="{D4ED0D4B-CDEF-4EC2-9AB5-EAC2E3855324}" type="presParOf" srcId="{8F8CA388-9F17-4667-9706-5A69DFBC5578}" destId="{1178E004-E7D1-45CE-8827-895C6FFD1F0C}" srcOrd="5" destOrd="0" presId="urn:microsoft.com/office/officeart/2008/layout/LinedList"/>
    <dgm:cxn modelId="{94BB22DF-6705-4D47-8E27-88EF6F404A65}" type="presParOf" srcId="{1178E004-E7D1-45CE-8827-895C6FFD1F0C}" destId="{8711F91D-9224-492F-9CC9-1AE22B6D590F}" srcOrd="0" destOrd="0" presId="urn:microsoft.com/office/officeart/2008/layout/LinedList"/>
    <dgm:cxn modelId="{DE38C274-0158-4E20-8DC2-A2908CB8899F}" type="presParOf" srcId="{1178E004-E7D1-45CE-8827-895C6FFD1F0C}" destId="{02FE5866-F2B0-48BC-BE96-6520834E7E7A}" srcOrd="1" destOrd="0" presId="urn:microsoft.com/office/officeart/2008/layout/LinedList"/>
    <dgm:cxn modelId="{D85EA798-597C-4FA8-86C5-8937B44E4349}" type="presParOf" srcId="{8F8CA388-9F17-4667-9706-5A69DFBC5578}" destId="{0CC8BB39-5CD7-46C7-A337-6ADF6B69A3EF}" srcOrd="6" destOrd="0" presId="urn:microsoft.com/office/officeart/2008/layout/LinedList"/>
    <dgm:cxn modelId="{32321CDE-3518-4462-A4F1-F29702009F17}" type="presParOf" srcId="{8F8CA388-9F17-4667-9706-5A69DFBC5578}" destId="{625990E5-0A3A-4BF4-B8FF-E1895659DC20}" srcOrd="7" destOrd="0" presId="urn:microsoft.com/office/officeart/2008/layout/LinedList"/>
    <dgm:cxn modelId="{C7ABAE55-1B0D-4DE3-A084-023A56278DFC}" type="presParOf" srcId="{625990E5-0A3A-4BF4-B8FF-E1895659DC20}" destId="{75A63F7B-6C34-4221-B655-CA42BD38C3E8}" srcOrd="0" destOrd="0" presId="urn:microsoft.com/office/officeart/2008/layout/LinedList"/>
    <dgm:cxn modelId="{31D37B13-BAB0-4F2D-8A19-5E15CB716DCF}" type="presParOf" srcId="{625990E5-0A3A-4BF4-B8FF-E1895659DC20}" destId="{263CC9AC-811F-44F4-8A35-0064C1F4FE89}" srcOrd="1" destOrd="0" presId="urn:microsoft.com/office/officeart/2008/layout/LinedList"/>
    <dgm:cxn modelId="{9A96D163-C7D5-47FB-B13C-0DE529D45288}" type="presParOf" srcId="{8F8CA388-9F17-4667-9706-5A69DFBC5578}" destId="{61F83EF8-A537-4F4C-B252-A2C929073DC9}" srcOrd="8" destOrd="0" presId="urn:microsoft.com/office/officeart/2008/layout/LinedList"/>
    <dgm:cxn modelId="{FDCBC975-CE3E-48B9-957F-AB97881E8895}" type="presParOf" srcId="{8F8CA388-9F17-4667-9706-5A69DFBC5578}" destId="{2574C4E2-6124-4468-81DE-2C38D9615E54}" srcOrd="9" destOrd="0" presId="urn:microsoft.com/office/officeart/2008/layout/LinedList"/>
    <dgm:cxn modelId="{3BCC3696-D202-4D09-B473-0762757D28CC}" type="presParOf" srcId="{2574C4E2-6124-4468-81DE-2C38D9615E54}" destId="{056F0472-D586-4F04-A5D1-AAC4AE5F3670}" srcOrd="0" destOrd="0" presId="urn:microsoft.com/office/officeart/2008/layout/LinedList"/>
    <dgm:cxn modelId="{FCC8FCD2-B5C7-47C3-A498-52EC055AE6C7}" type="presParOf" srcId="{2574C4E2-6124-4468-81DE-2C38D9615E54}" destId="{2418CB34-1AA6-4AC4-B7A9-FFE2D7E2DF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A685E-B445-40BB-A95B-EA750EAAA4DF}"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F331FA83-1A1B-4FB7-BBE4-0609892AF1DB}">
      <dgm:prSet/>
      <dgm:spPr/>
      <dgm:t>
        <a:bodyPr/>
        <a:lstStyle/>
        <a:p>
          <a:pPr rtl="0"/>
          <a:r>
            <a:rPr lang="en-US"/>
            <a:t>In the figure above, the gate is P-region, while the source and the drain are N-regions. Because of this, a JFET is similar to two diodes.</a:t>
          </a:r>
          <a:r>
            <a:rPr lang="en-US">
              <a:latin typeface="Calibri Light" panose="020F0302020204030204"/>
            </a:rPr>
            <a:t> </a:t>
          </a:r>
          <a:endParaRPr lang="en-US"/>
        </a:p>
      </dgm:t>
    </dgm:pt>
    <dgm:pt modelId="{892FD581-4C77-49F8-9E69-DEA8B925B9DA}" type="parTrans" cxnId="{32C986AB-7147-49E9-9D75-68D8986B4151}">
      <dgm:prSet/>
      <dgm:spPr/>
      <dgm:t>
        <a:bodyPr/>
        <a:lstStyle/>
        <a:p>
          <a:endParaRPr lang="en-US"/>
        </a:p>
      </dgm:t>
    </dgm:pt>
    <dgm:pt modelId="{01C12EDB-224B-40B5-8248-B8D6DA5753C4}" type="sibTrans" cxnId="{32C986AB-7147-49E9-9D75-68D8986B4151}">
      <dgm:prSet phldrT="1" phldr="0"/>
      <dgm:spPr/>
      <dgm:t>
        <a:bodyPr/>
        <a:lstStyle/>
        <a:p>
          <a:endParaRPr lang="en-US"/>
        </a:p>
      </dgm:t>
    </dgm:pt>
    <dgm:pt modelId="{19820387-F2CA-46F0-8897-A49CD1484D13}">
      <dgm:prSet/>
      <dgm:spPr/>
      <dgm:t>
        <a:bodyPr/>
        <a:lstStyle/>
        <a:p>
          <a:pPr rtl="0"/>
          <a:r>
            <a:rPr lang="en-US"/>
            <a:t>With the gate terminal not connected, and a potential applied (+ ve at the drain and – ve at the source), a current called the drain current, ID flows through the channel located between the two </a:t>
          </a:r>
          <a:r>
            <a:rPr lang="en-US">
              <a:latin typeface="Calibri Light" panose="020F0302020204030204"/>
            </a:rPr>
            <a:t>P-regions</a:t>
          </a:r>
          <a:r>
            <a:rPr lang="en-US"/>
            <a:t>.</a:t>
          </a:r>
          <a:r>
            <a:rPr lang="en-US">
              <a:latin typeface="Calibri Light" panose="020F0302020204030204"/>
            </a:rPr>
            <a:t> </a:t>
          </a:r>
        </a:p>
      </dgm:t>
    </dgm:pt>
    <dgm:pt modelId="{4E290883-5045-4BA7-BA0B-87D793DEDA4D}" type="parTrans" cxnId="{EBA45401-D557-4356-87BF-6F40A12F7A47}">
      <dgm:prSet/>
      <dgm:spPr/>
      <dgm:t>
        <a:bodyPr/>
        <a:lstStyle/>
        <a:p>
          <a:endParaRPr lang="en-US"/>
        </a:p>
      </dgm:t>
    </dgm:pt>
    <dgm:pt modelId="{8FADE78B-6FA0-4A46-B86B-AFC599DEDAF4}" type="sibTrans" cxnId="{EBA45401-D557-4356-87BF-6F40A12F7A47}">
      <dgm:prSet phldrT="4" phldr="0"/>
      <dgm:spPr/>
      <dgm:t>
        <a:bodyPr/>
        <a:lstStyle/>
        <a:p>
          <a:endParaRPr lang="en-US"/>
        </a:p>
      </dgm:t>
    </dgm:pt>
    <dgm:pt modelId="{AA15F1CC-9663-427C-942A-E89A290FDD79}">
      <dgm:prSet phldr="0"/>
      <dgm:spPr/>
      <dgm:t>
        <a:bodyPr/>
        <a:lstStyle/>
        <a:p>
          <a:pPr rtl="0"/>
          <a:r>
            <a:rPr lang="en-US"/>
            <a:t>The gate and the source form one of the diodes, and the drain form the other diode. </a:t>
          </a:r>
          <a:endParaRPr lang="en-US">
            <a:latin typeface="Calibri Light" panose="020F0302020204030204"/>
          </a:endParaRPr>
        </a:p>
      </dgm:t>
    </dgm:pt>
    <dgm:pt modelId="{D2A0E1E5-0FE0-4AB8-99DE-EB17FFEB6297}" type="parTrans" cxnId="{05212D95-569A-44BE-9D0C-C24C48AE6BFD}">
      <dgm:prSet/>
      <dgm:spPr/>
    </dgm:pt>
    <dgm:pt modelId="{0F4085B8-C17A-49C3-9E01-873317D9373B}" type="sibTrans" cxnId="{05212D95-569A-44BE-9D0C-C24C48AE6BFD}">
      <dgm:prSet phldrT="2" phldr="0"/>
      <dgm:spPr/>
      <dgm:t>
        <a:bodyPr/>
        <a:lstStyle/>
        <a:p>
          <a:endParaRPr lang="en-US"/>
        </a:p>
      </dgm:t>
    </dgm:pt>
    <dgm:pt modelId="{4A2BB724-0FF5-41DD-82F1-A3B3CD28D415}">
      <dgm:prSet phldr="0"/>
      <dgm:spPr/>
      <dgm:t>
        <a:bodyPr/>
        <a:lstStyle/>
        <a:p>
          <a:r>
            <a:rPr lang="en-US"/>
            <a:t>These two diodes are usually referred as the gate-source diode and the gate-drain diode. Since JFET is a silicon device, it takes only 0.7 volts for forward bias to get significant current in either diode.</a:t>
          </a:r>
        </a:p>
      </dgm:t>
    </dgm:pt>
    <dgm:pt modelId="{D95DD19D-3DE7-4CA0-9093-0DFB032E2329}" type="parTrans" cxnId="{C93E171A-0432-4473-A4CC-8FF961DD9064}">
      <dgm:prSet/>
      <dgm:spPr/>
    </dgm:pt>
    <dgm:pt modelId="{F4123C29-F4F2-45D5-AB75-AFE7F37A796C}" type="sibTrans" cxnId="{C93E171A-0432-4473-A4CC-8FF961DD9064}">
      <dgm:prSet phldrT="3" phldr="0"/>
      <dgm:spPr/>
      <dgm:t>
        <a:bodyPr/>
        <a:lstStyle/>
        <a:p>
          <a:endParaRPr lang="en-US"/>
        </a:p>
      </dgm:t>
    </dgm:pt>
    <dgm:pt modelId="{79889E0E-E716-44E4-859A-522C8C837F4E}">
      <dgm:prSet phldr="0"/>
      <dgm:spPr/>
      <dgm:t>
        <a:bodyPr/>
        <a:lstStyle/>
        <a:p>
          <a:pPr rtl="0"/>
          <a:r>
            <a:rPr lang="en-US"/>
            <a:t>This current consists of only majority carriers-electrons in this case. P-channel JFET is similar in construction to N-channel </a:t>
          </a:r>
          <a:r>
            <a:rPr lang="en-US">
              <a:latin typeface="Calibri Light" panose="020F0302020204030204"/>
            </a:rPr>
            <a:t>JFET. </a:t>
          </a:r>
        </a:p>
      </dgm:t>
    </dgm:pt>
    <dgm:pt modelId="{ECB78C3E-E546-4B1C-94B3-B22BE2BCFC83}" type="parTrans" cxnId="{C879C2C1-25E7-4B93-A1C0-A97F30CE63A8}">
      <dgm:prSet/>
      <dgm:spPr/>
    </dgm:pt>
    <dgm:pt modelId="{5A7A9630-4C26-4C01-AA1F-CCCE73DB7596}" type="sibTrans" cxnId="{C879C2C1-25E7-4B93-A1C0-A97F30CE63A8}">
      <dgm:prSet phldrT="5" phldr="0"/>
      <dgm:spPr/>
      <dgm:t>
        <a:bodyPr/>
        <a:lstStyle/>
        <a:p>
          <a:endParaRPr lang="en-US"/>
        </a:p>
      </dgm:t>
    </dgm:pt>
    <dgm:pt modelId="{BB7EED28-7F18-42DC-96B3-980E584E97A3}">
      <dgm:prSet phldr="0"/>
      <dgm:spPr/>
      <dgm:t>
        <a:bodyPr/>
        <a:lstStyle/>
        <a:p>
          <a:r>
            <a:rPr lang="en-US">
              <a:latin typeface="Calibri Light" panose="020F0302020204030204"/>
            </a:rPr>
            <a:t>Except</a:t>
          </a:r>
          <a:r>
            <a:rPr lang="en-US"/>
            <a:t> that P-type semiconductor material is sandwiched between two N-type junctions, as shown in figure. In this case majority carriers are holes.</a:t>
          </a:r>
        </a:p>
      </dgm:t>
    </dgm:pt>
    <dgm:pt modelId="{E93C18E7-6723-4490-BD3B-2B8AFBFB19B9}" type="parTrans" cxnId="{B7870494-C25D-4469-832B-D2E3D5DEF496}">
      <dgm:prSet/>
      <dgm:spPr/>
    </dgm:pt>
    <dgm:pt modelId="{95827743-0932-4A55-BD10-645C7150CDAB}" type="sibTrans" cxnId="{B7870494-C25D-4469-832B-D2E3D5DEF496}">
      <dgm:prSet phldrT="6" phldr="0"/>
      <dgm:spPr/>
      <dgm:t>
        <a:bodyPr/>
        <a:lstStyle/>
        <a:p>
          <a:endParaRPr lang="en-US"/>
        </a:p>
      </dgm:t>
    </dgm:pt>
    <dgm:pt modelId="{94F7D98A-04F2-42BB-945B-8FC71CA17025}" type="pres">
      <dgm:prSet presAssocID="{379A685E-B445-40BB-A95B-EA750EAAA4DF}" presName="vert0" presStyleCnt="0">
        <dgm:presLayoutVars>
          <dgm:dir/>
          <dgm:animOne val="branch"/>
          <dgm:animLvl val="lvl"/>
        </dgm:presLayoutVars>
      </dgm:prSet>
      <dgm:spPr/>
    </dgm:pt>
    <dgm:pt modelId="{2BF872D3-F064-47DB-9DAD-DC4D416B3DD8}" type="pres">
      <dgm:prSet presAssocID="{F331FA83-1A1B-4FB7-BBE4-0609892AF1DB}" presName="thickLine" presStyleLbl="alignNode1" presStyleIdx="0" presStyleCnt="6"/>
      <dgm:spPr/>
    </dgm:pt>
    <dgm:pt modelId="{3A7E9185-3D41-4B3A-903C-F1ED6699F595}" type="pres">
      <dgm:prSet presAssocID="{F331FA83-1A1B-4FB7-BBE4-0609892AF1DB}" presName="horz1" presStyleCnt="0"/>
      <dgm:spPr/>
    </dgm:pt>
    <dgm:pt modelId="{82708AA4-DE20-4D68-BD47-F89543724CEE}" type="pres">
      <dgm:prSet presAssocID="{F331FA83-1A1B-4FB7-BBE4-0609892AF1DB}" presName="tx1" presStyleLbl="revTx" presStyleIdx="0" presStyleCnt="6"/>
      <dgm:spPr/>
    </dgm:pt>
    <dgm:pt modelId="{D07DD9F0-7C81-45ED-83D8-4361BEEA3BCE}" type="pres">
      <dgm:prSet presAssocID="{F331FA83-1A1B-4FB7-BBE4-0609892AF1DB}" presName="vert1" presStyleCnt="0"/>
      <dgm:spPr/>
    </dgm:pt>
    <dgm:pt modelId="{A7F49D9A-2A27-45DA-858D-19F3B62D2872}" type="pres">
      <dgm:prSet presAssocID="{AA15F1CC-9663-427C-942A-E89A290FDD79}" presName="thickLine" presStyleLbl="alignNode1" presStyleIdx="1" presStyleCnt="6"/>
      <dgm:spPr/>
    </dgm:pt>
    <dgm:pt modelId="{52FFE8C3-5E27-4A28-AF59-245518C7288D}" type="pres">
      <dgm:prSet presAssocID="{AA15F1CC-9663-427C-942A-E89A290FDD79}" presName="horz1" presStyleCnt="0"/>
      <dgm:spPr/>
    </dgm:pt>
    <dgm:pt modelId="{C8933732-0EE0-4A83-A93A-6B23F76D12B2}" type="pres">
      <dgm:prSet presAssocID="{AA15F1CC-9663-427C-942A-E89A290FDD79}" presName="tx1" presStyleLbl="revTx" presStyleIdx="1" presStyleCnt="6"/>
      <dgm:spPr/>
    </dgm:pt>
    <dgm:pt modelId="{826196A6-0500-41D3-BF0B-27620BAF8844}" type="pres">
      <dgm:prSet presAssocID="{AA15F1CC-9663-427C-942A-E89A290FDD79}" presName="vert1" presStyleCnt="0"/>
      <dgm:spPr/>
    </dgm:pt>
    <dgm:pt modelId="{CD61B74B-83E5-433E-8B45-A351B03AB879}" type="pres">
      <dgm:prSet presAssocID="{4A2BB724-0FF5-41DD-82F1-A3B3CD28D415}" presName="thickLine" presStyleLbl="alignNode1" presStyleIdx="2" presStyleCnt="6"/>
      <dgm:spPr/>
    </dgm:pt>
    <dgm:pt modelId="{7FC12690-58C5-4D6A-B1A7-B4F20A3C2672}" type="pres">
      <dgm:prSet presAssocID="{4A2BB724-0FF5-41DD-82F1-A3B3CD28D415}" presName="horz1" presStyleCnt="0"/>
      <dgm:spPr/>
    </dgm:pt>
    <dgm:pt modelId="{333A7535-E652-4F21-9449-75A07443E21C}" type="pres">
      <dgm:prSet presAssocID="{4A2BB724-0FF5-41DD-82F1-A3B3CD28D415}" presName="tx1" presStyleLbl="revTx" presStyleIdx="2" presStyleCnt="6"/>
      <dgm:spPr/>
    </dgm:pt>
    <dgm:pt modelId="{8AF0276F-857B-4404-A401-12E0A62186BF}" type="pres">
      <dgm:prSet presAssocID="{4A2BB724-0FF5-41DD-82F1-A3B3CD28D415}" presName="vert1" presStyleCnt="0"/>
      <dgm:spPr/>
    </dgm:pt>
    <dgm:pt modelId="{032E783A-9366-4604-A8F3-B2FC8C7B055E}" type="pres">
      <dgm:prSet presAssocID="{19820387-F2CA-46F0-8897-A49CD1484D13}" presName="thickLine" presStyleLbl="alignNode1" presStyleIdx="3" presStyleCnt="6"/>
      <dgm:spPr/>
    </dgm:pt>
    <dgm:pt modelId="{B3BD41A2-659A-4B5D-9B5C-BA48D0BC0A69}" type="pres">
      <dgm:prSet presAssocID="{19820387-F2CA-46F0-8897-A49CD1484D13}" presName="horz1" presStyleCnt="0"/>
      <dgm:spPr/>
    </dgm:pt>
    <dgm:pt modelId="{93F6DE61-D02D-4C3D-AC1C-23B7B4CDF926}" type="pres">
      <dgm:prSet presAssocID="{19820387-F2CA-46F0-8897-A49CD1484D13}" presName="tx1" presStyleLbl="revTx" presStyleIdx="3" presStyleCnt="6"/>
      <dgm:spPr/>
    </dgm:pt>
    <dgm:pt modelId="{0A1CC766-E580-4EEB-A5EE-EC7AC147722E}" type="pres">
      <dgm:prSet presAssocID="{19820387-F2CA-46F0-8897-A49CD1484D13}" presName="vert1" presStyleCnt="0"/>
      <dgm:spPr/>
    </dgm:pt>
    <dgm:pt modelId="{7EF493E2-C5D9-459C-8BB4-FD99109D7271}" type="pres">
      <dgm:prSet presAssocID="{79889E0E-E716-44E4-859A-522C8C837F4E}" presName="thickLine" presStyleLbl="alignNode1" presStyleIdx="4" presStyleCnt="6"/>
      <dgm:spPr/>
    </dgm:pt>
    <dgm:pt modelId="{E1D98E06-150B-410E-AA66-5A0570B826D8}" type="pres">
      <dgm:prSet presAssocID="{79889E0E-E716-44E4-859A-522C8C837F4E}" presName="horz1" presStyleCnt="0"/>
      <dgm:spPr/>
    </dgm:pt>
    <dgm:pt modelId="{D98450B2-FA9B-4B17-AA76-AE32385E93C2}" type="pres">
      <dgm:prSet presAssocID="{79889E0E-E716-44E4-859A-522C8C837F4E}" presName="tx1" presStyleLbl="revTx" presStyleIdx="4" presStyleCnt="6"/>
      <dgm:spPr/>
    </dgm:pt>
    <dgm:pt modelId="{A13A4C77-7D06-45BF-96B7-B08C69B2C613}" type="pres">
      <dgm:prSet presAssocID="{79889E0E-E716-44E4-859A-522C8C837F4E}" presName="vert1" presStyleCnt="0"/>
      <dgm:spPr/>
    </dgm:pt>
    <dgm:pt modelId="{BA5AEC98-3EC3-4AA4-AE5B-D6AC3F013D33}" type="pres">
      <dgm:prSet presAssocID="{BB7EED28-7F18-42DC-96B3-980E584E97A3}" presName="thickLine" presStyleLbl="alignNode1" presStyleIdx="5" presStyleCnt="6"/>
      <dgm:spPr/>
    </dgm:pt>
    <dgm:pt modelId="{12E29B4D-ADE8-4D4A-A3B7-26A2ECD6699B}" type="pres">
      <dgm:prSet presAssocID="{BB7EED28-7F18-42DC-96B3-980E584E97A3}" presName="horz1" presStyleCnt="0"/>
      <dgm:spPr/>
    </dgm:pt>
    <dgm:pt modelId="{5E0FBDDA-FE08-48DC-ABD2-3AEAD917A46F}" type="pres">
      <dgm:prSet presAssocID="{BB7EED28-7F18-42DC-96B3-980E584E97A3}" presName="tx1" presStyleLbl="revTx" presStyleIdx="5" presStyleCnt="6"/>
      <dgm:spPr/>
    </dgm:pt>
    <dgm:pt modelId="{B5D738EC-4586-4C81-A3F1-07F4B498EC33}" type="pres">
      <dgm:prSet presAssocID="{BB7EED28-7F18-42DC-96B3-980E584E97A3}" presName="vert1" presStyleCnt="0"/>
      <dgm:spPr/>
    </dgm:pt>
  </dgm:ptLst>
  <dgm:cxnLst>
    <dgm:cxn modelId="{EBA45401-D557-4356-87BF-6F40A12F7A47}" srcId="{379A685E-B445-40BB-A95B-EA750EAAA4DF}" destId="{19820387-F2CA-46F0-8897-A49CD1484D13}" srcOrd="3" destOrd="0" parTransId="{4E290883-5045-4BA7-BA0B-87D793DEDA4D}" sibTransId="{8FADE78B-6FA0-4A46-B86B-AFC599DEDAF4}"/>
    <dgm:cxn modelId="{C93E171A-0432-4473-A4CC-8FF961DD9064}" srcId="{379A685E-B445-40BB-A95B-EA750EAAA4DF}" destId="{4A2BB724-0FF5-41DD-82F1-A3B3CD28D415}" srcOrd="2" destOrd="0" parTransId="{D95DD19D-3DE7-4CA0-9093-0DFB032E2329}" sibTransId="{F4123C29-F4F2-45D5-AB75-AFE7F37A796C}"/>
    <dgm:cxn modelId="{ADB9A51A-4A6F-4BFB-80BA-53BC62308449}" type="presOf" srcId="{F331FA83-1A1B-4FB7-BBE4-0609892AF1DB}" destId="{82708AA4-DE20-4D68-BD47-F89543724CEE}" srcOrd="0" destOrd="0" presId="urn:microsoft.com/office/officeart/2008/layout/LinedList"/>
    <dgm:cxn modelId="{15D34F1E-8417-41DC-8A08-655A95A52609}" type="presOf" srcId="{4A2BB724-0FF5-41DD-82F1-A3B3CD28D415}" destId="{333A7535-E652-4F21-9449-75A07443E21C}" srcOrd="0" destOrd="0" presId="urn:microsoft.com/office/officeart/2008/layout/LinedList"/>
    <dgm:cxn modelId="{94643044-813F-4083-8354-99FE08EBE272}" type="presOf" srcId="{AA15F1CC-9663-427C-942A-E89A290FDD79}" destId="{C8933732-0EE0-4A83-A93A-6B23F76D12B2}" srcOrd="0" destOrd="0" presId="urn:microsoft.com/office/officeart/2008/layout/LinedList"/>
    <dgm:cxn modelId="{305B5045-D251-4331-AD33-DE8B7855C564}" type="presOf" srcId="{BB7EED28-7F18-42DC-96B3-980E584E97A3}" destId="{5E0FBDDA-FE08-48DC-ABD2-3AEAD917A46F}" srcOrd="0" destOrd="0" presId="urn:microsoft.com/office/officeart/2008/layout/LinedList"/>
    <dgm:cxn modelId="{FD202489-6E0E-44FC-8673-37EAFFBF542A}" type="presOf" srcId="{379A685E-B445-40BB-A95B-EA750EAAA4DF}" destId="{94F7D98A-04F2-42BB-945B-8FC71CA17025}" srcOrd="0" destOrd="0" presId="urn:microsoft.com/office/officeart/2008/layout/LinedList"/>
    <dgm:cxn modelId="{B7870494-C25D-4469-832B-D2E3D5DEF496}" srcId="{379A685E-B445-40BB-A95B-EA750EAAA4DF}" destId="{BB7EED28-7F18-42DC-96B3-980E584E97A3}" srcOrd="5" destOrd="0" parTransId="{E93C18E7-6723-4490-BD3B-2B8AFBFB19B9}" sibTransId="{95827743-0932-4A55-BD10-645C7150CDAB}"/>
    <dgm:cxn modelId="{05212D95-569A-44BE-9D0C-C24C48AE6BFD}" srcId="{379A685E-B445-40BB-A95B-EA750EAAA4DF}" destId="{AA15F1CC-9663-427C-942A-E89A290FDD79}" srcOrd="1" destOrd="0" parTransId="{D2A0E1E5-0FE0-4AB8-99DE-EB17FFEB6297}" sibTransId="{0F4085B8-C17A-49C3-9E01-873317D9373B}"/>
    <dgm:cxn modelId="{32C986AB-7147-49E9-9D75-68D8986B4151}" srcId="{379A685E-B445-40BB-A95B-EA750EAAA4DF}" destId="{F331FA83-1A1B-4FB7-BBE4-0609892AF1DB}" srcOrd="0" destOrd="0" parTransId="{892FD581-4C77-49F8-9E69-DEA8B925B9DA}" sibTransId="{01C12EDB-224B-40B5-8248-B8D6DA5753C4}"/>
    <dgm:cxn modelId="{E4FA48AC-7A84-4554-91E1-C876DDCE50FD}" type="presOf" srcId="{79889E0E-E716-44E4-859A-522C8C837F4E}" destId="{D98450B2-FA9B-4B17-AA76-AE32385E93C2}" srcOrd="0" destOrd="0" presId="urn:microsoft.com/office/officeart/2008/layout/LinedList"/>
    <dgm:cxn modelId="{C879C2C1-25E7-4B93-A1C0-A97F30CE63A8}" srcId="{379A685E-B445-40BB-A95B-EA750EAAA4DF}" destId="{79889E0E-E716-44E4-859A-522C8C837F4E}" srcOrd="4" destOrd="0" parTransId="{ECB78C3E-E546-4B1C-94B3-B22BE2BCFC83}" sibTransId="{5A7A9630-4C26-4C01-AA1F-CCCE73DB7596}"/>
    <dgm:cxn modelId="{D3F83DC6-1431-4578-803E-78127C5B633C}" type="presOf" srcId="{19820387-F2CA-46F0-8897-A49CD1484D13}" destId="{93F6DE61-D02D-4C3D-AC1C-23B7B4CDF926}" srcOrd="0" destOrd="0" presId="urn:microsoft.com/office/officeart/2008/layout/LinedList"/>
    <dgm:cxn modelId="{6F3FCA73-15D6-4A60-AB6C-BB19ADA20004}" type="presParOf" srcId="{94F7D98A-04F2-42BB-945B-8FC71CA17025}" destId="{2BF872D3-F064-47DB-9DAD-DC4D416B3DD8}" srcOrd="0" destOrd="0" presId="urn:microsoft.com/office/officeart/2008/layout/LinedList"/>
    <dgm:cxn modelId="{B0111897-9206-4290-BE66-11F3B8BB12FE}" type="presParOf" srcId="{94F7D98A-04F2-42BB-945B-8FC71CA17025}" destId="{3A7E9185-3D41-4B3A-903C-F1ED6699F595}" srcOrd="1" destOrd="0" presId="urn:microsoft.com/office/officeart/2008/layout/LinedList"/>
    <dgm:cxn modelId="{6AB90464-20B3-4D15-96DC-A64793087A3B}" type="presParOf" srcId="{3A7E9185-3D41-4B3A-903C-F1ED6699F595}" destId="{82708AA4-DE20-4D68-BD47-F89543724CEE}" srcOrd="0" destOrd="0" presId="urn:microsoft.com/office/officeart/2008/layout/LinedList"/>
    <dgm:cxn modelId="{96158407-3A5A-4B37-B766-A5CFC0F5F92E}" type="presParOf" srcId="{3A7E9185-3D41-4B3A-903C-F1ED6699F595}" destId="{D07DD9F0-7C81-45ED-83D8-4361BEEA3BCE}" srcOrd="1" destOrd="0" presId="urn:microsoft.com/office/officeart/2008/layout/LinedList"/>
    <dgm:cxn modelId="{DB3CC22C-59A5-4FDE-8B44-E12917D8C625}" type="presParOf" srcId="{94F7D98A-04F2-42BB-945B-8FC71CA17025}" destId="{A7F49D9A-2A27-45DA-858D-19F3B62D2872}" srcOrd="2" destOrd="0" presId="urn:microsoft.com/office/officeart/2008/layout/LinedList"/>
    <dgm:cxn modelId="{D258F781-D21D-4999-9CB4-B5DA731A9989}" type="presParOf" srcId="{94F7D98A-04F2-42BB-945B-8FC71CA17025}" destId="{52FFE8C3-5E27-4A28-AF59-245518C7288D}" srcOrd="3" destOrd="0" presId="urn:microsoft.com/office/officeart/2008/layout/LinedList"/>
    <dgm:cxn modelId="{6379D736-D4C1-4C70-A766-A8AB95912570}" type="presParOf" srcId="{52FFE8C3-5E27-4A28-AF59-245518C7288D}" destId="{C8933732-0EE0-4A83-A93A-6B23F76D12B2}" srcOrd="0" destOrd="0" presId="urn:microsoft.com/office/officeart/2008/layout/LinedList"/>
    <dgm:cxn modelId="{33D3B523-50FE-476A-8AD7-6C2F5C34A363}" type="presParOf" srcId="{52FFE8C3-5E27-4A28-AF59-245518C7288D}" destId="{826196A6-0500-41D3-BF0B-27620BAF8844}" srcOrd="1" destOrd="0" presId="urn:microsoft.com/office/officeart/2008/layout/LinedList"/>
    <dgm:cxn modelId="{30C3B3FF-54F2-4FA8-BA39-B3B70D9F282D}" type="presParOf" srcId="{94F7D98A-04F2-42BB-945B-8FC71CA17025}" destId="{CD61B74B-83E5-433E-8B45-A351B03AB879}" srcOrd="4" destOrd="0" presId="urn:microsoft.com/office/officeart/2008/layout/LinedList"/>
    <dgm:cxn modelId="{4D8FC9DE-BA6D-4BFA-BD1F-5918E3AECE89}" type="presParOf" srcId="{94F7D98A-04F2-42BB-945B-8FC71CA17025}" destId="{7FC12690-58C5-4D6A-B1A7-B4F20A3C2672}" srcOrd="5" destOrd="0" presId="urn:microsoft.com/office/officeart/2008/layout/LinedList"/>
    <dgm:cxn modelId="{037CCC54-4B84-4C7F-888F-83BCC5157498}" type="presParOf" srcId="{7FC12690-58C5-4D6A-B1A7-B4F20A3C2672}" destId="{333A7535-E652-4F21-9449-75A07443E21C}" srcOrd="0" destOrd="0" presId="urn:microsoft.com/office/officeart/2008/layout/LinedList"/>
    <dgm:cxn modelId="{B7CAF3FC-F70B-4C7B-A9AA-8E4489A9F3F2}" type="presParOf" srcId="{7FC12690-58C5-4D6A-B1A7-B4F20A3C2672}" destId="{8AF0276F-857B-4404-A401-12E0A62186BF}" srcOrd="1" destOrd="0" presId="urn:microsoft.com/office/officeart/2008/layout/LinedList"/>
    <dgm:cxn modelId="{64C053B8-B734-4DF3-AEDD-9A2326340583}" type="presParOf" srcId="{94F7D98A-04F2-42BB-945B-8FC71CA17025}" destId="{032E783A-9366-4604-A8F3-B2FC8C7B055E}" srcOrd="6" destOrd="0" presId="urn:microsoft.com/office/officeart/2008/layout/LinedList"/>
    <dgm:cxn modelId="{BF9F2FA5-AEE3-4B1C-8529-D5A90B590BEB}" type="presParOf" srcId="{94F7D98A-04F2-42BB-945B-8FC71CA17025}" destId="{B3BD41A2-659A-4B5D-9B5C-BA48D0BC0A69}" srcOrd="7" destOrd="0" presId="urn:microsoft.com/office/officeart/2008/layout/LinedList"/>
    <dgm:cxn modelId="{D0D2977F-89D5-4A1C-A4F3-EF6DD97FAC49}" type="presParOf" srcId="{B3BD41A2-659A-4B5D-9B5C-BA48D0BC0A69}" destId="{93F6DE61-D02D-4C3D-AC1C-23B7B4CDF926}" srcOrd="0" destOrd="0" presId="urn:microsoft.com/office/officeart/2008/layout/LinedList"/>
    <dgm:cxn modelId="{D3942A50-DBA1-4A86-85C9-76D8320394CB}" type="presParOf" srcId="{B3BD41A2-659A-4B5D-9B5C-BA48D0BC0A69}" destId="{0A1CC766-E580-4EEB-A5EE-EC7AC147722E}" srcOrd="1" destOrd="0" presId="urn:microsoft.com/office/officeart/2008/layout/LinedList"/>
    <dgm:cxn modelId="{C09638E1-D26E-4315-B863-DFEE7C5964FF}" type="presParOf" srcId="{94F7D98A-04F2-42BB-945B-8FC71CA17025}" destId="{7EF493E2-C5D9-459C-8BB4-FD99109D7271}" srcOrd="8" destOrd="0" presId="urn:microsoft.com/office/officeart/2008/layout/LinedList"/>
    <dgm:cxn modelId="{03703CAF-E442-4D72-B24D-F7D104F1DEC1}" type="presParOf" srcId="{94F7D98A-04F2-42BB-945B-8FC71CA17025}" destId="{E1D98E06-150B-410E-AA66-5A0570B826D8}" srcOrd="9" destOrd="0" presId="urn:microsoft.com/office/officeart/2008/layout/LinedList"/>
    <dgm:cxn modelId="{77D9441F-7035-4D84-8C18-1DB15C76006B}" type="presParOf" srcId="{E1D98E06-150B-410E-AA66-5A0570B826D8}" destId="{D98450B2-FA9B-4B17-AA76-AE32385E93C2}" srcOrd="0" destOrd="0" presId="urn:microsoft.com/office/officeart/2008/layout/LinedList"/>
    <dgm:cxn modelId="{71DF633A-19B6-43C3-95E7-C6656DB51299}" type="presParOf" srcId="{E1D98E06-150B-410E-AA66-5A0570B826D8}" destId="{A13A4C77-7D06-45BF-96B7-B08C69B2C613}" srcOrd="1" destOrd="0" presId="urn:microsoft.com/office/officeart/2008/layout/LinedList"/>
    <dgm:cxn modelId="{4C8FFF39-3693-4098-9099-E8BBC115860B}" type="presParOf" srcId="{94F7D98A-04F2-42BB-945B-8FC71CA17025}" destId="{BA5AEC98-3EC3-4AA4-AE5B-D6AC3F013D33}" srcOrd="10" destOrd="0" presId="urn:microsoft.com/office/officeart/2008/layout/LinedList"/>
    <dgm:cxn modelId="{155CC2B5-54E6-45C4-ADE3-F353AF4CF9FB}" type="presParOf" srcId="{94F7D98A-04F2-42BB-945B-8FC71CA17025}" destId="{12E29B4D-ADE8-4D4A-A3B7-26A2ECD6699B}" srcOrd="11" destOrd="0" presId="urn:microsoft.com/office/officeart/2008/layout/LinedList"/>
    <dgm:cxn modelId="{A44F4256-7AAF-4C49-B89D-9A22F57906CE}" type="presParOf" srcId="{12E29B4D-ADE8-4D4A-A3B7-26A2ECD6699B}" destId="{5E0FBDDA-FE08-48DC-ABD2-3AEAD917A46F}" srcOrd="0" destOrd="0" presId="urn:microsoft.com/office/officeart/2008/layout/LinedList"/>
    <dgm:cxn modelId="{8BD05028-45DA-4B4B-AE37-42AF51BE6347}" type="presParOf" srcId="{12E29B4D-ADE8-4D4A-A3B7-26A2ECD6699B}" destId="{B5D738EC-4586-4C81-A3F1-07F4B498EC3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BF39C5-9D49-4C7B-B0C2-7207D1A670D2}"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9DD6FCD-6A26-4559-A9C5-EC97BA39C5E4}">
      <dgm:prSet/>
      <dgm:spPr/>
      <dgm:t>
        <a:bodyPr/>
        <a:lstStyle/>
        <a:p>
          <a:pPr>
            <a:defRPr b="1"/>
          </a:pPr>
          <a:r>
            <a:rPr lang="en-US"/>
            <a:t>Output or drain characteristic</a:t>
          </a:r>
        </a:p>
      </dgm:t>
    </dgm:pt>
    <dgm:pt modelId="{22A4E6B0-C917-43B3-B37C-4BC9EC3CF2E6}" type="parTrans" cxnId="{B2831347-D5EE-4CD6-AE45-E9F927566840}">
      <dgm:prSet/>
      <dgm:spPr/>
      <dgm:t>
        <a:bodyPr/>
        <a:lstStyle/>
        <a:p>
          <a:endParaRPr lang="en-US"/>
        </a:p>
      </dgm:t>
    </dgm:pt>
    <dgm:pt modelId="{543F88A6-FC41-464A-80EC-6878E7E81D21}" type="sibTrans" cxnId="{B2831347-D5EE-4CD6-AE45-E9F927566840}">
      <dgm:prSet/>
      <dgm:spPr/>
      <dgm:t>
        <a:bodyPr/>
        <a:lstStyle/>
        <a:p>
          <a:endParaRPr lang="en-US"/>
        </a:p>
      </dgm:t>
    </dgm:pt>
    <dgm:pt modelId="{CC3C3F0C-BAF7-4D43-96A6-48002D40C4AF}">
      <dgm:prSet/>
      <dgm:spPr/>
      <dgm:t>
        <a:bodyPr/>
        <a:lstStyle/>
        <a:p>
          <a:r>
            <a:rPr lang="en-US"/>
            <a:t>1. Drain Characteristic With Shorted-Gate</a:t>
          </a:r>
        </a:p>
      </dgm:t>
    </dgm:pt>
    <dgm:pt modelId="{C26A9638-EAD1-4826-A692-F8B53DD3AEDE}" type="parTrans" cxnId="{B087DD80-454F-48F8-AC9F-7CC2C7A2F398}">
      <dgm:prSet/>
      <dgm:spPr/>
      <dgm:t>
        <a:bodyPr/>
        <a:lstStyle/>
        <a:p>
          <a:endParaRPr lang="en-US"/>
        </a:p>
      </dgm:t>
    </dgm:pt>
    <dgm:pt modelId="{435CA505-D483-4203-A0F6-DE6F63F7C8D5}" type="sibTrans" cxnId="{B087DD80-454F-48F8-AC9F-7CC2C7A2F398}">
      <dgm:prSet/>
      <dgm:spPr/>
      <dgm:t>
        <a:bodyPr/>
        <a:lstStyle/>
        <a:p>
          <a:endParaRPr lang="en-US"/>
        </a:p>
      </dgm:t>
    </dgm:pt>
    <dgm:pt modelId="{8683681E-C9BE-4D03-A013-C82BCA57B793}">
      <dgm:prSet/>
      <dgm:spPr/>
      <dgm:t>
        <a:bodyPr/>
        <a:lstStyle/>
        <a:p>
          <a:r>
            <a:rPr lang="en-US"/>
            <a:t>2. Drain Characteristics With External Bias</a:t>
          </a:r>
        </a:p>
      </dgm:t>
    </dgm:pt>
    <dgm:pt modelId="{093E3EAE-0B67-43DE-B33C-7C4C8D849876}" type="parTrans" cxnId="{E425C82D-5D9F-4B94-8C2E-AB48CC7BDA44}">
      <dgm:prSet/>
      <dgm:spPr/>
      <dgm:t>
        <a:bodyPr/>
        <a:lstStyle/>
        <a:p>
          <a:endParaRPr lang="en-US"/>
        </a:p>
      </dgm:t>
    </dgm:pt>
    <dgm:pt modelId="{7EE964C3-AAB9-4AFD-9E3D-5DEA871FAD49}" type="sibTrans" cxnId="{E425C82D-5D9F-4B94-8C2E-AB48CC7BDA44}">
      <dgm:prSet/>
      <dgm:spPr/>
      <dgm:t>
        <a:bodyPr/>
        <a:lstStyle/>
        <a:p>
          <a:endParaRPr lang="en-US"/>
        </a:p>
      </dgm:t>
    </dgm:pt>
    <dgm:pt modelId="{3DF3CBF1-9266-4A4E-A3E9-0CE5206371EF}">
      <dgm:prSet/>
      <dgm:spPr/>
      <dgm:t>
        <a:bodyPr/>
        <a:lstStyle/>
        <a:p>
          <a:pPr>
            <a:defRPr b="1"/>
          </a:pPr>
          <a:r>
            <a:rPr lang="en-US"/>
            <a:t>Transfer characteristic.</a:t>
          </a:r>
        </a:p>
      </dgm:t>
    </dgm:pt>
    <dgm:pt modelId="{504C5291-38AA-4F12-9BB5-563304734487}" type="parTrans" cxnId="{EA92A601-6F94-4049-A6D1-CBF9B28BA452}">
      <dgm:prSet/>
      <dgm:spPr/>
      <dgm:t>
        <a:bodyPr/>
        <a:lstStyle/>
        <a:p>
          <a:endParaRPr lang="en-US"/>
        </a:p>
      </dgm:t>
    </dgm:pt>
    <dgm:pt modelId="{9B140B27-0645-4FE4-B451-37EC5F0B5BEC}" type="sibTrans" cxnId="{EA92A601-6F94-4049-A6D1-CBF9B28BA452}">
      <dgm:prSet/>
      <dgm:spPr/>
      <dgm:t>
        <a:bodyPr/>
        <a:lstStyle/>
        <a:p>
          <a:endParaRPr lang="en-US"/>
        </a:p>
      </dgm:t>
    </dgm:pt>
    <dgm:pt modelId="{8CD7FA29-C650-4798-B6E8-EC19BAB685FB}" type="pres">
      <dgm:prSet presAssocID="{31BF39C5-9D49-4C7B-B0C2-7207D1A670D2}" presName="root" presStyleCnt="0">
        <dgm:presLayoutVars>
          <dgm:dir/>
          <dgm:resizeHandles val="exact"/>
        </dgm:presLayoutVars>
      </dgm:prSet>
      <dgm:spPr/>
    </dgm:pt>
    <dgm:pt modelId="{5482ECDC-BC39-458E-8C22-FD6FD4867684}" type="pres">
      <dgm:prSet presAssocID="{19DD6FCD-6A26-4559-A9C5-EC97BA39C5E4}" presName="compNode" presStyleCnt="0"/>
      <dgm:spPr/>
    </dgm:pt>
    <dgm:pt modelId="{ABDFABA0-22A7-422F-900B-E3180C452131}" type="pres">
      <dgm:prSet presAssocID="{19DD6FCD-6A26-4559-A9C5-EC97BA39C5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bidden"/>
        </a:ext>
      </dgm:extLst>
    </dgm:pt>
    <dgm:pt modelId="{E6202049-A5B8-4E77-8E72-DB2E619E5CA3}" type="pres">
      <dgm:prSet presAssocID="{19DD6FCD-6A26-4559-A9C5-EC97BA39C5E4}" presName="iconSpace" presStyleCnt="0"/>
      <dgm:spPr/>
    </dgm:pt>
    <dgm:pt modelId="{5AE2DE18-37B0-4CA2-A20E-C2AC160AED36}" type="pres">
      <dgm:prSet presAssocID="{19DD6FCD-6A26-4559-A9C5-EC97BA39C5E4}" presName="parTx" presStyleLbl="revTx" presStyleIdx="0" presStyleCnt="4">
        <dgm:presLayoutVars>
          <dgm:chMax val="0"/>
          <dgm:chPref val="0"/>
        </dgm:presLayoutVars>
      </dgm:prSet>
      <dgm:spPr/>
    </dgm:pt>
    <dgm:pt modelId="{C8C49B24-AADB-40B0-8A40-3D4703C4686A}" type="pres">
      <dgm:prSet presAssocID="{19DD6FCD-6A26-4559-A9C5-EC97BA39C5E4}" presName="txSpace" presStyleCnt="0"/>
      <dgm:spPr/>
    </dgm:pt>
    <dgm:pt modelId="{3D02BF03-7168-407D-9CBC-5C43C11E9864}" type="pres">
      <dgm:prSet presAssocID="{19DD6FCD-6A26-4559-A9C5-EC97BA39C5E4}" presName="desTx" presStyleLbl="revTx" presStyleIdx="1" presStyleCnt="4">
        <dgm:presLayoutVars/>
      </dgm:prSet>
      <dgm:spPr/>
    </dgm:pt>
    <dgm:pt modelId="{F7CB8B70-6DAF-402B-B0BE-B8F456FE3BC4}" type="pres">
      <dgm:prSet presAssocID="{543F88A6-FC41-464A-80EC-6878E7E81D21}" presName="sibTrans" presStyleCnt="0"/>
      <dgm:spPr/>
    </dgm:pt>
    <dgm:pt modelId="{B38A8551-8176-4EFD-971B-C77810220393}" type="pres">
      <dgm:prSet presAssocID="{3DF3CBF1-9266-4A4E-A3E9-0CE5206371EF}" presName="compNode" presStyleCnt="0"/>
      <dgm:spPr/>
    </dgm:pt>
    <dgm:pt modelId="{1B7D35F8-EB30-4491-855A-04558BB46F21}" type="pres">
      <dgm:prSet presAssocID="{3DF3CBF1-9266-4A4E-A3E9-0CE5206371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6B392A55-75B0-4CEE-B835-E1B8473D8941}" type="pres">
      <dgm:prSet presAssocID="{3DF3CBF1-9266-4A4E-A3E9-0CE5206371EF}" presName="iconSpace" presStyleCnt="0"/>
      <dgm:spPr/>
    </dgm:pt>
    <dgm:pt modelId="{9F9EB845-F611-4D4D-85AE-FABD0FF082AC}" type="pres">
      <dgm:prSet presAssocID="{3DF3CBF1-9266-4A4E-A3E9-0CE5206371EF}" presName="parTx" presStyleLbl="revTx" presStyleIdx="2" presStyleCnt="4">
        <dgm:presLayoutVars>
          <dgm:chMax val="0"/>
          <dgm:chPref val="0"/>
        </dgm:presLayoutVars>
      </dgm:prSet>
      <dgm:spPr/>
    </dgm:pt>
    <dgm:pt modelId="{BF495007-7294-462C-AF6A-49BBB322D473}" type="pres">
      <dgm:prSet presAssocID="{3DF3CBF1-9266-4A4E-A3E9-0CE5206371EF}" presName="txSpace" presStyleCnt="0"/>
      <dgm:spPr/>
    </dgm:pt>
    <dgm:pt modelId="{F6CFD641-7F3D-4B7B-8E1E-B8DD241AC625}" type="pres">
      <dgm:prSet presAssocID="{3DF3CBF1-9266-4A4E-A3E9-0CE5206371EF}" presName="desTx" presStyleLbl="revTx" presStyleIdx="3" presStyleCnt="4">
        <dgm:presLayoutVars/>
      </dgm:prSet>
      <dgm:spPr/>
    </dgm:pt>
  </dgm:ptLst>
  <dgm:cxnLst>
    <dgm:cxn modelId="{EA92A601-6F94-4049-A6D1-CBF9B28BA452}" srcId="{31BF39C5-9D49-4C7B-B0C2-7207D1A670D2}" destId="{3DF3CBF1-9266-4A4E-A3E9-0CE5206371EF}" srcOrd="1" destOrd="0" parTransId="{504C5291-38AA-4F12-9BB5-563304734487}" sibTransId="{9B140B27-0645-4FE4-B451-37EC5F0B5BEC}"/>
    <dgm:cxn modelId="{B212C303-D607-49A9-820C-ABAEAFDF9701}" type="presOf" srcId="{CC3C3F0C-BAF7-4D43-96A6-48002D40C4AF}" destId="{3D02BF03-7168-407D-9CBC-5C43C11E9864}" srcOrd="0" destOrd="0" presId="urn:microsoft.com/office/officeart/2018/2/layout/IconLabelDescriptionList"/>
    <dgm:cxn modelId="{E425C82D-5D9F-4B94-8C2E-AB48CC7BDA44}" srcId="{19DD6FCD-6A26-4559-A9C5-EC97BA39C5E4}" destId="{8683681E-C9BE-4D03-A013-C82BCA57B793}" srcOrd="1" destOrd="0" parTransId="{093E3EAE-0B67-43DE-B33C-7C4C8D849876}" sibTransId="{7EE964C3-AAB9-4AFD-9E3D-5DEA871FAD49}"/>
    <dgm:cxn modelId="{B2831347-D5EE-4CD6-AE45-E9F927566840}" srcId="{31BF39C5-9D49-4C7B-B0C2-7207D1A670D2}" destId="{19DD6FCD-6A26-4559-A9C5-EC97BA39C5E4}" srcOrd="0" destOrd="0" parTransId="{22A4E6B0-C917-43B3-B37C-4BC9EC3CF2E6}" sibTransId="{543F88A6-FC41-464A-80EC-6878E7E81D21}"/>
    <dgm:cxn modelId="{0EB4264B-3513-462D-A7C5-C457FF9904D9}" type="presOf" srcId="{3DF3CBF1-9266-4A4E-A3E9-0CE5206371EF}" destId="{9F9EB845-F611-4D4D-85AE-FABD0FF082AC}" srcOrd="0" destOrd="0" presId="urn:microsoft.com/office/officeart/2018/2/layout/IconLabelDescriptionList"/>
    <dgm:cxn modelId="{B087DD80-454F-48F8-AC9F-7CC2C7A2F398}" srcId="{19DD6FCD-6A26-4559-A9C5-EC97BA39C5E4}" destId="{CC3C3F0C-BAF7-4D43-96A6-48002D40C4AF}" srcOrd="0" destOrd="0" parTransId="{C26A9638-EAD1-4826-A692-F8B53DD3AEDE}" sibTransId="{435CA505-D483-4203-A0F6-DE6F63F7C8D5}"/>
    <dgm:cxn modelId="{B8F62486-F17C-4CDB-8C0D-A6FC1FABA5B3}" type="presOf" srcId="{31BF39C5-9D49-4C7B-B0C2-7207D1A670D2}" destId="{8CD7FA29-C650-4798-B6E8-EC19BAB685FB}" srcOrd="0" destOrd="0" presId="urn:microsoft.com/office/officeart/2018/2/layout/IconLabelDescriptionList"/>
    <dgm:cxn modelId="{36747A8D-3BB5-4AA8-B8CB-2C8577671CDA}" type="presOf" srcId="{8683681E-C9BE-4D03-A013-C82BCA57B793}" destId="{3D02BF03-7168-407D-9CBC-5C43C11E9864}" srcOrd="0" destOrd="1" presId="urn:microsoft.com/office/officeart/2018/2/layout/IconLabelDescriptionList"/>
    <dgm:cxn modelId="{B71CA9E3-2353-4563-BFE4-E3B0BDCEA626}" type="presOf" srcId="{19DD6FCD-6A26-4559-A9C5-EC97BA39C5E4}" destId="{5AE2DE18-37B0-4CA2-A20E-C2AC160AED36}" srcOrd="0" destOrd="0" presId="urn:microsoft.com/office/officeart/2018/2/layout/IconLabelDescriptionList"/>
    <dgm:cxn modelId="{715B0495-1DF3-4D64-AEC6-B938DA110F55}" type="presParOf" srcId="{8CD7FA29-C650-4798-B6E8-EC19BAB685FB}" destId="{5482ECDC-BC39-458E-8C22-FD6FD4867684}" srcOrd="0" destOrd="0" presId="urn:microsoft.com/office/officeart/2018/2/layout/IconLabelDescriptionList"/>
    <dgm:cxn modelId="{112767C9-04ED-47CB-A1BB-823A37601BA4}" type="presParOf" srcId="{5482ECDC-BC39-458E-8C22-FD6FD4867684}" destId="{ABDFABA0-22A7-422F-900B-E3180C452131}" srcOrd="0" destOrd="0" presId="urn:microsoft.com/office/officeart/2018/2/layout/IconLabelDescriptionList"/>
    <dgm:cxn modelId="{36A9D2CA-2424-4C43-AA02-18D825715B42}" type="presParOf" srcId="{5482ECDC-BC39-458E-8C22-FD6FD4867684}" destId="{E6202049-A5B8-4E77-8E72-DB2E619E5CA3}" srcOrd="1" destOrd="0" presId="urn:microsoft.com/office/officeart/2018/2/layout/IconLabelDescriptionList"/>
    <dgm:cxn modelId="{A9102A23-A2A7-414C-A400-FD31D364759F}" type="presParOf" srcId="{5482ECDC-BC39-458E-8C22-FD6FD4867684}" destId="{5AE2DE18-37B0-4CA2-A20E-C2AC160AED36}" srcOrd="2" destOrd="0" presId="urn:microsoft.com/office/officeart/2018/2/layout/IconLabelDescriptionList"/>
    <dgm:cxn modelId="{BEC36124-209D-43D5-BC3F-26AE9E8D9B3B}" type="presParOf" srcId="{5482ECDC-BC39-458E-8C22-FD6FD4867684}" destId="{C8C49B24-AADB-40B0-8A40-3D4703C4686A}" srcOrd="3" destOrd="0" presId="urn:microsoft.com/office/officeart/2018/2/layout/IconLabelDescriptionList"/>
    <dgm:cxn modelId="{2E283DFA-2613-44F1-9C6A-0659250180EF}" type="presParOf" srcId="{5482ECDC-BC39-458E-8C22-FD6FD4867684}" destId="{3D02BF03-7168-407D-9CBC-5C43C11E9864}" srcOrd="4" destOrd="0" presId="urn:microsoft.com/office/officeart/2018/2/layout/IconLabelDescriptionList"/>
    <dgm:cxn modelId="{34FA644A-4BB4-4F58-B4DB-66816A3C07EB}" type="presParOf" srcId="{8CD7FA29-C650-4798-B6E8-EC19BAB685FB}" destId="{F7CB8B70-6DAF-402B-B0BE-B8F456FE3BC4}" srcOrd="1" destOrd="0" presId="urn:microsoft.com/office/officeart/2018/2/layout/IconLabelDescriptionList"/>
    <dgm:cxn modelId="{07FF0BBC-46A1-4DBC-A5A1-5DD40BB2F3FE}" type="presParOf" srcId="{8CD7FA29-C650-4798-B6E8-EC19BAB685FB}" destId="{B38A8551-8176-4EFD-971B-C77810220393}" srcOrd="2" destOrd="0" presId="urn:microsoft.com/office/officeart/2018/2/layout/IconLabelDescriptionList"/>
    <dgm:cxn modelId="{1C11B63A-FDF9-4E15-9B74-3A77B3B9BD2D}" type="presParOf" srcId="{B38A8551-8176-4EFD-971B-C77810220393}" destId="{1B7D35F8-EB30-4491-855A-04558BB46F21}" srcOrd="0" destOrd="0" presId="urn:microsoft.com/office/officeart/2018/2/layout/IconLabelDescriptionList"/>
    <dgm:cxn modelId="{0428A2B8-189A-4668-A8AC-24EEEDB469CA}" type="presParOf" srcId="{B38A8551-8176-4EFD-971B-C77810220393}" destId="{6B392A55-75B0-4CEE-B835-E1B8473D8941}" srcOrd="1" destOrd="0" presId="urn:microsoft.com/office/officeart/2018/2/layout/IconLabelDescriptionList"/>
    <dgm:cxn modelId="{E13307F9-6AE1-4DBE-B119-6829F99BB20A}" type="presParOf" srcId="{B38A8551-8176-4EFD-971B-C77810220393}" destId="{9F9EB845-F611-4D4D-85AE-FABD0FF082AC}" srcOrd="2" destOrd="0" presId="urn:microsoft.com/office/officeart/2018/2/layout/IconLabelDescriptionList"/>
    <dgm:cxn modelId="{A5F76D8B-D047-469C-BC54-45C4E1F4076E}" type="presParOf" srcId="{B38A8551-8176-4EFD-971B-C77810220393}" destId="{BF495007-7294-462C-AF6A-49BBB322D473}" srcOrd="3" destOrd="0" presId="urn:microsoft.com/office/officeart/2018/2/layout/IconLabelDescriptionList"/>
    <dgm:cxn modelId="{4624149C-1AC3-480E-846A-B3757B677E06}" type="presParOf" srcId="{B38A8551-8176-4EFD-971B-C77810220393}" destId="{F6CFD641-7F3D-4B7B-8E1E-B8DD241AC62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6087-FF07-4DD2-94C1-2E423EACF00C}">
      <dsp:nvSpPr>
        <dsp:cNvPr id="0" name=""/>
        <dsp:cNvSpPr/>
      </dsp:nvSpPr>
      <dsp:spPr>
        <a:xfrm>
          <a:off x="0" y="486"/>
          <a:ext cx="493606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0C726D-7D4F-4199-833E-26F92F8980D3}">
      <dsp:nvSpPr>
        <dsp:cNvPr id="0" name=""/>
        <dsp:cNvSpPr/>
      </dsp:nvSpPr>
      <dsp:spPr>
        <a:xfrm>
          <a:off x="0" y="486"/>
          <a:ext cx="4936067" cy="796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structure is quite simple. In an N-channel JFET an N-type silicon bar, referred to as the channel, has two smaller pieces of P-type silicon material diffused on the opposite sides of its middle part, forming P-N junctions, as illustrated in figure. </a:t>
          </a:r>
        </a:p>
      </dsp:txBody>
      <dsp:txXfrm>
        <a:off x="0" y="486"/>
        <a:ext cx="4936067" cy="796836"/>
      </dsp:txXfrm>
    </dsp:sp>
    <dsp:sp modelId="{C731C9D5-D0D5-418B-A8C3-8D658C4A8C55}">
      <dsp:nvSpPr>
        <dsp:cNvPr id="0" name=""/>
        <dsp:cNvSpPr/>
      </dsp:nvSpPr>
      <dsp:spPr>
        <a:xfrm>
          <a:off x="0" y="797322"/>
          <a:ext cx="493606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EBB02D7-ACE6-43F4-ACF8-1D52A5F75A43}">
      <dsp:nvSpPr>
        <dsp:cNvPr id="0" name=""/>
        <dsp:cNvSpPr/>
      </dsp:nvSpPr>
      <dsp:spPr>
        <a:xfrm>
          <a:off x="0" y="797322"/>
          <a:ext cx="4936067" cy="796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two P-N junctions forming diodes or gates are connected internally and a common terminal, called the gate terminal, is brought out. </a:t>
          </a:r>
        </a:p>
      </dsp:txBody>
      <dsp:txXfrm>
        <a:off x="0" y="797322"/>
        <a:ext cx="4936067" cy="796836"/>
      </dsp:txXfrm>
    </dsp:sp>
    <dsp:sp modelId="{D47697DF-E436-46B8-93AA-C08D84612834}">
      <dsp:nvSpPr>
        <dsp:cNvPr id="0" name=""/>
        <dsp:cNvSpPr/>
      </dsp:nvSpPr>
      <dsp:spPr>
        <a:xfrm>
          <a:off x="0" y="1594159"/>
          <a:ext cx="493606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711F91D-9224-492F-9CC9-1AE22B6D590F}">
      <dsp:nvSpPr>
        <dsp:cNvPr id="0" name=""/>
        <dsp:cNvSpPr/>
      </dsp:nvSpPr>
      <dsp:spPr>
        <a:xfrm>
          <a:off x="0" y="1594159"/>
          <a:ext cx="4936067" cy="796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Ohmic contacts (direct electrical connections) are made at the two ends of the channel—one lead is called the Source terminal S and the other Drain terminal D.</a:t>
          </a:r>
        </a:p>
      </dsp:txBody>
      <dsp:txXfrm>
        <a:off x="0" y="1594159"/>
        <a:ext cx="4936067" cy="796836"/>
      </dsp:txXfrm>
    </dsp:sp>
    <dsp:sp modelId="{0CC8BB39-5CD7-46C7-A337-6ADF6B69A3EF}">
      <dsp:nvSpPr>
        <dsp:cNvPr id="0" name=""/>
        <dsp:cNvSpPr/>
      </dsp:nvSpPr>
      <dsp:spPr>
        <a:xfrm>
          <a:off x="0" y="2390995"/>
          <a:ext cx="493606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A63F7B-6C34-4221-B655-CA42BD38C3E8}">
      <dsp:nvSpPr>
        <dsp:cNvPr id="0" name=""/>
        <dsp:cNvSpPr/>
      </dsp:nvSpPr>
      <dsp:spPr>
        <a:xfrm>
          <a:off x="0" y="2390995"/>
          <a:ext cx="4936067" cy="796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silicon bar behaves like a resistor between its two terminals D and S. </a:t>
          </a:r>
        </a:p>
      </dsp:txBody>
      <dsp:txXfrm>
        <a:off x="0" y="2390995"/>
        <a:ext cx="4936067" cy="796836"/>
      </dsp:txXfrm>
    </dsp:sp>
    <dsp:sp modelId="{61F83EF8-A537-4F4C-B252-A2C929073DC9}">
      <dsp:nvSpPr>
        <dsp:cNvPr id="0" name=""/>
        <dsp:cNvSpPr/>
      </dsp:nvSpPr>
      <dsp:spPr>
        <a:xfrm>
          <a:off x="0" y="3187832"/>
          <a:ext cx="4936067"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56F0472-D586-4F04-A5D1-AAC4AE5F3670}">
      <dsp:nvSpPr>
        <dsp:cNvPr id="0" name=""/>
        <dsp:cNvSpPr/>
      </dsp:nvSpPr>
      <dsp:spPr>
        <a:xfrm>
          <a:off x="0" y="3187832"/>
          <a:ext cx="4936067" cy="796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gate terminal is analogous to the base of an ordinary transistor(BJT). It is used to control the flow of current from source to drain. Thus, source and drain terminals are analogous to emitter and collector terminals respectively of a BJT.</a:t>
          </a:r>
        </a:p>
      </dsp:txBody>
      <dsp:txXfrm>
        <a:off x="0" y="3187832"/>
        <a:ext cx="4936067" cy="796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872D3-F064-47DB-9DAD-DC4D416B3DD8}">
      <dsp:nvSpPr>
        <dsp:cNvPr id="0" name=""/>
        <dsp:cNvSpPr/>
      </dsp:nvSpPr>
      <dsp:spPr>
        <a:xfrm>
          <a:off x="0" y="1945"/>
          <a:ext cx="493606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2708AA4-DE20-4D68-BD47-F89543724CEE}">
      <dsp:nvSpPr>
        <dsp:cNvPr id="0" name=""/>
        <dsp:cNvSpPr/>
      </dsp:nvSpPr>
      <dsp:spPr>
        <a:xfrm>
          <a:off x="0" y="1945"/>
          <a:ext cx="4936067" cy="66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a:t>In the figure above, the gate is P-region, while the source and the drain are N-regions. Because of this, a JFET is similar to two diodes.</a:t>
          </a:r>
          <a:r>
            <a:rPr lang="en-US" sz="1300" kern="1200">
              <a:latin typeface="Calibri Light" panose="020F0302020204030204"/>
            </a:rPr>
            <a:t> </a:t>
          </a:r>
          <a:endParaRPr lang="en-US" sz="1300" kern="1200"/>
        </a:p>
      </dsp:txBody>
      <dsp:txXfrm>
        <a:off x="0" y="1945"/>
        <a:ext cx="4936067" cy="663543"/>
      </dsp:txXfrm>
    </dsp:sp>
    <dsp:sp modelId="{A7F49D9A-2A27-45DA-858D-19F3B62D2872}">
      <dsp:nvSpPr>
        <dsp:cNvPr id="0" name=""/>
        <dsp:cNvSpPr/>
      </dsp:nvSpPr>
      <dsp:spPr>
        <a:xfrm>
          <a:off x="0" y="665489"/>
          <a:ext cx="493606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8933732-0EE0-4A83-A93A-6B23F76D12B2}">
      <dsp:nvSpPr>
        <dsp:cNvPr id="0" name=""/>
        <dsp:cNvSpPr/>
      </dsp:nvSpPr>
      <dsp:spPr>
        <a:xfrm>
          <a:off x="0" y="665489"/>
          <a:ext cx="4936067" cy="66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a:t>The gate and the source form one of the diodes, and the drain form the other diode. </a:t>
          </a:r>
          <a:endParaRPr lang="en-US" sz="1300" kern="1200">
            <a:latin typeface="Calibri Light" panose="020F0302020204030204"/>
          </a:endParaRPr>
        </a:p>
      </dsp:txBody>
      <dsp:txXfrm>
        <a:off x="0" y="665489"/>
        <a:ext cx="4936067" cy="663543"/>
      </dsp:txXfrm>
    </dsp:sp>
    <dsp:sp modelId="{CD61B74B-83E5-433E-8B45-A351B03AB879}">
      <dsp:nvSpPr>
        <dsp:cNvPr id="0" name=""/>
        <dsp:cNvSpPr/>
      </dsp:nvSpPr>
      <dsp:spPr>
        <a:xfrm>
          <a:off x="0" y="1329033"/>
          <a:ext cx="493606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33A7535-E652-4F21-9449-75A07443E21C}">
      <dsp:nvSpPr>
        <dsp:cNvPr id="0" name=""/>
        <dsp:cNvSpPr/>
      </dsp:nvSpPr>
      <dsp:spPr>
        <a:xfrm>
          <a:off x="0" y="1329033"/>
          <a:ext cx="4936067" cy="66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These two diodes are usually referred as the gate-source diode and the gate-drain diode. Since JFET is a silicon device, it takes only 0.7 volts for forward bias to get significant current in either diode.</a:t>
          </a:r>
        </a:p>
      </dsp:txBody>
      <dsp:txXfrm>
        <a:off x="0" y="1329033"/>
        <a:ext cx="4936067" cy="663543"/>
      </dsp:txXfrm>
    </dsp:sp>
    <dsp:sp modelId="{032E783A-9366-4604-A8F3-B2FC8C7B055E}">
      <dsp:nvSpPr>
        <dsp:cNvPr id="0" name=""/>
        <dsp:cNvSpPr/>
      </dsp:nvSpPr>
      <dsp:spPr>
        <a:xfrm>
          <a:off x="0" y="1992577"/>
          <a:ext cx="493606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3F6DE61-D02D-4C3D-AC1C-23B7B4CDF926}">
      <dsp:nvSpPr>
        <dsp:cNvPr id="0" name=""/>
        <dsp:cNvSpPr/>
      </dsp:nvSpPr>
      <dsp:spPr>
        <a:xfrm>
          <a:off x="0" y="1992577"/>
          <a:ext cx="4936067" cy="66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a:t>With the gate terminal not connected, and a potential applied (+ ve at the drain and – ve at the source), a current called the drain current, ID flows through the channel located between the two </a:t>
          </a:r>
          <a:r>
            <a:rPr lang="en-US" sz="1300" kern="1200">
              <a:latin typeface="Calibri Light" panose="020F0302020204030204"/>
            </a:rPr>
            <a:t>P-regions</a:t>
          </a:r>
          <a:r>
            <a:rPr lang="en-US" sz="1300" kern="1200"/>
            <a:t>.</a:t>
          </a:r>
          <a:r>
            <a:rPr lang="en-US" sz="1300" kern="1200">
              <a:latin typeface="Calibri Light" panose="020F0302020204030204"/>
            </a:rPr>
            <a:t> </a:t>
          </a:r>
        </a:p>
      </dsp:txBody>
      <dsp:txXfrm>
        <a:off x="0" y="1992577"/>
        <a:ext cx="4936067" cy="663543"/>
      </dsp:txXfrm>
    </dsp:sp>
    <dsp:sp modelId="{7EF493E2-C5D9-459C-8BB4-FD99109D7271}">
      <dsp:nvSpPr>
        <dsp:cNvPr id="0" name=""/>
        <dsp:cNvSpPr/>
      </dsp:nvSpPr>
      <dsp:spPr>
        <a:xfrm>
          <a:off x="0" y="2656121"/>
          <a:ext cx="493606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8450B2-FA9B-4B17-AA76-AE32385E93C2}">
      <dsp:nvSpPr>
        <dsp:cNvPr id="0" name=""/>
        <dsp:cNvSpPr/>
      </dsp:nvSpPr>
      <dsp:spPr>
        <a:xfrm>
          <a:off x="0" y="2656121"/>
          <a:ext cx="4936067" cy="66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a:t>This current consists of only majority carriers-electrons in this case. P-channel JFET is similar in construction to N-channel </a:t>
          </a:r>
          <a:r>
            <a:rPr lang="en-US" sz="1300" kern="1200">
              <a:latin typeface="Calibri Light" panose="020F0302020204030204"/>
            </a:rPr>
            <a:t>JFET. </a:t>
          </a:r>
        </a:p>
      </dsp:txBody>
      <dsp:txXfrm>
        <a:off x="0" y="2656121"/>
        <a:ext cx="4936067" cy="663543"/>
      </dsp:txXfrm>
    </dsp:sp>
    <dsp:sp modelId="{BA5AEC98-3EC3-4AA4-AE5B-D6AC3F013D33}">
      <dsp:nvSpPr>
        <dsp:cNvPr id="0" name=""/>
        <dsp:cNvSpPr/>
      </dsp:nvSpPr>
      <dsp:spPr>
        <a:xfrm>
          <a:off x="0" y="3319665"/>
          <a:ext cx="493606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E0FBDDA-FE08-48DC-ABD2-3AEAD917A46F}">
      <dsp:nvSpPr>
        <dsp:cNvPr id="0" name=""/>
        <dsp:cNvSpPr/>
      </dsp:nvSpPr>
      <dsp:spPr>
        <a:xfrm>
          <a:off x="0" y="3319665"/>
          <a:ext cx="4936067" cy="663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latin typeface="Calibri Light" panose="020F0302020204030204"/>
            </a:rPr>
            <a:t>Except</a:t>
          </a:r>
          <a:r>
            <a:rPr lang="en-US" sz="1300" kern="1200"/>
            <a:t> that P-type semiconductor material is sandwiched between two N-type junctions, as shown in figure. In this case majority carriers are holes.</a:t>
          </a:r>
        </a:p>
      </dsp:txBody>
      <dsp:txXfrm>
        <a:off x="0" y="3319665"/>
        <a:ext cx="4936067" cy="663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FABA0-22A7-422F-900B-E3180C452131}">
      <dsp:nvSpPr>
        <dsp:cNvPr id="0" name=""/>
        <dsp:cNvSpPr/>
      </dsp:nvSpPr>
      <dsp:spPr>
        <a:xfrm>
          <a:off x="397125" y="31762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2DE18-37B0-4CA2-A20E-C2AC160AED36}">
      <dsp:nvSpPr>
        <dsp:cNvPr id="0" name=""/>
        <dsp:cNvSpPr/>
      </dsp:nvSpPr>
      <dsp:spPr>
        <a:xfrm>
          <a:off x="397125" y="195787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Output or drain characteristic</a:t>
          </a:r>
        </a:p>
      </dsp:txBody>
      <dsp:txXfrm>
        <a:off x="397125" y="1957873"/>
        <a:ext cx="4320000" cy="648000"/>
      </dsp:txXfrm>
    </dsp:sp>
    <dsp:sp modelId="{3D02BF03-7168-407D-9CBC-5C43C11E9864}">
      <dsp:nvSpPr>
        <dsp:cNvPr id="0" name=""/>
        <dsp:cNvSpPr/>
      </dsp:nvSpPr>
      <dsp:spPr>
        <a:xfrm>
          <a:off x="397125" y="2665525"/>
          <a:ext cx="4320000" cy="634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pPr>
          <a:r>
            <a:rPr lang="en-US" sz="1900" kern="1200"/>
            <a:t>1. Drain Characteristic With Shorted-Gate</a:t>
          </a:r>
        </a:p>
        <a:p>
          <a:pPr marL="0" lvl="0" indent="0" algn="l" defTabSz="844550">
            <a:lnSpc>
              <a:spcPct val="90000"/>
            </a:lnSpc>
            <a:spcBef>
              <a:spcPct val="0"/>
            </a:spcBef>
            <a:spcAft>
              <a:spcPct val="35000"/>
            </a:spcAft>
            <a:buNone/>
          </a:pPr>
          <a:r>
            <a:rPr lang="en-US" sz="1900" kern="1200"/>
            <a:t>2. Drain Characteristics With External Bias</a:t>
          </a:r>
        </a:p>
      </dsp:txBody>
      <dsp:txXfrm>
        <a:off x="397125" y="2665525"/>
        <a:ext cx="4320000" cy="634698"/>
      </dsp:txXfrm>
    </dsp:sp>
    <dsp:sp modelId="{1B7D35F8-EB30-4491-855A-04558BB46F21}">
      <dsp:nvSpPr>
        <dsp:cNvPr id="0" name=""/>
        <dsp:cNvSpPr/>
      </dsp:nvSpPr>
      <dsp:spPr>
        <a:xfrm>
          <a:off x="5473126" y="31762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9EB845-F611-4D4D-85AE-FABD0FF082AC}">
      <dsp:nvSpPr>
        <dsp:cNvPr id="0" name=""/>
        <dsp:cNvSpPr/>
      </dsp:nvSpPr>
      <dsp:spPr>
        <a:xfrm>
          <a:off x="5473126" y="195787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Transfer characteristic.</a:t>
          </a:r>
        </a:p>
      </dsp:txBody>
      <dsp:txXfrm>
        <a:off x="5473126" y="1957873"/>
        <a:ext cx="4320000" cy="648000"/>
      </dsp:txXfrm>
    </dsp:sp>
    <dsp:sp modelId="{F6CFD641-7F3D-4B7B-8E1E-B8DD241AC625}">
      <dsp:nvSpPr>
        <dsp:cNvPr id="0" name=""/>
        <dsp:cNvSpPr/>
      </dsp:nvSpPr>
      <dsp:spPr>
        <a:xfrm>
          <a:off x="5473126" y="2665525"/>
          <a:ext cx="4320000" cy="63469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able, indoor, sitting, remote&#10;&#10;Description generated with very high confidence">
            <a:extLst>
              <a:ext uri="{FF2B5EF4-FFF2-40B4-BE49-F238E27FC236}">
                <a16:creationId xmlns:a16="http://schemas.microsoft.com/office/drawing/2014/main" id="{3ADC1C09-845A-485D-A343-5EDCD0E67F93}"/>
              </a:ext>
            </a:extLst>
          </p:cNvPr>
          <p:cNvPicPr>
            <a:picLocks noChangeAspect="1"/>
          </p:cNvPicPr>
          <p:nvPr/>
        </p:nvPicPr>
        <p:blipFill rotWithShape="1">
          <a:blip r:embed="rId2">
            <a:alphaModFix amt="50000"/>
          </a:blip>
          <a:srcRect t="14171" b="20232"/>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Field Effect Transistor</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cs typeface="Calibri"/>
              </a:rPr>
              <a:t>FET &amp; JFET </a:t>
            </a:r>
            <a:endParaRPr lang="en-US">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B9E15E-9005-4AA4-B828-1BE9EAA3A5E5}"/>
              </a:ext>
            </a:extLst>
          </p:cNvPr>
          <p:cNvSpPr>
            <a:spLocks noGrp="1"/>
          </p:cNvSpPr>
          <p:nvPr>
            <p:ph type="title"/>
          </p:nvPr>
        </p:nvSpPr>
        <p:spPr>
          <a:xfrm>
            <a:off x="833002" y="365125"/>
            <a:ext cx="10520702" cy="1325563"/>
          </a:xfrm>
        </p:spPr>
        <p:txBody>
          <a:bodyPr>
            <a:normAutofit/>
          </a:bodyPr>
          <a:lstStyle/>
          <a:p>
            <a:r>
              <a:rPr lang="en-US" b="1">
                <a:solidFill>
                  <a:srgbClr val="FFFFFF"/>
                </a:solidFill>
                <a:cs typeface="Calibri Light"/>
              </a:rPr>
              <a:t>Operation of JFET</a:t>
            </a:r>
            <a:endParaRPr lang="en-US">
              <a:solidFill>
                <a:srgbClr val="FFFFFF"/>
              </a:solidFill>
              <a:ea typeface="+mj-lt"/>
              <a:cs typeface="+mj-lt"/>
            </a:endParaRPr>
          </a:p>
        </p:txBody>
      </p:sp>
      <p:sp>
        <p:nvSpPr>
          <p:cNvPr id="3" name="Content Placeholder 2">
            <a:extLst>
              <a:ext uri="{FF2B5EF4-FFF2-40B4-BE49-F238E27FC236}">
                <a16:creationId xmlns:a16="http://schemas.microsoft.com/office/drawing/2014/main" id="{66B2A652-0771-4E22-A0CD-39D162734986}"/>
              </a:ext>
            </a:extLst>
          </p:cNvPr>
          <p:cNvSpPr>
            <a:spLocks noGrp="1"/>
          </p:cNvSpPr>
          <p:nvPr>
            <p:ph idx="1"/>
          </p:nvPr>
        </p:nvSpPr>
        <p:spPr>
          <a:xfrm>
            <a:off x="838201" y="2022601"/>
            <a:ext cx="10515598" cy="4154361"/>
          </a:xfrm>
        </p:spPr>
        <p:txBody>
          <a:bodyPr vert="horz" lIns="91440" tIns="45720" rIns="91440" bIns="45720" rtlCol="0" anchor="t">
            <a:normAutofit/>
          </a:bodyPr>
          <a:lstStyle/>
          <a:p>
            <a:r>
              <a:rPr lang="en-US" sz="1400">
                <a:solidFill>
                  <a:srgbClr val="FFFFFF"/>
                </a:solidFill>
                <a:cs typeface="Calibri"/>
              </a:rPr>
              <a:t>To see how the width of the channel varies with the variation in gate voltage, let us assume that the gate is negative biased with respect to the source while the drain is applied with positive bias with respect to the source. This is shown in the figure above.</a:t>
            </a:r>
          </a:p>
          <a:p>
            <a:r>
              <a:rPr lang="en-US" sz="1400">
                <a:solidFill>
                  <a:srgbClr val="FFFFFF"/>
                </a:solidFill>
                <a:cs typeface="Calibri"/>
              </a:rPr>
              <a:t>The P-N junctions are then reverse biased and depletion regions are formed. P regions are heavily doped compared to the N-channel, so the depletion regions penetrate deeply into the channel. </a:t>
            </a:r>
          </a:p>
          <a:p>
            <a:r>
              <a:rPr lang="en-US" sz="1400">
                <a:solidFill>
                  <a:srgbClr val="FFFFFF"/>
                </a:solidFill>
                <a:cs typeface="Calibri"/>
              </a:rPr>
              <a:t>Since a depletion region is a regions depleted of the charge carriers, it behaves as an insulator. The result is that the channel is narrowed, the resistance is increased and drain current I</a:t>
            </a:r>
            <a:r>
              <a:rPr lang="en-US" sz="1400" baseline="-25000">
                <a:solidFill>
                  <a:srgbClr val="FFFFFF"/>
                </a:solidFill>
                <a:cs typeface="Calibri"/>
              </a:rPr>
              <a:t>D</a:t>
            </a:r>
            <a:r>
              <a:rPr lang="en-US" sz="1400">
                <a:solidFill>
                  <a:srgbClr val="FFFFFF"/>
                </a:solidFill>
                <a:cs typeface="Calibri"/>
              </a:rPr>
              <a:t> is reduced. If the negative voltage at the gate is again increased, depletion layers meet at the center and the drain current s cut-off completely. </a:t>
            </a:r>
          </a:p>
          <a:p>
            <a:r>
              <a:rPr lang="en-US" sz="1400">
                <a:solidFill>
                  <a:srgbClr val="FFFFFF"/>
                </a:solidFill>
                <a:cs typeface="Calibri"/>
              </a:rPr>
              <a:t>If the negative bias to the gate is reduced, the width of the depletion layers gets reduced causing decrease in resistance and , therefore, increase in drain current I</a:t>
            </a:r>
            <a:r>
              <a:rPr lang="en-US" sz="1400" baseline="-25000">
                <a:solidFill>
                  <a:srgbClr val="FFFFFF"/>
                </a:solidFill>
                <a:cs typeface="Calibri"/>
              </a:rPr>
              <a:t>D</a:t>
            </a:r>
            <a:r>
              <a:rPr lang="en-US" sz="1400">
                <a:solidFill>
                  <a:srgbClr val="FFFFFF"/>
                </a:solidFill>
                <a:cs typeface="Calibri"/>
              </a:rPr>
              <a:t>.(The gate-source voltage V</a:t>
            </a:r>
            <a:r>
              <a:rPr lang="en-US" sz="1400" baseline="-25000">
                <a:solidFill>
                  <a:srgbClr val="FFFFFF"/>
                </a:solidFill>
                <a:cs typeface="Calibri"/>
              </a:rPr>
              <a:t>GS</a:t>
            </a:r>
            <a:r>
              <a:rPr lang="en-US" sz="1400">
                <a:solidFill>
                  <a:srgbClr val="FFFFFF"/>
                </a:solidFill>
                <a:cs typeface="Calibri"/>
              </a:rPr>
              <a:t> at which drain current I</a:t>
            </a:r>
            <a:r>
              <a:rPr lang="en-US" sz="1400" baseline="-25000">
                <a:solidFill>
                  <a:srgbClr val="FFFFFF"/>
                </a:solidFill>
                <a:cs typeface="Calibri"/>
              </a:rPr>
              <a:t>D</a:t>
            </a:r>
            <a:r>
              <a:rPr lang="en-US" sz="1400">
                <a:solidFill>
                  <a:srgbClr val="FFFFFF"/>
                </a:solidFill>
                <a:cs typeface="Calibri"/>
              </a:rPr>
              <a:t> is cut-off completely (pinched off) is called   the </a:t>
            </a:r>
            <a:r>
              <a:rPr lang="en-US" sz="1400" i="1">
                <a:solidFill>
                  <a:srgbClr val="FFFFFF"/>
                </a:solidFill>
                <a:cs typeface="Calibri"/>
              </a:rPr>
              <a:t>pinch-off voltage </a:t>
            </a:r>
            <a:r>
              <a:rPr lang="en-US" sz="1400" i="1" err="1">
                <a:solidFill>
                  <a:srgbClr val="FFFFFF"/>
                </a:solidFill>
                <a:cs typeface="Calibri"/>
              </a:rPr>
              <a:t>V</a:t>
            </a:r>
            <a:r>
              <a:rPr lang="en-US" sz="1400" i="1" baseline="-25000" err="1">
                <a:solidFill>
                  <a:srgbClr val="FFFFFF"/>
                </a:solidFill>
                <a:cs typeface="Calibri"/>
              </a:rPr>
              <a:t>p</a:t>
            </a:r>
            <a:r>
              <a:rPr lang="en-US" sz="1400" i="1">
                <a:solidFill>
                  <a:srgbClr val="FFFFFF"/>
                </a:solidFill>
                <a:cs typeface="Calibri"/>
              </a:rPr>
              <a:t>. </a:t>
            </a:r>
            <a:endParaRPr lang="en-US" sz="1400">
              <a:solidFill>
                <a:srgbClr val="FFFFFF"/>
              </a:solidFill>
              <a:cs typeface="Calibri"/>
            </a:endParaRPr>
          </a:p>
          <a:p>
            <a:r>
              <a:rPr lang="en-US" sz="1400">
                <a:solidFill>
                  <a:srgbClr val="FFFFFF"/>
                </a:solidFill>
                <a:cs typeface="Calibri"/>
              </a:rPr>
              <a:t>It is also to be noted that the amount of reverse bias is not the same throughout the length of the P-N junction. </a:t>
            </a:r>
          </a:p>
          <a:p>
            <a:r>
              <a:rPr lang="en-US" sz="1400">
                <a:solidFill>
                  <a:srgbClr val="FFFFFF"/>
                </a:solidFill>
                <a:cs typeface="Calibri"/>
              </a:rPr>
              <a:t>When the drain current flows through the channel, there is a voltage drop along its length. </a:t>
            </a:r>
          </a:p>
          <a:p>
            <a:r>
              <a:rPr lang="en-US" sz="1400">
                <a:solidFill>
                  <a:srgbClr val="FFFFFF"/>
                </a:solidFill>
                <a:cs typeface="Calibri"/>
              </a:rPr>
              <a:t>The result is that the reverse bias at the drain end is more than that at the source end making the width of depletion layer more at the drain. </a:t>
            </a:r>
          </a:p>
          <a:p>
            <a:r>
              <a:rPr lang="en-US" sz="1400">
                <a:solidFill>
                  <a:srgbClr val="FFFFFF"/>
                </a:solidFill>
                <a:cs typeface="Calibri"/>
              </a:rPr>
              <a:t>To see how the width of the channel varies with the variation in gate, go through the figure above. </a:t>
            </a:r>
            <a:endParaRPr lang="en-US" sz="1400">
              <a:solidFill>
                <a:srgbClr val="FFFFFF"/>
              </a:solidFill>
              <a:ea typeface="+mn-lt"/>
              <a:cs typeface="+mn-lt"/>
            </a:endParaRPr>
          </a:p>
          <a:p>
            <a:endParaRPr lang="en-US" sz="1400">
              <a:solidFill>
                <a:srgbClr val="FFFFFF"/>
              </a:solidFill>
              <a:ea typeface="+mn-lt"/>
              <a:cs typeface="+mn-lt"/>
            </a:endParaRPr>
          </a:p>
        </p:txBody>
      </p:sp>
    </p:spTree>
    <p:extLst>
      <p:ext uri="{BB962C8B-B14F-4D97-AF65-F5344CB8AC3E}">
        <p14:creationId xmlns:p14="http://schemas.microsoft.com/office/powerpoint/2010/main" val="382413851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DFFA-8B7C-4166-9CDA-A019B555EA24}"/>
              </a:ext>
            </a:extLst>
          </p:cNvPr>
          <p:cNvSpPr>
            <a:spLocks noGrp="1"/>
          </p:cNvSpPr>
          <p:nvPr>
            <p:ph type="title"/>
          </p:nvPr>
        </p:nvSpPr>
        <p:spPr>
          <a:xfrm>
            <a:off x="870204" y="606564"/>
            <a:ext cx="10451592" cy="1325563"/>
          </a:xfrm>
        </p:spPr>
        <p:txBody>
          <a:bodyPr anchor="ctr">
            <a:normAutofit/>
          </a:bodyPr>
          <a:lstStyle/>
          <a:p>
            <a:r>
              <a:rPr lang="en-US">
                <a:ea typeface="+mj-lt"/>
                <a:cs typeface="+mj-lt"/>
              </a:rPr>
              <a:t>Characteristics of JFET's</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DB86896-E815-4CAA-9C3D-EE9F43CB5628}"/>
              </a:ext>
            </a:extLst>
          </p:cNvPr>
          <p:cNvGraphicFramePr>
            <a:graphicFrameLocks noGrp="1"/>
          </p:cNvGraphicFramePr>
          <p:nvPr>
            <p:ph idx="1"/>
            <p:extLst>
              <p:ext uri="{D42A27DB-BD31-4B8C-83A1-F6EECF244321}">
                <p14:modId xmlns:p14="http://schemas.microsoft.com/office/powerpoint/2010/main" val="3099848044"/>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94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BF9537-4AA6-4A11-AC06-61357C817FA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Output or Drain Characteristic.</a:t>
            </a:r>
          </a:p>
        </p:txBody>
      </p:sp>
      <p:sp>
        <p:nvSpPr>
          <p:cNvPr id="3" name="Content Placeholder 2">
            <a:extLst>
              <a:ext uri="{FF2B5EF4-FFF2-40B4-BE49-F238E27FC236}">
                <a16:creationId xmlns:a16="http://schemas.microsoft.com/office/drawing/2014/main" id="{AF5529E2-471E-44CC-A53F-C71D5A7A929B}"/>
              </a:ext>
            </a:extLst>
          </p:cNvPr>
          <p:cNvSpPr>
            <a:spLocks noGrp="1"/>
          </p:cNvSpPr>
          <p:nvPr>
            <p:ph idx="1"/>
          </p:nvPr>
        </p:nvSpPr>
        <p:spPr>
          <a:xfrm>
            <a:off x="1524000" y="1525638"/>
            <a:ext cx="9144000" cy="420001"/>
          </a:xfrm>
        </p:spPr>
        <p:txBody>
          <a:bodyPr vert="horz" lIns="91440" tIns="45720" rIns="91440" bIns="45720" rtlCol="0" anchor="t">
            <a:normAutofit/>
          </a:bodyPr>
          <a:lstStyle/>
          <a:p>
            <a:pPr marL="0" indent="0" algn="ctr">
              <a:buNone/>
            </a:pPr>
            <a:r>
              <a:rPr lang="en-US" sz="2000" kern="1200">
                <a:solidFill>
                  <a:schemeClr val="bg1"/>
                </a:solidFill>
                <a:latin typeface="+mn-lt"/>
                <a:ea typeface="+mn-ea"/>
                <a:cs typeface="+mn-cs"/>
              </a:rPr>
              <a:t>Drain </a:t>
            </a:r>
            <a:r>
              <a:rPr lang="en-US" sz="2000">
                <a:solidFill>
                  <a:schemeClr val="bg1"/>
                </a:solidFill>
              </a:rPr>
              <a:t>Characteristic</a:t>
            </a:r>
            <a:r>
              <a:rPr lang="en-US" sz="2000" kern="1200">
                <a:solidFill>
                  <a:schemeClr val="bg1"/>
                </a:solidFill>
                <a:latin typeface="+mn-lt"/>
                <a:ea typeface="+mn-ea"/>
                <a:cs typeface="+mn-cs"/>
              </a:rPr>
              <a:t> With Shorted-Gate</a:t>
            </a:r>
            <a:endParaRPr lang="en-US" sz="2000" kern="1200">
              <a:solidFill>
                <a:schemeClr val="bg1"/>
              </a:solidFill>
              <a:latin typeface="+mn-lt"/>
              <a:cs typeface="Calibri"/>
            </a:endParaRPr>
          </a:p>
        </p:txBody>
      </p:sp>
      <p:cxnSp>
        <p:nvCxnSpPr>
          <p:cNvPr id="10"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close up of a map&#10;&#10;Description generated with very high confidence">
            <a:extLst>
              <a:ext uri="{FF2B5EF4-FFF2-40B4-BE49-F238E27FC236}">
                <a16:creationId xmlns:a16="http://schemas.microsoft.com/office/drawing/2014/main" id="{1674745D-F8CE-42F9-AE94-C019073E113B}"/>
              </a:ext>
            </a:extLst>
          </p:cNvPr>
          <p:cNvPicPr>
            <a:picLocks noChangeAspect="1"/>
          </p:cNvPicPr>
          <p:nvPr/>
        </p:nvPicPr>
        <p:blipFill>
          <a:blip r:embed="rId2"/>
          <a:stretch>
            <a:fillRect/>
          </a:stretch>
        </p:blipFill>
        <p:spPr>
          <a:xfrm>
            <a:off x="1769915" y="2509911"/>
            <a:ext cx="8597070" cy="3997637"/>
          </a:xfrm>
          <a:prstGeom prst="rect">
            <a:avLst/>
          </a:prstGeom>
        </p:spPr>
      </p:pic>
    </p:spTree>
    <p:extLst>
      <p:ext uri="{BB962C8B-B14F-4D97-AF65-F5344CB8AC3E}">
        <p14:creationId xmlns:p14="http://schemas.microsoft.com/office/powerpoint/2010/main" val="336285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4256E5-9AB9-47EB-9596-FA5FE7AB2702}"/>
              </a:ext>
            </a:extLst>
          </p:cNvPr>
          <p:cNvSpPr>
            <a:spLocks noGrp="1"/>
          </p:cNvSpPr>
          <p:nvPr>
            <p:ph type="title"/>
          </p:nvPr>
        </p:nvSpPr>
        <p:spPr>
          <a:xfrm>
            <a:off x="833002" y="448253"/>
            <a:ext cx="10520702" cy="1325563"/>
          </a:xfrm>
        </p:spPr>
        <p:txBody>
          <a:bodyPr>
            <a:normAutofit/>
          </a:bodyPr>
          <a:lstStyle/>
          <a:p>
            <a:r>
              <a:rPr lang="en-US">
                <a:latin typeface="Calibri"/>
                <a:cs typeface="Calibri"/>
              </a:rPr>
              <a:t>Drain Characteristic With Shorted-Gate</a:t>
            </a:r>
            <a:endParaRPr lang="en-US">
              <a:ea typeface="+mj-lt"/>
              <a:cs typeface="+mj-lt"/>
            </a:endParaRPr>
          </a:p>
        </p:txBody>
      </p:sp>
      <p:sp>
        <p:nvSpPr>
          <p:cNvPr id="3" name="Content Placeholder 2">
            <a:extLst>
              <a:ext uri="{FF2B5EF4-FFF2-40B4-BE49-F238E27FC236}">
                <a16:creationId xmlns:a16="http://schemas.microsoft.com/office/drawing/2014/main" id="{6BE40B6D-07FF-40C9-AD2D-C373F28E1B81}"/>
              </a:ext>
            </a:extLst>
          </p:cNvPr>
          <p:cNvSpPr>
            <a:spLocks noGrp="1"/>
          </p:cNvSpPr>
          <p:nvPr>
            <p:ph idx="1"/>
          </p:nvPr>
        </p:nvSpPr>
        <p:spPr>
          <a:xfrm>
            <a:off x="838200" y="2191807"/>
            <a:ext cx="4936067" cy="3985155"/>
          </a:xfrm>
        </p:spPr>
        <p:txBody>
          <a:bodyPr vert="horz" lIns="91440" tIns="45720" rIns="91440" bIns="45720" rtlCol="0">
            <a:normAutofit/>
          </a:bodyPr>
          <a:lstStyle/>
          <a:p>
            <a:r>
              <a:rPr lang="en-US" sz="1600">
                <a:ea typeface="+mn-lt"/>
                <a:cs typeface="+mn-lt"/>
              </a:rPr>
              <a:t>The circuit diagram for determining the drain characteristic with shorted-gate for an N-channel JFET is given in figure. and the drain characteristic with shorted-gate is shown in another figure.</a:t>
            </a:r>
          </a:p>
          <a:p>
            <a:r>
              <a:rPr lang="en-US" sz="1600">
                <a:ea typeface="+mn-lt"/>
                <a:cs typeface="+mn-lt"/>
              </a:rPr>
              <a:t>Initially when drain-source voltage V</a:t>
            </a:r>
            <a:r>
              <a:rPr lang="en-US" sz="1600" baseline="-25000">
                <a:ea typeface="+mn-lt"/>
                <a:cs typeface="+mn-lt"/>
              </a:rPr>
              <a:t>ns</a:t>
            </a:r>
            <a:r>
              <a:rPr lang="en-US" sz="1600">
                <a:ea typeface="+mn-lt"/>
                <a:cs typeface="+mn-lt"/>
              </a:rPr>
              <a:t> is zero, there is no attracting potential at the drain, so no current flows inspite of the fact that the channel is fully open. This gives drain current Ip = 0. </a:t>
            </a:r>
          </a:p>
          <a:p>
            <a:r>
              <a:rPr lang="en-US" sz="1600">
                <a:ea typeface="+mn-lt"/>
                <a:cs typeface="+mn-lt"/>
              </a:rPr>
              <a:t>For small applied voltage V</a:t>
            </a:r>
            <a:r>
              <a:rPr lang="en-US" sz="1600" baseline="-25000">
                <a:ea typeface="+mn-lt"/>
                <a:cs typeface="+mn-lt"/>
              </a:rPr>
              <a:t>na</a:t>
            </a:r>
            <a:r>
              <a:rPr lang="en-US" sz="1600">
                <a:ea typeface="+mn-lt"/>
                <a:cs typeface="+mn-lt"/>
              </a:rPr>
              <a:t>, the N-type bar acts as a simple semiconductor resistor, and the drain current increases linearly with_the increase in Vds, up to the knee point. </a:t>
            </a:r>
          </a:p>
          <a:p>
            <a:r>
              <a:rPr lang="en-US" sz="1600">
                <a:ea typeface="+mn-lt"/>
                <a:cs typeface="+mn-lt"/>
              </a:rPr>
              <a:t>This region, (to the left of the knee point) of the curve is called the channel ohmic</a:t>
            </a:r>
            <a:r>
              <a:rPr lang="en-US" sz="1600" i="1">
                <a:ea typeface="+mn-lt"/>
                <a:cs typeface="+mn-lt"/>
              </a:rPr>
              <a:t> region, </a:t>
            </a:r>
            <a:r>
              <a:rPr lang="en-US" sz="1600">
                <a:ea typeface="+mn-lt"/>
                <a:cs typeface="+mn-lt"/>
              </a:rPr>
              <a:t>because in this region the FET behaves like an ordinary resistor.</a:t>
            </a:r>
            <a:endParaRPr lang="en-US" sz="1600">
              <a:cs typeface="Calibri" panose="020F0502020204030204"/>
            </a:endParaRPr>
          </a:p>
        </p:txBody>
      </p:sp>
      <p:pic>
        <p:nvPicPr>
          <p:cNvPr id="23" name="Picture 4" descr="A close up of a map&#10;&#10;Description generated with very high confidence">
            <a:extLst>
              <a:ext uri="{FF2B5EF4-FFF2-40B4-BE49-F238E27FC236}">
                <a16:creationId xmlns:a16="http://schemas.microsoft.com/office/drawing/2014/main" id="{F9BFF93D-D027-4C76-AF21-9A1E6C72A33A}"/>
              </a:ext>
            </a:extLst>
          </p:cNvPr>
          <p:cNvPicPr>
            <a:picLocks noChangeAspect="1"/>
          </p:cNvPicPr>
          <p:nvPr/>
        </p:nvPicPr>
        <p:blipFill>
          <a:blip r:embed="rId2"/>
          <a:stretch>
            <a:fillRect/>
          </a:stretch>
        </p:blipFill>
        <p:spPr>
          <a:xfrm>
            <a:off x="6417734" y="3036772"/>
            <a:ext cx="4935970" cy="2295226"/>
          </a:xfrm>
          <a:prstGeom prst="rect">
            <a:avLst/>
          </a:prstGeom>
        </p:spPr>
      </p:pic>
    </p:spTree>
    <p:extLst>
      <p:ext uri="{BB962C8B-B14F-4D97-AF65-F5344CB8AC3E}">
        <p14:creationId xmlns:p14="http://schemas.microsoft.com/office/powerpoint/2010/main" val="241640848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52">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4256E5-9AB9-47EB-9596-FA5FE7AB2702}"/>
              </a:ext>
            </a:extLst>
          </p:cNvPr>
          <p:cNvSpPr>
            <a:spLocks noGrp="1"/>
          </p:cNvSpPr>
          <p:nvPr>
            <p:ph type="title"/>
          </p:nvPr>
        </p:nvSpPr>
        <p:spPr>
          <a:xfrm>
            <a:off x="833002" y="448253"/>
            <a:ext cx="10520702" cy="1325563"/>
          </a:xfrm>
        </p:spPr>
        <p:txBody>
          <a:bodyPr>
            <a:normAutofit/>
          </a:bodyPr>
          <a:lstStyle/>
          <a:p>
            <a:r>
              <a:rPr lang="en-US">
                <a:latin typeface="Calibri"/>
                <a:cs typeface="Calibri"/>
              </a:rPr>
              <a:t>Drain Characteristic With Shorted-Gate</a:t>
            </a:r>
            <a:endParaRPr lang="en-US">
              <a:ea typeface="+mj-lt"/>
              <a:cs typeface="+mj-lt"/>
            </a:endParaRPr>
          </a:p>
        </p:txBody>
      </p:sp>
      <p:sp>
        <p:nvSpPr>
          <p:cNvPr id="3" name="Content Placeholder 2">
            <a:extLst>
              <a:ext uri="{FF2B5EF4-FFF2-40B4-BE49-F238E27FC236}">
                <a16:creationId xmlns:a16="http://schemas.microsoft.com/office/drawing/2014/main" id="{6BE40B6D-07FF-40C9-AD2D-C373F28E1B81}"/>
              </a:ext>
            </a:extLst>
          </p:cNvPr>
          <p:cNvSpPr>
            <a:spLocks noGrp="1"/>
          </p:cNvSpPr>
          <p:nvPr>
            <p:ph idx="1"/>
          </p:nvPr>
        </p:nvSpPr>
        <p:spPr>
          <a:xfrm>
            <a:off x="699655" y="1568353"/>
            <a:ext cx="5711921" cy="5093518"/>
          </a:xfrm>
        </p:spPr>
        <p:txBody>
          <a:bodyPr vert="horz" lIns="91440" tIns="45720" rIns="91440" bIns="45720" rtlCol="0" anchor="t">
            <a:noAutofit/>
          </a:bodyPr>
          <a:lstStyle/>
          <a:p>
            <a:r>
              <a:rPr lang="en-US" sz="1400">
                <a:ea typeface="+mn-lt"/>
                <a:cs typeface="+mn-lt"/>
              </a:rPr>
              <a:t>With the increase in drain current I</a:t>
            </a:r>
            <a:r>
              <a:rPr lang="en-US" sz="1400" baseline="-25000">
                <a:ea typeface="+mn-lt"/>
                <a:cs typeface="+mn-lt"/>
              </a:rPr>
              <a:t>D</a:t>
            </a:r>
            <a:r>
              <a:rPr lang="en-US" sz="1400">
                <a:ea typeface="+mn-lt"/>
                <a:cs typeface="+mn-lt"/>
              </a:rPr>
              <a:t>, the ohmic voltage drop between the source and channel region reverse-biases the gate junction. </a:t>
            </a:r>
          </a:p>
          <a:p>
            <a:r>
              <a:rPr lang="en-US" sz="1400">
                <a:ea typeface="+mn-lt"/>
                <a:cs typeface="+mn-lt"/>
              </a:rPr>
              <a:t>The reverse-biasing of the gate junction is not uniform throughout., The reverse bias is more at the drain end than that at the source end of the channel, so with the increase in </a:t>
            </a:r>
            <a:r>
              <a:rPr lang="en-US" sz="1400" err="1">
                <a:ea typeface="+mn-lt"/>
                <a:cs typeface="+mn-lt"/>
              </a:rPr>
              <a:t>Vds</a:t>
            </a:r>
            <a:r>
              <a:rPr lang="en-US" sz="1400">
                <a:ea typeface="+mn-lt"/>
                <a:cs typeface="+mn-lt"/>
              </a:rPr>
              <a:t>, the conducting portion of the channel begins to constrict more at the drain end. </a:t>
            </a:r>
          </a:p>
          <a:p>
            <a:r>
              <a:rPr lang="en-US" sz="1400">
                <a:ea typeface="+mn-lt"/>
                <a:cs typeface="+mn-lt"/>
              </a:rPr>
              <a:t>Eventually, a voltage </a:t>
            </a:r>
            <a:r>
              <a:rPr lang="en-US" sz="1400" err="1">
                <a:ea typeface="+mn-lt"/>
                <a:cs typeface="+mn-lt"/>
              </a:rPr>
              <a:t>Vds</a:t>
            </a:r>
            <a:r>
              <a:rPr lang="en-US" sz="1400">
                <a:ea typeface="+mn-lt"/>
                <a:cs typeface="+mn-lt"/>
              </a:rPr>
              <a:t> is reached at which the channel is pinched off. The drain current I</a:t>
            </a:r>
            <a:r>
              <a:rPr lang="en-US" sz="1400" baseline="-25000">
                <a:ea typeface="+mn-lt"/>
                <a:cs typeface="+mn-lt"/>
              </a:rPr>
              <a:t>D</a:t>
            </a:r>
            <a:r>
              <a:rPr lang="en-US" sz="1400">
                <a:ea typeface="+mn-lt"/>
                <a:cs typeface="+mn-lt"/>
              </a:rPr>
              <a:t> no longer increases with the increase in </a:t>
            </a:r>
            <a:r>
              <a:rPr lang="en-US" sz="1400" err="1">
                <a:ea typeface="+mn-lt"/>
                <a:cs typeface="+mn-lt"/>
              </a:rPr>
              <a:t>Vds</a:t>
            </a:r>
            <a:r>
              <a:rPr lang="en-US" sz="1400">
                <a:ea typeface="+mn-lt"/>
                <a:cs typeface="+mn-lt"/>
              </a:rPr>
              <a:t>. </a:t>
            </a:r>
          </a:p>
          <a:p>
            <a:r>
              <a:rPr lang="en-US" sz="1400">
                <a:ea typeface="+mn-lt"/>
                <a:cs typeface="+mn-lt"/>
              </a:rPr>
              <a:t>It approaches a constant saturation value. The value of voltage V</a:t>
            </a:r>
            <a:r>
              <a:rPr lang="en-US" sz="1400" baseline="-25000">
                <a:ea typeface="+mn-lt"/>
                <a:cs typeface="+mn-lt"/>
              </a:rPr>
              <a:t>DS</a:t>
            </a:r>
            <a:r>
              <a:rPr lang="en-US" sz="1400">
                <a:ea typeface="+mn-lt"/>
                <a:cs typeface="+mn-lt"/>
              </a:rPr>
              <a:t> at which the channel is pinched off (i.e. all the free charges from the channel get removed), is called the </a:t>
            </a:r>
            <a:r>
              <a:rPr lang="en-US" sz="1400" i="1">
                <a:ea typeface="+mn-lt"/>
                <a:cs typeface="+mn-lt"/>
              </a:rPr>
              <a:t>pinch-off voltage </a:t>
            </a:r>
            <a:r>
              <a:rPr lang="en-US" sz="1400" err="1">
                <a:ea typeface="+mn-lt"/>
                <a:cs typeface="+mn-lt"/>
              </a:rPr>
              <a:t>V</a:t>
            </a:r>
            <a:r>
              <a:rPr lang="en-US" sz="1400" baseline="-25000" err="1">
                <a:ea typeface="+mn-lt"/>
                <a:cs typeface="+mn-lt"/>
              </a:rPr>
              <a:t>p</a:t>
            </a:r>
            <a:r>
              <a:rPr lang="en-US" sz="1400">
                <a:ea typeface="+mn-lt"/>
                <a:cs typeface="+mn-lt"/>
              </a:rPr>
              <a:t>.</a:t>
            </a:r>
          </a:p>
          <a:p>
            <a:r>
              <a:rPr lang="en-US" sz="1400">
                <a:ea typeface="+mn-lt"/>
                <a:cs typeface="+mn-lt"/>
              </a:rPr>
              <a:t> The pinch-off voltage </a:t>
            </a:r>
            <a:r>
              <a:rPr lang="en-US" sz="1400" err="1">
                <a:ea typeface="+mn-lt"/>
                <a:cs typeface="+mn-lt"/>
              </a:rPr>
              <a:t>Vp</a:t>
            </a:r>
            <a:r>
              <a:rPr lang="en-US" sz="1400">
                <a:ea typeface="+mn-lt"/>
                <a:cs typeface="+mn-lt"/>
              </a:rPr>
              <a:t>, not too sharply defined on the curve, where the drain current I</a:t>
            </a:r>
            <a:r>
              <a:rPr lang="en-US" sz="1400" baseline="-25000">
                <a:ea typeface="+mn-lt"/>
                <a:cs typeface="+mn-lt"/>
              </a:rPr>
              <a:t>D</a:t>
            </a:r>
            <a:r>
              <a:rPr lang="en-US" sz="1400">
                <a:ea typeface="+mn-lt"/>
                <a:cs typeface="+mn-lt"/>
              </a:rPr>
              <a:t> begins to level off and attains a constant value.  From point A (knee point) to the point B (pinch-off point) the drain current I</a:t>
            </a:r>
            <a:r>
              <a:rPr lang="en-US" sz="1400" baseline="-25000">
                <a:ea typeface="+mn-lt"/>
                <a:cs typeface="+mn-lt"/>
              </a:rPr>
              <a:t>D</a:t>
            </a:r>
            <a:r>
              <a:rPr lang="en-US" sz="1400">
                <a:ea typeface="+mn-lt"/>
                <a:cs typeface="+mn-lt"/>
              </a:rPr>
              <a:t> increases with the increase In voltage </a:t>
            </a:r>
            <a:r>
              <a:rPr lang="en-US" sz="1400" err="1">
                <a:ea typeface="+mn-lt"/>
                <a:cs typeface="+mn-lt"/>
              </a:rPr>
              <a:t>V</a:t>
            </a:r>
            <a:r>
              <a:rPr lang="en-US" sz="1400" baseline="-25000" err="1">
                <a:ea typeface="+mn-lt"/>
                <a:cs typeface="+mn-lt"/>
              </a:rPr>
              <a:t>ds</a:t>
            </a:r>
            <a:r>
              <a:rPr lang="en-US" sz="1400">
                <a:ea typeface="+mn-lt"/>
                <a:cs typeface="+mn-lt"/>
              </a:rPr>
              <a:t> following a reverse square law. </a:t>
            </a:r>
          </a:p>
          <a:p>
            <a:r>
              <a:rPr lang="en-US" sz="1400">
                <a:ea typeface="+mn-lt"/>
                <a:cs typeface="+mn-lt"/>
              </a:rPr>
              <a:t>The region of the characteristic in which drain current I</a:t>
            </a:r>
            <a:r>
              <a:rPr lang="en-US" sz="1400" baseline="-25000">
                <a:ea typeface="+mn-lt"/>
                <a:cs typeface="+mn-lt"/>
              </a:rPr>
              <a:t>D</a:t>
            </a:r>
            <a:r>
              <a:rPr lang="en-US" sz="1400">
                <a:ea typeface="+mn-lt"/>
                <a:cs typeface="+mn-lt"/>
              </a:rPr>
              <a:t> remains fairly constant is called </a:t>
            </a:r>
            <a:r>
              <a:rPr lang="en-US" sz="1400" i="1">
                <a:ea typeface="+mn-lt"/>
                <a:cs typeface="+mn-lt"/>
              </a:rPr>
              <a:t>the pinch-off region. </a:t>
            </a:r>
            <a:r>
              <a:rPr lang="en-US" sz="1400">
                <a:ea typeface="+mn-lt"/>
                <a:cs typeface="+mn-lt"/>
              </a:rPr>
              <a:t>It is also sometimes called the </a:t>
            </a:r>
            <a:r>
              <a:rPr lang="en-US" sz="1400" i="1">
                <a:ea typeface="+mn-lt"/>
                <a:cs typeface="+mn-lt"/>
              </a:rPr>
              <a:t>saturation region </a:t>
            </a:r>
            <a:r>
              <a:rPr lang="en-US" sz="1400">
                <a:ea typeface="+mn-lt"/>
                <a:cs typeface="+mn-lt"/>
              </a:rPr>
              <a:t>or </a:t>
            </a:r>
            <a:r>
              <a:rPr lang="en-US" sz="1400" i="1">
                <a:ea typeface="+mn-lt"/>
                <a:cs typeface="+mn-lt"/>
              </a:rPr>
              <a:t>amplifier region.</a:t>
            </a:r>
            <a:endParaRPr lang="en-US" sz="1400">
              <a:ea typeface="+mn-lt"/>
              <a:cs typeface="+mn-lt"/>
            </a:endParaRPr>
          </a:p>
          <a:p>
            <a:r>
              <a:rPr lang="en-US" sz="1400" i="1">
                <a:ea typeface="+mn-lt"/>
                <a:cs typeface="+mn-lt"/>
              </a:rPr>
              <a:t> </a:t>
            </a:r>
            <a:r>
              <a:rPr lang="en-US" sz="1400">
                <a:ea typeface="+mn-lt"/>
                <a:cs typeface="+mn-lt"/>
              </a:rPr>
              <a:t>In this region the JFET operates as a </a:t>
            </a:r>
            <a:r>
              <a:rPr lang="en-US" sz="1400" i="1">
                <a:ea typeface="+mn-lt"/>
                <a:cs typeface="+mn-lt"/>
              </a:rPr>
              <a:t>constant current device since </a:t>
            </a:r>
            <a:r>
              <a:rPr lang="en-US" sz="1400">
                <a:ea typeface="+mn-lt"/>
                <a:cs typeface="+mn-lt"/>
              </a:rPr>
              <a:t>drain current (or output current) remains almost constant. It is the normal operating region of the JFET when used as an amplifier. The drain current in the pinch-off region with V</a:t>
            </a:r>
            <a:r>
              <a:rPr lang="en-US" sz="1400" baseline="-25000">
                <a:ea typeface="+mn-lt"/>
                <a:cs typeface="+mn-lt"/>
              </a:rPr>
              <a:t>GS</a:t>
            </a:r>
            <a:r>
              <a:rPr lang="en-US" sz="1400">
                <a:ea typeface="+mn-lt"/>
                <a:cs typeface="+mn-lt"/>
              </a:rPr>
              <a:t> = 0 is referred to the </a:t>
            </a:r>
            <a:r>
              <a:rPr lang="en-US" sz="1400" i="1">
                <a:ea typeface="+mn-lt"/>
                <a:cs typeface="+mn-lt"/>
              </a:rPr>
              <a:t>drain-source saturation current, </a:t>
            </a:r>
            <a:r>
              <a:rPr lang="en-US" sz="1400" i="1" err="1">
                <a:ea typeface="+mn-lt"/>
                <a:cs typeface="+mn-lt"/>
              </a:rPr>
              <a:t>Idss</a:t>
            </a:r>
            <a:r>
              <a:rPr lang="en-US" sz="1400">
                <a:ea typeface="+mn-lt"/>
                <a:cs typeface="+mn-lt"/>
              </a:rPr>
              <a:t>).</a:t>
            </a:r>
            <a:endParaRPr lang="en-US" sz="1400">
              <a:cs typeface="Calibri"/>
            </a:endParaRPr>
          </a:p>
        </p:txBody>
      </p:sp>
      <p:pic>
        <p:nvPicPr>
          <p:cNvPr id="23" name="Picture 4" descr="A close up of a map&#10;&#10;Description generated with very high confidence">
            <a:extLst>
              <a:ext uri="{FF2B5EF4-FFF2-40B4-BE49-F238E27FC236}">
                <a16:creationId xmlns:a16="http://schemas.microsoft.com/office/drawing/2014/main" id="{F9BFF93D-D027-4C76-AF21-9A1E6C72A33A}"/>
              </a:ext>
            </a:extLst>
          </p:cNvPr>
          <p:cNvPicPr>
            <a:picLocks noChangeAspect="1"/>
          </p:cNvPicPr>
          <p:nvPr/>
        </p:nvPicPr>
        <p:blipFill>
          <a:blip r:embed="rId2"/>
          <a:stretch>
            <a:fillRect/>
          </a:stretch>
        </p:blipFill>
        <p:spPr>
          <a:xfrm>
            <a:off x="6861079" y="2967499"/>
            <a:ext cx="4935970" cy="2295226"/>
          </a:xfrm>
          <a:prstGeom prst="rect">
            <a:avLst/>
          </a:prstGeom>
        </p:spPr>
      </p:pic>
    </p:spTree>
    <p:extLst>
      <p:ext uri="{BB962C8B-B14F-4D97-AF65-F5344CB8AC3E}">
        <p14:creationId xmlns:p14="http://schemas.microsoft.com/office/powerpoint/2010/main" val="17491398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4256E5-9AB9-47EB-9596-FA5FE7AB2702}"/>
              </a:ext>
            </a:extLst>
          </p:cNvPr>
          <p:cNvSpPr>
            <a:spLocks noGrp="1"/>
          </p:cNvSpPr>
          <p:nvPr>
            <p:ph type="title"/>
          </p:nvPr>
        </p:nvSpPr>
        <p:spPr>
          <a:xfrm>
            <a:off x="833002" y="448253"/>
            <a:ext cx="10520702" cy="1325563"/>
          </a:xfrm>
        </p:spPr>
        <p:txBody>
          <a:bodyPr>
            <a:normAutofit/>
          </a:bodyPr>
          <a:lstStyle/>
          <a:p>
            <a:r>
              <a:rPr lang="en-US">
                <a:latin typeface="Calibri"/>
                <a:cs typeface="Calibri"/>
              </a:rPr>
              <a:t>Drain Characteristic With Shorted-Gate</a:t>
            </a:r>
            <a:endParaRPr lang="en-US">
              <a:ea typeface="+mj-lt"/>
              <a:cs typeface="+mj-lt"/>
            </a:endParaRPr>
          </a:p>
        </p:txBody>
      </p:sp>
      <p:sp>
        <p:nvSpPr>
          <p:cNvPr id="3" name="Content Placeholder 2">
            <a:extLst>
              <a:ext uri="{FF2B5EF4-FFF2-40B4-BE49-F238E27FC236}">
                <a16:creationId xmlns:a16="http://schemas.microsoft.com/office/drawing/2014/main" id="{6BE40B6D-07FF-40C9-AD2D-C373F28E1B81}"/>
              </a:ext>
            </a:extLst>
          </p:cNvPr>
          <p:cNvSpPr>
            <a:spLocks noGrp="1"/>
          </p:cNvSpPr>
          <p:nvPr>
            <p:ph idx="1"/>
          </p:nvPr>
        </p:nvSpPr>
        <p:spPr>
          <a:xfrm>
            <a:off x="838200" y="2191807"/>
            <a:ext cx="4936067" cy="3985155"/>
          </a:xfrm>
        </p:spPr>
        <p:txBody>
          <a:bodyPr vert="horz" lIns="91440" tIns="45720" rIns="91440" bIns="45720" rtlCol="0">
            <a:normAutofit/>
          </a:bodyPr>
          <a:lstStyle/>
          <a:p>
            <a:r>
              <a:rPr lang="en-US" sz="1400">
                <a:ea typeface="+mn-lt"/>
                <a:cs typeface="+mn-lt"/>
              </a:rPr>
              <a:t>It is to be noted that in the pinch-off (or saturation) region the channel resistance increases in proportion to increase in V</a:t>
            </a:r>
            <a:r>
              <a:rPr lang="en-US" sz="1400" baseline="-25000">
                <a:ea typeface="+mn-lt"/>
                <a:cs typeface="+mn-lt"/>
              </a:rPr>
              <a:t>DS</a:t>
            </a:r>
            <a:r>
              <a:rPr lang="en-US" sz="1400">
                <a:ea typeface="+mn-lt"/>
                <a:cs typeface="+mn-lt"/>
              </a:rPr>
              <a:t> and so keeps the drain current almost constant and the reverse bias required by the gate-channel junction is supplied entirely by the voltage drop across the channel resistance due to flow of I</a:t>
            </a:r>
            <a:r>
              <a:rPr lang="en-US" sz="1400" baseline="-25000">
                <a:ea typeface="+mn-lt"/>
                <a:cs typeface="+mn-lt"/>
              </a:rPr>
              <a:t>Dsg</a:t>
            </a:r>
            <a:r>
              <a:rPr lang="en-US" sz="1400">
                <a:ea typeface="+mn-lt"/>
                <a:cs typeface="+mn-lt"/>
              </a:rPr>
              <a:t> and not by the external bias because V</a:t>
            </a:r>
            <a:r>
              <a:rPr lang="en-US" sz="1400" baseline="-25000">
                <a:ea typeface="+mn-lt"/>
                <a:cs typeface="+mn-lt"/>
              </a:rPr>
              <a:t>GS</a:t>
            </a:r>
            <a:r>
              <a:rPr lang="en-US" sz="1400">
                <a:ea typeface="+mn-lt"/>
                <a:cs typeface="+mn-lt"/>
              </a:rPr>
              <a:t> = 0</a:t>
            </a:r>
            <a:endParaRPr lang="en-US" sz="1400"/>
          </a:p>
          <a:p>
            <a:r>
              <a:rPr lang="en-US" sz="1400">
                <a:ea typeface="+mn-lt"/>
                <a:cs typeface="+mn-lt"/>
              </a:rPr>
              <a:t>Drain current in the pinch-of region is given by Shockley’s equation</a:t>
            </a:r>
            <a:endParaRPr lang="en-US" sz="1400"/>
          </a:p>
          <a:p>
            <a:r>
              <a:rPr lang="en-US" sz="1400">
                <a:ea typeface="+mn-lt"/>
                <a:cs typeface="+mn-lt"/>
              </a:rPr>
              <a:t>where I</a:t>
            </a:r>
            <a:r>
              <a:rPr lang="en-US" sz="1400" baseline="-25000">
                <a:ea typeface="+mn-lt"/>
                <a:cs typeface="+mn-lt"/>
              </a:rPr>
              <a:t>D</a:t>
            </a:r>
            <a:r>
              <a:rPr lang="en-US" sz="1400">
                <a:ea typeface="+mn-lt"/>
                <a:cs typeface="+mn-lt"/>
              </a:rPr>
              <a:t> is the drain current at a given gate-source voltage V</a:t>
            </a:r>
            <a:r>
              <a:rPr lang="en-US" sz="1400" baseline="-25000">
                <a:ea typeface="+mn-lt"/>
                <a:cs typeface="+mn-lt"/>
              </a:rPr>
              <a:t>GS</a:t>
            </a:r>
            <a:r>
              <a:rPr lang="en-US" sz="1400">
                <a:ea typeface="+mn-lt"/>
                <a:cs typeface="+mn-lt"/>
              </a:rPr>
              <a:t>, I</a:t>
            </a:r>
            <a:r>
              <a:rPr lang="en-US" sz="1400" baseline="-25000">
                <a:ea typeface="+mn-lt"/>
                <a:cs typeface="+mn-lt"/>
              </a:rPr>
              <a:t>DSS</a:t>
            </a:r>
            <a:r>
              <a:rPr lang="en-US" sz="1400">
                <a:ea typeface="+mn-lt"/>
                <a:cs typeface="+mn-lt"/>
              </a:rPr>
              <a:t> is the drain-current with gate shorted to source and V</a:t>
            </a:r>
            <a:r>
              <a:rPr lang="en-US" sz="1400" baseline="-25000">
                <a:ea typeface="+mn-lt"/>
                <a:cs typeface="+mn-lt"/>
              </a:rPr>
              <a:t>GS</a:t>
            </a:r>
            <a:r>
              <a:rPr lang="en-US" sz="1400">
                <a:ea typeface="+mn-lt"/>
                <a:cs typeface="+mn-lt"/>
              </a:rPr>
              <a:t> (</a:t>
            </a:r>
            <a:r>
              <a:rPr lang="en-US" sz="1400" baseline="-25000">
                <a:ea typeface="+mn-lt"/>
                <a:cs typeface="+mn-lt"/>
              </a:rPr>
              <a:t>0FF</a:t>
            </a:r>
            <a:r>
              <a:rPr lang="en-US" sz="1400">
                <a:ea typeface="+mn-lt"/>
                <a:cs typeface="+mn-lt"/>
              </a:rPr>
              <a:t>) is the gate-source cut-off voltage.</a:t>
            </a:r>
          </a:p>
          <a:p>
            <a:r>
              <a:rPr lang="en-US" sz="1400">
                <a:ea typeface="+mn-lt"/>
                <a:cs typeface="+mn-lt"/>
              </a:rPr>
              <a:t>If the drain-source voltage, Vds is continuously increased, a stage comes when the gate-channel junction breaks down. At this point current increases very rapidly. and the JFET may be destroyed. This happens because the charge carriers making up the saturation current at the gate channel junction accelerate to a high velocity and produce an </a:t>
            </a:r>
            <a:r>
              <a:rPr lang="en-US" sz="1400" i="1">
                <a:ea typeface="+mn-lt"/>
                <a:cs typeface="+mn-lt"/>
              </a:rPr>
              <a:t>avalanche effect.</a:t>
            </a:r>
            <a:endParaRPr lang="en-US" sz="1400"/>
          </a:p>
        </p:txBody>
      </p:sp>
      <p:pic>
        <p:nvPicPr>
          <p:cNvPr id="23" name="Picture 4" descr="A close up of a map&#10;&#10;Description generated with very high confidence">
            <a:extLst>
              <a:ext uri="{FF2B5EF4-FFF2-40B4-BE49-F238E27FC236}">
                <a16:creationId xmlns:a16="http://schemas.microsoft.com/office/drawing/2014/main" id="{F9BFF93D-D027-4C76-AF21-9A1E6C72A33A}"/>
              </a:ext>
            </a:extLst>
          </p:cNvPr>
          <p:cNvPicPr>
            <a:picLocks noChangeAspect="1"/>
          </p:cNvPicPr>
          <p:nvPr/>
        </p:nvPicPr>
        <p:blipFill>
          <a:blip r:embed="rId2"/>
          <a:stretch>
            <a:fillRect/>
          </a:stretch>
        </p:blipFill>
        <p:spPr>
          <a:xfrm>
            <a:off x="6417734" y="3036772"/>
            <a:ext cx="4935970" cy="2295226"/>
          </a:xfrm>
          <a:prstGeom prst="rect">
            <a:avLst/>
          </a:prstGeom>
        </p:spPr>
      </p:pic>
    </p:spTree>
    <p:extLst>
      <p:ext uri="{BB962C8B-B14F-4D97-AF65-F5344CB8AC3E}">
        <p14:creationId xmlns:p14="http://schemas.microsoft.com/office/powerpoint/2010/main" val="236847184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5C5AD2-6ECC-445B-8C0D-6A2973C40711}"/>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Output or Drain Characteristic.</a:t>
            </a:r>
          </a:p>
        </p:txBody>
      </p:sp>
      <p:sp>
        <p:nvSpPr>
          <p:cNvPr id="3" name="Content Placeholder 2">
            <a:extLst>
              <a:ext uri="{FF2B5EF4-FFF2-40B4-BE49-F238E27FC236}">
                <a16:creationId xmlns:a16="http://schemas.microsoft.com/office/drawing/2014/main" id="{45E32ED2-834D-4519-A58E-DF3D1C3EA3CD}"/>
              </a:ext>
            </a:extLst>
          </p:cNvPr>
          <p:cNvSpPr>
            <a:spLocks noGrp="1"/>
          </p:cNvSpPr>
          <p:nvPr>
            <p:ph idx="1"/>
          </p:nvPr>
        </p:nvSpPr>
        <p:spPr>
          <a:xfrm>
            <a:off x="1524000" y="1525638"/>
            <a:ext cx="9144000" cy="420001"/>
          </a:xfrm>
        </p:spPr>
        <p:txBody>
          <a:bodyPr vert="horz" lIns="91440" tIns="45720" rIns="91440" bIns="45720" rtlCol="0" anchor="t">
            <a:normAutofit/>
          </a:bodyPr>
          <a:lstStyle/>
          <a:p>
            <a:pPr marL="0" indent="0" algn="ctr">
              <a:buNone/>
            </a:pPr>
            <a:r>
              <a:rPr lang="en-US" sz="2000">
                <a:solidFill>
                  <a:schemeClr val="bg1"/>
                </a:solidFill>
              </a:rPr>
              <a:t>Drain Characteristics With External Bias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CB207F1A-8B52-4CA5-B1E6-4108BCDE12E9}"/>
              </a:ext>
            </a:extLst>
          </p:cNvPr>
          <p:cNvPicPr>
            <a:picLocks noChangeAspect="1"/>
          </p:cNvPicPr>
          <p:nvPr/>
        </p:nvPicPr>
        <p:blipFill>
          <a:blip r:embed="rId2"/>
          <a:stretch>
            <a:fillRect/>
          </a:stretch>
        </p:blipFill>
        <p:spPr>
          <a:xfrm>
            <a:off x="1365348" y="2509911"/>
            <a:ext cx="9406205" cy="3997637"/>
          </a:xfrm>
          <a:prstGeom prst="rect">
            <a:avLst/>
          </a:prstGeom>
        </p:spPr>
      </p:pic>
    </p:spTree>
    <p:extLst>
      <p:ext uri="{BB962C8B-B14F-4D97-AF65-F5344CB8AC3E}">
        <p14:creationId xmlns:p14="http://schemas.microsoft.com/office/powerpoint/2010/main" val="339838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4256E5-9AB9-47EB-9596-FA5FE7AB2702}"/>
              </a:ext>
            </a:extLst>
          </p:cNvPr>
          <p:cNvSpPr>
            <a:spLocks noGrp="1"/>
          </p:cNvSpPr>
          <p:nvPr>
            <p:ph type="title"/>
          </p:nvPr>
        </p:nvSpPr>
        <p:spPr>
          <a:xfrm>
            <a:off x="833002" y="448253"/>
            <a:ext cx="10520702" cy="1325563"/>
          </a:xfrm>
        </p:spPr>
        <p:txBody>
          <a:bodyPr>
            <a:normAutofit/>
          </a:bodyPr>
          <a:lstStyle/>
          <a:p>
            <a:r>
              <a:rPr lang="en-US">
                <a:latin typeface="Calibri"/>
                <a:cs typeface="Calibri"/>
              </a:rPr>
              <a:t>Drain Characteristic With External Bias</a:t>
            </a:r>
            <a:endParaRPr lang="en-US">
              <a:ea typeface="+mj-lt"/>
              <a:cs typeface="+mj-lt"/>
            </a:endParaRPr>
          </a:p>
        </p:txBody>
      </p:sp>
      <p:sp>
        <p:nvSpPr>
          <p:cNvPr id="3" name="Content Placeholder 2">
            <a:extLst>
              <a:ext uri="{FF2B5EF4-FFF2-40B4-BE49-F238E27FC236}">
                <a16:creationId xmlns:a16="http://schemas.microsoft.com/office/drawing/2014/main" id="{6BE40B6D-07FF-40C9-AD2D-C373F28E1B81}"/>
              </a:ext>
            </a:extLst>
          </p:cNvPr>
          <p:cNvSpPr>
            <a:spLocks noGrp="1"/>
          </p:cNvSpPr>
          <p:nvPr>
            <p:ph idx="1"/>
          </p:nvPr>
        </p:nvSpPr>
        <p:spPr>
          <a:xfrm>
            <a:off x="838200" y="2191807"/>
            <a:ext cx="4936067" cy="3985155"/>
          </a:xfrm>
        </p:spPr>
        <p:txBody>
          <a:bodyPr vert="horz" lIns="91440" tIns="45720" rIns="91440" bIns="45720" rtlCol="0" anchor="t">
            <a:normAutofit/>
          </a:bodyPr>
          <a:lstStyle/>
          <a:p>
            <a:r>
              <a:rPr lang="en-US" sz="1200">
                <a:ea typeface="+mn-lt"/>
                <a:cs typeface="+mn-lt"/>
              </a:rPr>
              <a:t>The circuit diagram for determining the drain characteristics with different values of external bias is shown in figure. and a family of drain characteristics for different values of gate-source voltage V</a:t>
            </a:r>
            <a:r>
              <a:rPr lang="en-US" sz="1200" baseline="-25000">
                <a:ea typeface="+mn-lt"/>
                <a:cs typeface="+mn-lt"/>
              </a:rPr>
              <a:t>GS</a:t>
            </a:r>
            <a:r>
              <a:rPr lang="en-US" sz="1200">
                <a:ea typeface="+mn-lt"/>
                <a:cs typeface="+mn-lt"/>
              </a:rPr>
              <a:t> is given in next figure</a:t>
            </a:r>
          </a:p>
          <a:p>
            <a:r>
              <a:rPr lang="en-US" sz="1200">
                <a:ea typeface="+mn-lt"/>
                <a:cs typeface="+mn-lt"/>
              </a:rPr>
              <a:t>It is observed that as the negative gate bias voltage is increased</a:t>
            </a:r>
          </a:p>
          <a:p>
            <a:r>
              <a:rPr lang="en-US" sz="1200">
                <a:ea typeface="+mn-lt"/>
                <a:cs typeface="+mn-lt"/>
              </a:rPr>
              <a:t>The maximum saturation drain current becomes smaller because the conducting channel now becomes narrower.</a:t>
            </a:r>
          </a:p>
          <a:p>
            <a:r>
              <a:rPr lang="en-US" sz="1200">
                <a:ea typeface="+mn-lt"/>
                <a:cs typeface="+mn-lt"/>
              </a:rPr>
              <a:t>Pinch-off voltage is reached at a lower value of drain current I</a:t>
            </a:r>
            <a:r>
              <a:rPr lang="en-US" sz="1200" baseline="-25000">
                <a:ea typeface="+mn-lt"/>
                <a:cs typeface="+mn-lt"/>
              </a:rPr>
              <a:t>D</a:t>
            </a:r>
            <a:r>
              <a:rPr lang="en-US" sz="1200">
                <a:ea typeface="+mn-lt"/>
                <a:cs typeface="+mn-lt"/>
              </a:rPr>
              <a:t> than when V</a:t>
            </a:r>
            <a:r>
              <a:rPr lang="en-US" sz="1200" baseline="-25000">
                <a:ea typeface="+mn-lt"/>
                <a:cs typeface="+mn-lt"/>
              </a:rPr>
              <a:t>GS</a:t>
            </a:r>
            <a:r>
              <a:rPr lang="en-US" sz="1200">
                <a:ea typeface="+mn-lt"/>
                <a:cs typeface="+mn-lt"/>
              </a:rPr>
              <a:t> = 0. When an external bias of, say – 1 V is applied between the gate and the source, the gate-channel junctions are reverse-biased even when drain current, I</a:t>
            </a:r>
            <a:r>
              <a:rPr lang="en-US" sz="1200" baseline="-25000">
                <a:ea typeface="+mn-lt"/>
                <a:cs typeface="+mn-lt"/>
              </a:rPr>
              <a:t>D</a:t>
            </a:r>
            <a:r>
              <a:rPr lang="en-US" sz="1200">
                <a:ea typeface="+mn-lt"/>
                <a:cs typeface="+mn-lt"/>
              </a:rPr>
              <a:t> is zero. Hence the depletion regions are already penetrating the channel to a certain extent when drain-| source voltage, V</a:t>
            </a:r>
            <a:r>
              <a:rPr lang="en-US" sz="1200" baseline="-25000">
                <a:ea typeface="+mn-lt"/>
                <a:cs typeface="+mn-lt"/>
              </a:rPr>
              <a:t>DS</a:t>
            </a:r>
            <a:r>
              <a:rPr lang="en-US" sz="1200">
                <a:ea typeface="+mn-lt"/>
                <a:cs typeface="+mn-lt"/>
              </a:rPr>
              <a:t> is zero. Due to this reason, a smaller voltage drop along the channel (i.e. smaller than that for V</a:t>
            </a:r>
            <a:r>
              <a:rPr lang="en-US" sz="1200" baseline="-25000">
                <a:ea typeface="+mn-lt"/>
                <a:cs typeface="+mn-lt"/>
              </a:rPr>
              <a:t>GS</a:t>
            </a:r>
            <a:r>
              <a:rPr lang="en-US" sz="1200">
                <a:ea typeface="+mn-lt"/>
                <a:cs typeface="+mn-lt"/>
              </a:rPr>
              <a:t> = 0) will increase the depletion regions to the point where 1 they pinch-off the current. Consequently, the pinch-off voltage V</a:t>
            </a:r>
            <a:r>
              <a:rPr lang="en-US" sz="1200" baseline="-25000">
                <a:ea typeface="+mn-lt"/>
                <a:cs typeface="+mn-lt"/>
              </a:rPr>
              <a:t>P</a:t>
            </a:r>
            <a:r>
              <a:rPr lang="en-US" sz="1200">
                <a:ea typeface="+mn-lt"/>
                <a:cs typeface="+mn-lt"/>
              </a:rPr>
              <a:t> is reached at a lower 1 drain current, I</a:t>
            </a:r>
            <a:r>
              <a:rPr lang="en-US" sz="1200" baseline="-25000">
                <a:ea typeface="+mn-lt"/>
                <a:cs typeface="+mn-lt"/>
              </a:rPr>
              <a:t>D</a:t>
            </a:r>
            <a:r>
              <a:rPr lang="en-US" sz="1200">
                <a:ea typeface="+mn-lt"/>
                <a:cs typeface="+mn-lt"/>
              </a:rPr>
              <a:t> when V</a:t>
            </a:r>
            <a:r>
              <a:rPr lang="en-US" sz="1200" baseline="-25000">
                <a:ea typeface="+mn-lt"/>
                <a:cs typeface="+mn-lt"/>
              </a:rPr>
              <a:t>GS</a:t>
            </a:r>
            <a:r>
              <a:rPr lang="en-US" sz="1200">
                <a:ea typeface="+mn-lt"/>
                <a:cs typeface="+mn-lt"/>
              </a:rPr>
              <a:t> = 0.</a:t>
            </a:r>
          </a:p>
          <a:p>
            <a:r>
              <a:rPr lang="en-US" sz="1200">
                <a:ea typeface="+mn-lt"/>
                <a:cs typeface="+mn-lt"/>
              </a:rPr>
              <a:t>The ohmic region portion decreases.</a:t>
            </a:r>
          </a:p>
          <a:p>
            <a:r>
              <a:rPr lang="en-US" sz="1200">
                <a:ea typeface="+mn-lt"/>
                <a:cs typeface="+mn-lt"/>
              </a:rPr>
              <a:t> Value of drain-source voltage V</a:t>
            </a:r>
            <a:r>
              <a:rPr lang="en-US" sz="1200" baseline="-25000">
                <a:ea typeface="+mn-lt"/>
                <a:cs typeface="+mn-lt"/>
              </a:rPr>
              <a:t>DS</a:t>
            </a:r>
            <a:r>
              <a:rPr lang="en-US" sz="1200">
                <a:ea typeface="+mn-lt"/>
                <a:cs typeface="+mn-lt"/>
              </a:rPr>
              <a:t> for the avalanche breakdown of the gate junction is reduced.</a:t>
            </a:r>
          </a:p>
        </p:txBody>
      </p:sp>
      <p:pic>
        <p:nvPicPr>
          <p:cNvPr id="4" name="Picture 4" descr="A screenshot of a cell phone&#10;&#10;Description generated with very high confidence">
            <a:extLst>
              <a:ext uri="{FF2B5EF4-FFF2-40B4-BE49-F238E27FC236}">
                <a16:creationId xmlns:a16="http://schemas.microsoft.com/office/drawing/2014/main" id="{FC2F8B73-1CB3-4BFF-AB34-30E7752CE694}"/>
              </a:ext>
            </a:extLst>
          </p:cNvPr>
          <p:cNvPicPr>
            <a:picLocks noChangeAspect="1"/>
          </p:cNvPicPr>
          <p:nvPr/>
        </p:nvPicPr>
        <p:blipFill>
          <a:blip r:embed="rId2"/>
          <a:stretch>
            <a:fillRect/>
          </a:stretch>
        </p:blipFill>
        <p:spPr>
          <a:xfrm>
            <a:off x="6417734" y="3135491"/>
            <a:ext cx="4935970" cy="2097787"/>
          </a:xfrm>
          <a:prstGeom prst="rect">
            <a:avLst/>
          </a:prstGeom>
        </p:spPr>
      </p:pic>
    </p:spTree>
    <p:extLst>
      <p:ext uri="{BB962C8B-B14F-4D97-AF65-F5344CB8AC3E}">
        <p14:creationId xmlns:p14="http://schemas.microsoft.com/office/powerpoint/2010/main" val="157472756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4256E5-9AB9-47EB-9596-FA5FE7AB2702}"/>
              </a:ext>
            </a:extLst>
          </p:cNvPr>
          <p:cNvSpPr>
            <a:spLocks noGrp="1"/>
          </p:cNvSpPr>
          <p:nvPr>
            <p:ph type="title"/>
          </p:nvPr>
        </p:nvSpPr>
        <p:spPr>
          <a:xfrm>
            <a:off x="833002" y="448253"/>
            <a:ext cx="10520702" cy="1325563"/>
          </a:xfrm>
        </p:spPr>
        <p:txBody>
          <a:bodyPr>
            <a:normAutofit/>
          </a:bodyPr>
          <a:lstStyle/>
          <a:p>
            <a:r>
              <a:rPr lang="en-US">
                <a:latin typeface="Calibri"/>
                <a:cs typeface="Calibri"/>
              </a:rPr>
              <a:t>Drain Characteristic With External Bias</a:t>
            </a:r>
            <a:endParaRPr lang="en-US">
              <a:ea typeface="+mj-lt"/>
              <a:cs typeface="+mj-lt"/>
            </a:endParaRPr>
          </a:p>
        </p:txBody>
      </p:sp>
      <p:sp>
        <p:nvSpPr>
          <p:cNvPr id="3" name="Content Placeholder 2">
            <a:extLst>
              <a:ext uri="{FF2B5EF4-FFF2-40B4-BE49-F238E27FC236}">
                <a16:creationId xmlns:a16="http://schemas.microsoft.com/office/drawing/2014/main" id="{6BE40B6D-07FF-40C9-AD2D-C373F28E1B81}"/>
              </a:ext>
            </a:extLst>
          </p:cNvPr>
          <p:cNvSpPr>
            <a:spLocks noGrp="1"/>
          </p:cNvSpPr>
          <p:nvPr>
            <p:ph idx="1"/>
          </p:nvPr>
        </p:nvSpPr>
        <p:spPr>
          <a:xfrm>
            <a:off x="838200" y="2191807"/>
            <a:ext cx="4936067" cy="3985155"/>
          </a:xfrm>
        </p:spPr>
        <p:txBody>
          <a:bodyPr vert="horz" lIns="91440" tIns="45720" rIns="91440" bIns="45720" rtlCol="0" anchor="t">
            <a:normAutofit lnSpcReduction="10000"/>
          </a:bodyPr>
          <a:lstStyle/>
          <a:p>
            <a:r>
              <a:rPr lang="en-US" sz="1200">
                <a:ea typeface="+mn-lt"/>
                <a:cs typeface="+mn-lt"/>
              </a:rPr>
              <a:t>Value of drain-source voltage, V</a:t>
            </a:r>
            <a:r>
              <a:rPr lang="en-US" sz="1200" baseline="-25000">
                <a:ea typeface="+mn-lt"/>
                <a:cs typeface="+mn-lt"/>
              </a:rPr>
              <a:t>DS</a:t>
            </a:r>
            <a:r>
              <a:rPr lang="en-US" sz="1200">
                <a:ea typeface="+mn-lt"/>
                <a:cs typeface="+mn-lt"/>
              </a:rPr>
              <a:t> for breakdown with the increase in negative bias voltage is reduced simply due to the fact that gate-source voltage, VGS keeps adding to the I reverse bias at the junction produced by current flow.</a:t>
            </a:r>
            <a:endParaRPr lang="en-US" sz="1200">
              <a:cs typeface="Calibri"/>
            </a:endParaRPr>
          </a:p>
          <a:p>
            <a:r>
              <a:rPr lang="en-US" sz="1200">
                <a:ea typeface="+mn-lt"/>
                <a:cs typeface="+mn-lt"/>
              </a:rPr>
              <a:t> Thus the maximum value of VDS I that can be applied to a FET is the lowest voltage which causes avalanche breakdown. </a:t>
            </a:r>
          </a:p>
          <a:p>
            <a:r>
              <a:rPr lang="en-US" sz="1200">
                <a:ea typeface="+mn-lt"/>
                <a:cs typeface="+mn-lt"/>
              </a:rPr>
              <a:t>It is also observed that with VGS = 0, ID saturates at IDSS and the characteristic shows VP = 4 V. When an external bias of – 1 V is applied, the gate-channel junctions still require -4 V to achieve pinch-off. It means that a 3 V drop is now required along the channel instead of the previous 4.0 V. </a:t>
            </a:r>
          </a:p>
          <a:p>
            <a:r>
              <a:rPr lang="en-US" sz="1200">
                <a:ea typeface="+mn-lt"/>
                <a:cs typeface="+mn-lt"/>
              </a:rPr>
              <a:t>Obviously, this drop of 3 V can be achieved with a </a:t>
            </a:r>
            <a:r>
              <a:rPr lang="en-US" sz="1200" err="1">
                <a:ea typeface="+mn-lt"/>
                <a:cs typeface="+mn-lt"/>
              </a:rPr>
              <a:t>lowervalue</a:t>
            </a:r>
            <a:r>
              <a:rPr lang="en-US" sz="1200">
                <a:ea typeface="+mn-lt"/>
                <a:cs typeface="+mn-lt"/>
              </a:rPr>
              <a:t> of drain current, Similarly when VGS = – 2 V and – 3 V, pinch-off is achieved with 2 V and 1 V respectively, along the channel. </a:t>
            </a:r>
          </a:p>
          <a:p>
            <a:r>
              <a:rPr lang="en-US" sz="1200">
                <a:ea typeface="+mn-lt"/>
                <a:cs typeface="+mn-lt"/>
              </a:rPr>
              <a:t>These drops of 2 V and 1 V are, of course, achieved with further reduced values of drain current, ID. It is further observed that when the gate-source bias is numerically equal to pinch-off voltage, VP (-4 V in this case), no channel drop is required and, therefore, drain current, ID is zero. </a:t>
            </a:r>
          </a:p>
          <a:p>
            <a:r>
              <a:rPr lang="en-US" sz="1200">
                <a:ea typeface="+mn-lt"/>
                <a:cs typeface="+mn-lt"/>
              </a:rPr>
              <a:t>The gate-source bias voltage required to reduce drain current, ID to zero is designated the gate-source cut-off voltage, VGS /0FF) and, as explained.</a:t>
            </a:r>
            <a:endParaRPr lang="en-US" sz="120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FC2F8B73-1CB3-4BFF-AB34-30E7752CE694}"/>
              </a:ext>
            </a:extLst>
          </p:cNvPr>
          <p:cNvPicPr>
            <a:picLocks noChangeAspect="1"/>
          </p:cNvPicPr>
          <p:nvPr/>
        </p:nvPicPr>
        <p:blipFill>
          <a:blip r:embed="rId2"/>
          <a:stretch>
            <a:fillRect/>
          </a:stretch>
        </p:blipFill>
        <p:spPr>
          <a:xfrm>
            <a:off x="6417734" y="3135491"/>
            <a:ext cx="4935970" cy="2097787"/>
          </a:xfrm>
          <a:prstGeom prst="rect">
            <a:avLst/>
          </a:prstGeom>
        </p:spPr>
      </p:pic>
    </p:spTree>
    <p:extLst>
      <p:ext uri="{BB962C8B-B14F-4D97-AF65-F5344CB8AC3E}">
        <p14:creationId xmlns:p14="http://schemas.microsoft.com/office/powerpoint/2010/main" val="118415875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4256E5-9AB9-47EB-9596-FA5FE7AB2702}"/>
              </a:ext>
            </a:extLst>
          </p:cNvPr>
          <p:cNvSpPr>
            <a:spLocks noGrp="1"/>
          </p:cNvSpPr>
          <p:nvPr>
            <p:ph type="title"/>
          </p:nvPr>
        </p:nvSpPr>
        <p:spPr>
          <a:xfrm>
            <a:off x="833002" y="448253"/>
            <a:ext cx="10520702" cy="1325563"/>
          </a:xfrm>
        </p:spPr>
        <p:txBody>
          <a:bodyPr>
            <a:normAutofit/>
          </a:bodyPr>
          <a:lstStyle/>
          <a:p>
            <a:r>
              <a:rPr lang="en-US">
                <a:latin typeface="Calibri"/>
                <a:cs typeface="Calibri"/>
              </a:rPr>
              <a:t>Drain Characteristic With External Bias</a:t>
            </a:r>
            <a:endParaRPr lang="en-US">
              <a:ea typeface="+mj-lt"/>
              <a:cs typeface="+mj-lt"/>
            </a:endParaRPr>
          </a:p>
        </p:txBody>
      </p:sp>
      <p:sp>
        <p:nvSpPr>
          <p:cNvPr id="3" name="Content Placeholder 2">
            <a:extLst>
              <a:ext uri="{FF2B5EF4-FFF2-40B4-BE49-F238E27FC236}">
                <a16:creationId xmlns:a16="http://schemas.microsoft.com/office/drawing/2014/main" id="{6BE40B6D-07FF-40C9-AD2D-C373F28E1B81}"/>
              </a:ext>
            </a:extLst>
          </p:cNvPr>
          <p:cNvSpPr>
            <a:spLocks noGrp="1"/>
          </p:cNvSpPr>
          <p:nvPr>
            <p:ph idx="1"/>
          </p:nvPr>
        </p:nvSpPr>
        <p:spPr>
          <a:xfrm>
            <a:off x="838200" y="2191807"/>
            <a:ext cx="4936067" cy="3985155"/>
          </a:xfrm>
        </p:spPr>
        <p:txBody>
          <a:bodyPr vert="horz" lIns="91440" tIns="45720" rIns="91440" bIns="45720" rtlCol="0" anchor="t">
            <a:normAutofit/>
          </a:bodyPr>
          <a:lstStyle/>
          <a:p>
            <a:r>
              <a:rPr lang="en-US" sz="1800">
                <a:ea typeface="+mn-lt"/>
                <a:cs typeface="+mn-lt"/>
              </a:rPr>
              <a:t>Hence for working of JFET in the pinch-off or active region it is necessary that the following conditions be fulfilled.</a:t>
            </a:r>
          </a:p>
          <a:p>
            <a:r>
              <a:rPr lang="en-US" sz="1800">
                <a:ea typeface="+mn-lt"/>
                <a:cs typeface="+mn-lt"/>
              </a:rPr>
              <a:t>V</a:t>
            </a:r>
            <a:r>
              <a:rPr lang="en-US" sz="1800" baseline="-25000">
                <a:ea typeface="+mn-lt"/>
                <a:cs typeface="+mn-lt"/>
              </a:rPr>
              <a:t>P </a:t>
            </a:r>
            <a:r>
              <a:rPr lang="en-US" sz="1800">
                <a:ea typeface="+mn-lt"/>
                <a:cs typeface="+mn-lt"/>
              </a:rPr>
              <a:t>&lt; V</a:t>
            </a:r>
            <a:r>
              <a:rPr lang="en-US" sz="1800" baseline="-25000">
                <a:ea typeface="+mn-lt"/>
                <a:cs typeface="+mn-lt"/>
              </a:rPr>
              <a:t>DS </a:t>
            </a:r>
            <a:r>
              <a:rPr lang="en-US" sz="1800">
                <a:ea typeface="+mn-lt"/>
                <a:cs typeface="+mn-lt"/>
              </a:rPr>
              <a:t>&lt; V</a:t>
            </a:r>
            <a:r>
              <a:rPr lang="en-US" sz="1800" baseline="-25000">
                <a:ea typeface="+mn-lt"/>
                <a:cs typeface="+mn-lt"/>
              </a:rPr>
              <a:t>DS (max)</a:t>
            </a:r>
            <a:endParaRPr lang="en-US" sz="1800">
              <a:ea typeface="+mn-lt"/>
              <a:cs typeface="+mn-lt"/>
            </a:endParaRPr>
          </a:p>
          <a:p>
            <a:r>
              <a:rPr lang="en-US" sz="1800">
                <a:ea typeface="+mn-lt"/>
                <a:cs typeface="+mn-lt"/>
              </a:rPr>
              <a:t>V</a:t>
            </a:r>
            <a:r>
              <a:rPr lang="en-US" sz="1800" baseline="-25000">
                <a:ea typeface="+mn-lt"/>
                <a:cs typeface="+mn-lt"/>
              </a:rPr>
              <a:t>GS (OFF)</a:t>
            </a:r>
            <a:r>
              <a:rPr lang="en-US" sz="1800">
                <a:ea typeface="+mn-lt"/>
                <a:cs typeface="+mn-lt"/>
              </a:rPr>
              <a:t>&lt; V</a:t>
            </a:r>
            <a:r>
              <a:rPr lang="en-US" sz="1800" baseline="-25000">
                <a:ea typeface="+mn-lt"/>
                <a:cs typeface="+mn-lt"/>
              </a:rPr>
              <a:t>GS </a:t>
            </a:r>
            <a:r>
              <a:rPr lang="en-US" sz="1800">
                <a:ea typeface="+mn-lt"/>
                <a:cs typeface="+mn-lt"/>
              </a:rPr>
              <a:t>&lt; 0</a:t>
            </a:r>
          </a:p>
          <a:p>
            <a:r>
              <a:rPr lang="en-US" sz="1800">
                <a:ea typeface="+mn-lt"/>
                <a:cs typeface="+mn-lt"/>
              </a:rPr>
              <a:t>0 &lt; I</a:t>
            </a:r>
            <a:r>
              <a:rPr lang="en-US" sz="1800" baseline="-25000">
                <a:ea typeface="+mn-lt"/>
                <a:cs typeface="+mn-lt"/>
              </a:rPr>
              <a:t>D</a:t>
            </a:r>
            <a:r>
              <a:rPr lang="en-US" sz="1800">
                <a:ea typeface="+mn-lt"/>
                <a:cs typeface="+mn-lt"/>
              </a:rPr>
              <a:t> &lt; I</a:t>
            </a:r>
            <a:r>
              <a:rPr lang="en-US" sz="1800" baseline="-25000">
                <a:ea typeface="+mn-lt"/>
                <a:cs typeface="+mn-lt"/>
              </a:rPr>
              <a:t>DSS</a:t>
            </a:r>
          </a:p>
        </p:txBody>
      </p:sp>
      <p:pic>
        <p:nvPicPr>
          <p:cNvPr id="4" name="Picture 4" descr="A screenshot of a cell phone&#10;&#10;Description generated with very high confidence">
            <a:extLst>
              <a:ext uri="{FF2B5EF4-FFF2-40B4-BE49-F238E27FC236}">
                <a16:creationId xmlns:a16="http://schemas.microsoft.com/office/drawing/2014/main" id="{FC2F8B73-1CB3-4BFF-AB34-30E7752CE694}"/>
              </a:ext>
            </a:extLst>
          </p:cNvPr>
          <p:cNvPicPr>
            <a:picLocks noChangeAspect="1"/>
          </p:cNvPicPr>
          <p:nvPr/>
        </p:nvPicPr>
        <p:blipFill>
          <a:blip r:embed="rId2"/>
          <a:stretch>
            <a:fillRect/>
          </a:stretch>
        </p:blipFill>
        <p:spPr>
          <a:xfrm>
            <a:off x="6417734" y="3135491"/>
            <a:ext cx="4935970" cy="2097787"/>
          </a:xfrm>
          <a:prstGeom prst="rect">
            <a:avLst/>
          </a:prstGeom>
        </p:spPr>
      </p:pic>
    </p:spTree>
    <p:extLst>
      <p:ext uri="{BB962C8B-B14F-4D97-AF65-F5344CB8AC3E}">
        <p14:creationId xmlns:p14="http://schemas.microsoft.com/office/powerpoint/2010/main" val="15205154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379E32-430A-4DE1-9024-362D88DE232A}"/>
              </a:ext>
            </a:extLst>
          </p:cNvPr>
          <p:cNvSpPr>
            <a:spLocks noGrp="1"/>
          </p:cNvSpPr>
          <p:nvPr>
            <p:ph type="title"/>
          </p:nvPr>
        </p:nvSpPr>
        <p:spPr>
          <a:xfrm>
            <a:off x="833002" y="448253"/>
            <a:ext cx="10520702" cy="1325563"/>
          </a:xfrm>
        </p:spPr>
        <p:txBody>
          <a:bodyPr>
            <a:normAutofit/>
          </a:bodyPr>
          <a:lstStyle/>
          <a:p>
            <a:r>
              <a:rPr lang="en-US">
                <a:ea typeface="+mj-lt"/>
                <a:cs typeface="+mj-lt"/>
              </a:rPr>
              <a:t>Field Effect Transistor</a:t>
            </a:r>
            <a:endParaRPr lang="en-US">
              <a:cs typeface="Calibri Light"/>
            </a:endParaRPr>
          </a:p>
        </p:txBody>
      </p:sp>
      <p:sp>
        <p:nvSpPr>
          <p:cNvPr id="3" name="Content Placeholder 2">
            <a:extLst>
              <a:ext uri="{FF2B5EF4-FFF2-40B4-BE49-F238E27FC236}">
                <a16:creationId xmlns:a16="http://schemas.microsoft.com/office/drawing/2014/main" id="{AC4F5817-6A77-49CA-BE49-EEAB2F3565CC}"/>
              </a:ext>
            </a:extLst>
          </p:cNvPr>
          <p:cNvSpPr>
            <a:spLocks noGrp="1"/>
          </p:cNvSpPr>
          <p:nvPr>
            <p:ph idx="1"/>
          </p:nvPr>
        </p:nvSpPr>
        <p:spPr>
          <a:xfrm>
            <a:off x="838200" y="2191807"/>
            <a:ext cx="4936067" cy="3985155"/>
          </a:xfrm>
        </p:spPr>
        <p:txBody>
          <a:bodyPr vert="horz" lIns="91440" tIns="45720" rIns="91440" bIns="45720" rtlCol="0" anchor="t">
            <a:normAutofit/>
          </a:bodyPr>
          <a:lstStyle/>
          <a:p>
            <a:r>
              <a:rPr lang="en-US" sz="2000" b="0" i="1">
                <a:latin typeface="Open Sans"/>
                <a:ea typeface="Open Sans"/>
                <a:cs typeface="Open Sans"/>
              </a:rPr>
              <a:t>The FET or Field Effect Transistor is a three terminal device that uses an electric field to control the current flowing through the device - it also has a high input impedance which is useful in many circuits.</a:t>
            </a:r>
          </a:p>
          <a:p>
            <a:pPr algn="just"/>
            <a:r>
              <a:rPr lang="en-US" sz="2000" i="1">
                <a:latin typeface="Open Sans"/>
              </a:rPr>
              <a:t>The FET consists of a semiconductor channel with electrodes at either end referred to as the drain and the source.</a:t>
            </a:r>
          </a:p>
          <a:p>
            <a:pPr algn="just"/>
            <a:r>
              <a:rPr lang="en-US" sz="2000" i="1">
                <a:latin typeface="Open Sans"/>
              </a:rPr>
              <a:t>A control electrode called the gate is placed in very close proximity to the channel so that its electric charge is able to affect the channel.</a:t>
            </a:r>
          </a:p>
          <a:p>
            <a:endParaRPr lang="en-US" sz="2000" i="1">
              <a:latin typeface="Open Sans"/>
            </a:endParaRPr>
          </a:p>
        </p:txBody>
      </p:sp>
      <p:pic>
        <p:nvPicPr>
          <p:cNvPr id="6" name="Picture 6" descr="A picture containing clock&#10;&#10;Description generated with very high confidence">
            <a:extLst>
              <a:ext uri="{FF2B5EF4-FFF2-40B4-BE49-F238E27FC236}">
                <a16:creationId xmlns:a16="http://schemas.microsoft.com/office/drawing/2014/main" id="{F87E4DB7-0640-4C4D-BF25-395E0D6E5B14}"/>
              </a:ext>
            </a:extLst>
          </p:cNvPr>
          <p:cNvPicPr>
            <a:picLocks noChangeAspect="1"/>
          </p:cNvPicPr>
          <p:nvPr/>
        </p:nvPicPr>
        <p:blipFill>
          <a:blip r:embed="rId2"/>
          <a:stretch>
            <a:fillRect/>
          </a:stretch>
        </p:blipFill>
        <p:spPr>
          <a:xfrm>
            <a:off x="6417734" y="2351906"/>
            <a:ext cx="4935970" cy="3664957"/>
          </a:xfrm>
          <a:prstGeom prst="rect">
            <a:avLst/>
          </a:prstGeom>
        </p:spPr>
      </p:pic>
    </p:spTree>
    <p:extLst>
      <p:ext uri="{BB962C8B-B14F-4D97-AF65-F5344CB8AC3E}">
        <p14:creationId xmlns:p14="http://schemas.microsoft.com/office/powerpoint/2010/main" val="319998397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74444D-AB6D-476D-A40B-34AC70CBCFB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Transfer Characteristic of JFET</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9" descr="A screenshot of a cell phone&#10;&#10;Description generated with very high confidence">
            <a:extLst>
              <a:ext uri="{FF2B5EF4-FFF2-40B4-BE49-F238E27FC236}">
                <a16:creationId xmlns:a16="http://schemas.microsoft.com/office/drawing/2014/main" id="{B436D09D-ADB4-4482-92B1-41E0D5CE05A4}"/>
              </a:ext>
            </a:extLst>
          </p:cNvPr>
          <p:cNvPicPr>
            <a:picLocks noGrp="1" noChangeAspect="1"/>
          </p:cNvPicPr>
          <p:nvPr>
            <p:ph idx="1"/>
          </p:nvPr>
        </p:nvPicPr>
        <p:blipFill>
          <a:blip r:embed="rId2"/>
          <a:stretch>
            <a:fillRect/>
          </a:stretch>
        </p:blipFill>
        <p:spPr>
          <a:xfrm>
            <a:off x="3846508" y="2509911"/>
            <a:ext cx="4443884" cy="3997637"/>
          </a:xfrm>
          <a:prstGeom prst="rect">
            <a:avLst/>
          </a:prstGeom>
        </p:spPr>
      </p:pic>
    </p:spTree>
    <p:extLst>
      <p:ext uri="{BB962C8B-B14F-4D97-AF65-F5344CB8AC3E}">
        <p14:creationId xmlns:p14="http://schemas.microsoft.com/office/powerpoint/2010/main" val="282572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4401B4-3998-4AED-AA28-02F277613560}"/>
              </a:ext>
            </a:extLst>
          </p:cNvPr>
          <p:cNvSpPr>
            <a:spLocks noGrp="1"/>
          </p:cNvSpPr>
          <p:nvPr>
            <p:ph type="title"/>
          </p:nvPr>
        </p:nvSpPr>
        <p:spPr>
          <a:xfrm>
            <a:off x="833002" y="365125"/>
            <a:ext cx="10520702" cy="1325563"/>
          </a:xfrm>
        </p:spPr>
        <p:txBody>
          <a:bodyPr>
            <a:normAutofit/>
          </a:bodyPr>
          <a:lstStyle/>
          <a:p>
            <a:r>
              <a:rPr lang="en-US" i="1">
                <a:solidFill>
                  <a:srgbClr val="FFFFFF"/>
                </a:solidFill>
              </a:rPr>
              <a:t>Transfer Characteristic of JFET</a:t>
            </a:r>
            <a:endParaRPr lang="en-US">
              <a:solidFill>
                <a:srgbClr val="FFFFFF"/>
              </a:solidFill>
            </a:endParaRPr>
          </a:p>
        </p:txBody>
      </p:sp>
      <p:sp>
        <p:nvSpPr>
          <p:cNvPr id="3" name="Content Placeholder 2">
            <a:extLst>
              <a:ext uri="{FF2B5EF4-FFF2-40B4-BE49-F238E27FC236}">
                <a16:creationId xmlns:a16="http://schemas.microsoft.com/office/drawing/2014/main" id="{0127CF89-04EA-4484-A453-3A2D1FF80701}"/>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1700">
                <a:solidFill>
                  <a:srgbClr val="FFFFFF"/>
                </a:solidFill>
                <a:ea typeface="+mn-lt"/>
                <a:cs typeface="+mn-lt"/>
              </a:rPr>
              <a:t>The transfer characteristic for a JFET can be determined experimentally, keeping drain-source voltage, </a:t>
            </a:r>
            <a:r>
              <a:rPr lang="en-US" sz="1700" i="1">
                <a:solidFill>
                  <a:srgbClr val="FFFFFF"/>
                </a:solidFill>
                <a:ea typeface="+mn-lt"/>
                <a:cs typeface="+mn-lt"/>
              </a:rPr>
              <a:t>V</a:t>
            </a:r>
            <a:r>
              <a:rPr lang="en-US" sz="1700" i="1" baseline="-25000">
                <a:solidFill>
                  <a:srgbClr val="FFFFFF"/>
                </a:solidFill>
                <a:ea typeface="+mn-lt"/>
                <a:cs typeface="+mn-lt"/>
              </a:rPr>
              <a:t>DS</a:t>
            </a:r>
            <a:r>
              <a:rPr lang="en-US" sz="1700" i="1">
                <a:solidFill>
                  <a:srgbClr val="FFFFFF"/>
                </a:solidFill>
                <a:ea typeface="+mn-lt"/>
                <a:cs typeface="+mn-lt"/>
              </a:rPr>
              <a:t> </a:t>
            </a:r>
            <a:r>
              <a:rPr lang="en-US" sz="1700">
                <a:solidFill>
                  <a:srgbClr val="FFFFFF"/>
                </a:solidFill>
                <a:ea typeface="+mn-lt"/>
                <a:cs typeface="+mn-lt"/>
              </a:rPr>
              <a:t>constant and determining drain current, I</a:t>
            </a:r>
            <a:r>
              <a:rPr lang="en-US" sz="1700" baseline="-25000">
                <a:solidFill>
                  <a:srgbClr val="FFFFFF"/>
                </a:solidFill>
                <a:ea typeface="+mn-lt"/>
                <a:cs typeface="+mn-lt"/>
              </a:rPr>
              <a:t>D</a:t>
            </a:r>
            <a:r>
              <a:rPr lang="en-US" sz="1700">
                <a:solidFill>
                  <a:srgbClr val="FFFFFF"/>
                </a:solidFill>
                <a:ea typeface="+mn-lt"/>
                <a:cs typeface="+mn-lt"/>
              </a:rPr>
              <a:t> for various values of gate-source voltage, V</a:t>
            </a:r>
            <a:r>
              <a:rPr lang="en-US" sz="1700" baseline="-25000">
                <a:solidFill>
                  <a:srgbClr val="FFFFFF"/>
                </a:solidFill>
                <a:ea typeface="+mn-lt"/>
                <a:cs typeface="+mn-lt"/>
              </a:rPr>
              <a:t>GS</a:t>
            </a:r>
            <a:r>
              <a:rPr lang="en-US" sz="1700">
                <a:solidFill>
                  <a:srgbClr val="FFFFFF"/>
                </a:solidFill>
                <a:ea typeface="+mn-lt"/>
                <a:cs typeface="+mn-lt"/>
              </a:rPr>
              <a:t>. </a:t>
            </a:r>
            <a:endParaRPr lang="en-US" sz="1700">
              <a:solidFill>
                <a:srgbClr val="FFFFFF"/>
              </a:solidFill>
            </a:endParaRPr>
          </a:p>
          <a:p>
            <a:r>
              <a:rPr lang="en-US" sz="1700">
                <a:solidFill>
                  <a:srgbClr val="FFFFFF"/>
                </a:solidFill>
                <a:ea typeface="+mn-lt"/>
                <a:cs typeface="+mn-lt"/>
              </a:rPr>
              <a:t>The circuit diagram is shown in fig. 9.7 (a). </a:t>
            </a:r>
            <a:endParaRPr lang="en-US" sz="1700">
              <a:solidFill>
                <a:srgbClr val="FFFFFF"/>
              </a:solidFill>
            </a:endParaRPr>
          </a:p>
          <a:p>
            <a:r>
              <a:rPr lang="en-US" sz="1700">
                <a:solidFill>
                  <a:srgbClr val="FFFFFF"/>
                </a:solidFill>
                <a:ea typeface="+mn-lt"/>
                <a:cs typeface="+mn-lt"/>
              </a:rPr>
              <a:t>The curve is plotted between gate-source voltage, V</a:t>
            </a:r>
            <a:r>
              <a:rPr lang="en-US" sz="1700" baseline="-25000">
                <a:solidFill>
                  <a:srgbClr val="FFFFFF"/>
                </a:solidFill>
                <a:ea typeface="+mn-lt"/>
                <a:cs typeface="+mn-lt"/>
              </a:rPr>
              <a:t>GS</a:t>
            </a:r>
            <a:r>
              <a:rPr lang="en-US" sz="1700">
                <a:solidFill>
                  <a:srgbClr val="FFFFFF"/>
                </a:solidFill>
                <a:ea typeface="+mn-lt"/>
                <a:cs typeface="+mn-lt"/>
              </a:rPr>
              <a:t> and drain current, I</a:t>
            </a:r>
            <a:r>
              <a:rPr lang="en-US" sz="1700" baseline="-25000">
                <a:solidFill>
                  <a:srgbClr val="FFFFFF"/>
                </a:solidFill>
                <a:ea typeface="+mn-lt"/>
                <a:cs typeface="+mn-lt"/>
              </a:rPr>
              <a:t>D</a:t>
            </a:r>
            <a:r>
              <a:rPr lang="en-US" sz="1700">
                <a:solidFill>
                  <a:srgbClr val="FFFFFF"/>
                </a:solidFill>
                <a:ea typeface="+mn-lt"/>
                <a:cs typeface="+mn-lt"/>
              </a:rPr>
              <a:t>, as illustrated in fig. </a:t>
            </a:r>
            <a:r>
              <a:rPr lang="en-US" sz="1700" i="1">
                <a:solidFill>
                  <a:srgbClr val="FFFFFF"/>
                </a:solidFill>
                <a:ea typeface="+mn-lt"/>
                <a:cs typeface="+mn-lt"/>
              </a:rPr>
              <a:t>9.8. </a:t>
            </a:r>
            <a:r>
              <a:rPr lang="en-US" sz="1700">
                <a:solidFill>
                  <a:srgbClr val="FFFFFF"/>
                </a:solidFill>
                <a:ea typeface="+mn-lt"/>
                <a:cs typeface="+mn-lt"/>
              </a:rPr>
              <a:t>It is similar to the transconductance characteristic of a vacuum tube or a transistor. It is observed that</a:t>
            </a:r>
            <a:endParaRPr lang="en-US" sz="1700">
              <a:solidFill>
                <a:srgbClr val="FFFFFF"/>
              </a:solidFill>
              <a:cs typeface="Calibri" panose="020F0502020204030204"/>
            </a:endParaRPr>
          </a:p>
          <a:p>
            <a:r>
              <a:rPr lang="en-US" sz="1700" i="1">
                <a:solidFill>
                  <a:srgbClr val="FFFFFF"/>
                </a:solidFill>
                <a:ea typeface="+mn-lt"/>
                <a:cs typeface="+mn-lt"/>
              </a:rPr>
              <a:t>(</a:t>
            </a:r>
            <a:r>
              <a:rPr lang="en-US" sz="1700" i="1" err="1">
                <a:solidFill>
                  <a:srgbClr val="FFFFFF"/>
                </a:solidFill>
                <a:ea typeface="+mn-lt"/>
                <a:cs typeface="+mn-lt"/>
              </a:rPr>
              <a:t>i</a:t>
            </a:r>
            <a:r>
              <a:rPr lang="en-US" sz="1700" i="1">
                <a:solidFill>
                  <a:srgbClr val="FFFFFF"/>
                </a:solidFill>
                <a:ea typeface="+mn-lt"/>
                <a:cs typeface="+mn-lt"/>
              </a:rPr>
              <a:t>) </a:t>
            </a:r>
            <a:r>
              <a:rPr lang="en-US" sz="1700">
                <a:solidFill>
                  <a:srgbClr val="FFFFFF"/>
                </a:solidFill>
                <a:ea typeface="+mn-lt"/>
                <a:cs typeface="+mn-lt"/>
              </a:rPr>
              <a:t>Drain current decreases with the increase in negative gate-source bias</a:t>
            </a:r>
            <a:endParaRPr lang="en-US" sz="1700">
              <a:solidFill>
                <a:srgbClr val="FFFFFF"/>
              </a:solidFill>
            </a:endParaRPr>
          </a:p>
          <a:p>
            <a:r>
              <a:rPr lang="en-US" sz="1700" i="1">
                <a:solidFill>
                  <a:srgbClr val="FFFFFF"/>
                </a:solidFill>
                <a:ea typeface="+mn-lt"/>
                <a:cs typeface="+mn-lt"/>
              </a:rPr>
              <a:t>(ii) </a:t>
            </a:r>
            <a:r>
              <a:rPr lang="en-US" sz="1700">
                <a:solidFill>
                  <a:srgbClr val="FFFFFF"/>
                </a:solidFill>
                <a:ea typeface="+mn-lt"/>
                <a:cs typeface="+mn-lt"/>
              </a:rPr>
              <a:t>Drain current, I</a:t>
            </a:r>
            <a:r>
              <a:rPr lang="en-US" sz="1700" baseline="-25000">
                <a:solidFill>
                  <a:srgbClr val="FFFFFF"/>
                </a:solidFill>
                <a:ea typeface="+mn-lt"/>
                <a:cs typeface="+mn-lt"/>
              </a:rPr>
              <a:t>D</a:t>
            </a:r>
            <a:r>
              <a:rPr lang="en-US" sz="1700">
                <a:solidFill>
                  <a:srgbClr val="FFFFFF"/>
                </a:solidFill>
                <a:ea typeface="+mn-lt"/>
                <a:cs typeface="+mn-lt"/>
              </a:rPr>
              <a:t> = I</a:t>
            </a:r>
            <a:r>
              <a:rPr lang="en-US" sz="1700" baseline="-25000">
                <a:solidFill>
                  <a:srgbClr val="FFFFFF"/>
                </a:solidFill>
                <a:ea typeface="+mn-lt"/>
                <a:cs typeface="+mn-lt"/>
              </a:rPr>
              <a:t>DSS</a:t>
            </a:r>
            <a:r>
              <a:rPr lang="en-US" sz="1700">
                <a:solidFill>
                  <a:srgbClr val="FFFFFF"/>
                </a:solidFill>
                <a:ea typeface="+mn-lt"/>
                <a:cs typeface="+mn-lt"/>
              </a:rPr>
              <a:t> when V</a:t>
            </a:r>
            <a:r>
              <a:rPr lang="en-US" sz="1700" baseline="-25000">
                <a:solidFill>
                  <a:srgbClr val="FFFFFF"/>
                </a:solidFill>
                <a:ea typeface="+mn-lt"/>
                <a:cs typeface="+mn-lt"/>
              </a:rPr>
              <a:t>GS</a:t>
            </a:r>
            <a:r>
              <a:rPr lang="en-US" sz="1700">
                <a:solidFill>
                  <a:srgbClr val="FFFFFF"/>
                </a:solidFill>
                <a:ea typeface="+mn-lt"/>
                <a:cs typeface="+mn-lt"/>
              </a:rPr>
              <a:t> = 0</a:t>
            </a:r>
            <a:endParaRPr lang="en-US" sz="1700">
              <a:solidFill>
                <a:srgbClr val="FFFFFF"/>
              </a:solidFill>
            </a:endParaRPr>
          </a:p>
          <a:p>
            <a:r>
              <a:rPr lang="en-US" sz="1700" i="1">
                <a:solidFill>
                  <a:srgbClr val="FFFFFF"/>
                </a:solidFill>
                <a:ea typeface="+mn-lt"/>
                <a:cs typeface="+mn-lt"/>
              </a:rPr>
              <a:t>(iii) </a:t>
            </a:r>
            <a:r>
              <a:rPr lang="en-US" sz="1700">
                <a:solidFill>
                  <a:srgbClr val="FFFFFF"/>
                </a:solidFill>
                <a:ea typeface="+mn-lt"/>
                <a:cs typeface="+mn-lt"/>
              </a:rPr>
              <a:t>Drain current, I</a:t>
            </a:r>
            <a:r>
              <a:rPr lang="en-US" sz="1700" baseline="-25000">
                <a:solidFill>
                  <a:srgbClr val="FFFFFF"/>
                </a:solidFill>
                <a:ea typeface="+mn-lt"/>
                <a:cs typeface="+mn-lt"/>
              </a:rPr>
              <a:t>D</a:t>
            </a:r>
            <a:r>
              <a:rPr lang="en-US" sz="1700">
                <a:solidFill>
                  <a:srgbClr val="FFFFFF"/>
                </a:solidFill>
                <a:ea typeface="+mn-lt"/>
                <a:cs typeface="+mn-lt"/>
              </a:rPr>
              <a:t> = 0 when V</a:t>
            </a:r>
            <a:r>
              <a:rPr lang="en-US" sz="1700" baseline="-25000">
                <a:solidFill>
                  <a:srgbClr val="FFFFFF"/>
                </a:solidFill>
                <a:ea typeface="+mn-lt"/>
                <a:cs typeface="+mn-lt"/>
              </a:rPr>
              <a:t>GS</a:t>
            </a:r>
            <a:r>
              <a:rPr lang="en-US" sz="1700">
                <a:solidFill>
                  <a:srgbClr val="FFFFFF"/>
                </a:solidFill>
                <a:ea typeface="+mn-lt"/>
                <a:cs typeface="+mn-lt"/>
              </a:rPr>
              <a:t> = V</a:t>
            </a:r>
            <a:r>
              <a:rPr lang="en-US" sz="1700" baseline="-25000">
                <a:solidFill>
                  <a:srgbClr val="FFFFFF"/>
                </a:solidFill>
                <a:ea typeface="+mn-lt"/>
                <a:cs typeface="+mn-lt"/>
              </a:rPr>
              <a:t>D </a:t>
            </a:r>
            <a:r>
              <a:rPr lang="en-US" sz="1700">
                <a:solidFill>
                  <a:srgbClr val="FFFFFF"/>
                </a:solidFill>
                <a:ea typeface="+mn-lt"/>
                <a:cs typeface="+mn-lt"/>
              </a:rPr>
              <a:t>The transfer characteristic follows equation (9.1)</a:t>
            </a:r>
            <a:endParaRPr lang="en-US" sz="1700">
              <a:solidFill>
                <a:srgbClr val="FFFFFF"/>
              </a:solidFill>
            </a:endParaRPr>
          </a:p>
          <a:p>
            <a:r>
              <a:rPr lang="en-US" sz="1700">
                <a:solidFill>
                  <a:srgbClr val="FFFFFF"/>
                </a:solidFill>
                <a:ea typeface="+mn-lt"/>
                <a:cs typeface="+mn-lt"/>
              </a:rPr>
              <a:t>The transfer characteristic can also be derived from the drain characteristic by noting values of drain current, </a:t>
            </a:r>
            <a:r>
              <a:rPr lang="en-US" sz="1700" err="1">
                <a:solidFill>
                  <a:srgbClr val="FFFFFF"/>
                </a:solidFill>
                <a:ea typeface="+mn-lt"/>
                <a:cs typeface="+mn-lt"/>
              </a:rPr>
              <a:t>I</a:t>
            </a:r>
            <a:r>
              <a:rPr lang="en-US" sz="1700" baseline="-25000" err="1">
                <a:solidFill>
                  <a:srgbClr val="FFFFFF"/>
                </a:solidFill>
                <a:ea typeface="+mn-lt"/>
                <a:cs typeface="+mn-lt"/>
              </a:rPr>
              <a:t>D</a:t>
            </a:r>
            <a:r>
              <a:rPr lang="en-US" sz="1700" err="1">
                <a:solidFill>
                  <a:srgbClr val="FFFFFF"/>
                </a:solidFill>
                <a:ea typeface="+mn-lt"/>
                <a:cs typeface="+mn-lt"/>
              </a:rPr>
              <a:t>corresponding</a:t>
            </a:r>
            <a:r>
              <a:rPr lang="en-US" sz="1700">
                <a:solidFill>
                  <a:srgbClr val="FFFFFF"/>
                </a:solidFill>
                <a:ea typeface="+mn-lt"/>
                <a:cs typeface="+mn-lt"/>
              </a:rPr>
              <a:t> to various values of gate-source voltage, V</a:t>
            </a:r>
            <a:r>
              <a:rPr lang="en-US" sz="1700" baseline="-25000">
                <a:solidFill>
                  <a:srgbClr val="FFFFFF"/>
                </a:solidFill>
                <a:ea typeface="+mn-lt"/>
                <a:cs typeface="+mn-lt"/>
              </a:rPr>
              <a:t>GS</a:t>
            </a:r>
            <a:r>
              <a:rPr lang="en-US" sz="1700">
                <a:solidFill>
                  <a:srgbClr val="FFFFFF"/>
                </a:solidFill>
                <a:ea typeface="+mn-lt"/>
                <a:cs typeface="+mn-lt"/>
              </a:rPr>
              <a:t> for a constant drain-source voltage and plotting them.</a:t>
            </a:r>
            <a:endParaRPr lang="en-US" sz="1700">
              <a:solidFill>
                <a:srgbClr val="FFFFFF"/>
              </a:solidFill>
            </a:endParaRPr>
          </a:p>
          <a:p>
            <a:r>
              <a:rPr lang="en-US" sz="1700">
                <a:solidFill>
                  <a:srgbClr val="FFFFFF"/>
                </a:solidFill>
                <a:ea typeface="+mn-lt"/>
                <a:cs typeface="+mn-lt"/>
              </a:rPr>
              <a:t>It may be noted that a P-channel JFET operates in the same way and have the similar characteristics as an N-channel JFET except that channel carriers are holes instead of electrons and the polarities of V</a:t>
            </a:r>
            <a:r>
              <a:rPr lang="en-US" sz="1700" baseline="-25000">
                <a:solidFill>
                  <a:srgbClr val="FFFFFF"/>
                </a:solidFill>
                <a:ea typeface="+mn-lt"/>
                <a:cs typeface="+mn-lt"/>
              </a:rPr>
              <a:t>GS</a:t>
            </a:r>
            <a:r>
              <a:rPr lang="en-US" sz="1700">
                <a:solidFill>
                  <a:srgbClr val="FFFFFF"/>
                </a:solidFill>
                <a:ea typeface="+mn-lt"/>
                <a:cs typeface="+mn-lt"/>
              </a:rPr>
              <a:t> and V</a:t>
            </a:r>
            <a:r>
              <a:rPr lang="en-US" sz="1700" baseline="-25000">
                <a:solidFill>
                  <a:srgbClr val="FFFFFF"/>
                </a:solidFill>
                <a:ea typeface="+mn-lt"/>
                <a:cs typeface="+mn-lt"/>
              </a:rPr>
              <a:t>DS</a:t>
            </a:r>
            <a:r>
              <a:rPr lang="en-US" sz="1700">
                <a:solidFill>
                  <a:srgbClr val="FFFFFF"/>
                </a:solidFill>
                <a:ea typeface="+mn-lt"/>
                <a:cs typeface="+mn-lt"/>
              </a:rPr>
              <a:t> are reversed.</a:t>
            </a:r>
            <a:endParaRPr lang="en-US" sz="1700">
              <a:solidFill>
                <a:srgbClr val="FFFFFF"/>
              </a:solidFill>
            </a:endParaRPr>
          </a:p>
        </p:txBody>
      </p:sp>
    </p:spTree>
    <p:extLst>
      <p:ext uri="{BB962C8B-B14F-4D97-AF65-F5344CB8AC3E}">
        <p14:creationId xmlns:p14="http://schemas.microsoft.com/office/powerpoint/2010/main" val="26120675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74444D-AB6D-476D-A40B-34AC70CBCFB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Geometry of JFET</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close up of a piece of paper&#10;&#10;Description generated with high confidence">
            <a:extLst>
              <a:ext uri="{FF2B5EF4-FFF2-40B4-BE49-F238E27FC236}">
                <a16:creationId xmlns:a16="http://schemas.microsoft.com/office/drawing/2014/main" id="{ECD67854-348B-4438-9B63-F4377E06CE03}"/>
              </a:ext>
            </a:extLst>
          </p:cNvPr>
          <p:cNvPicPr>
            <a:picLocks noGrp="1" noChangeAspect="1"/>
          </p:cNvPicPr>
          <p:nvPr>
            <p:ph idx="1"/>
          </p:nvPr>
        </p:nvPicPr>
        <p:blipFill>
          <a:blip r:embed="rId2"/>
          <a:stretch>
            <a:fillRect/>
          </a:stretch>
        </p:blipFill>
        <p:spPr>
          <a:xfrm>
            <a:off x="3041991" y="2509911"/>
            <a:ext cx="6052919" cy="3997637"/>
          </a:xfrm>
          <a:prstGeom prst="rect">
            <a:avLst/>
          </a:prstGeom>
        </p:spPr>
      </p:pic>
    </p:spTree>
    <p:extLst>
      <p:ext uri="{BB962C8B-B14F-4D97-AF65-F5344CB8AC3E}">
        <p14:creationId xmlns:p14="http://schemas.microsoft.com/office/powerpoint/2010/main" val="144289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A9BBE-F6B1-4A3D-BE2D-5C6FEE1C542C}"/>
              </a:ext>
            </a:extLst>
          </p:cNvPr>
          <p:cNvSpPr>
            <a:spLocks noGrp="1"/>
          </p:cNvSpPr>
          <p:nvPr>
            <p:ph type="title"/>
          </p:nvPr>
        </p:nvSpPr>
        <p:spPr>
          <a:xfrm>
            <a:off x="841248" y="256032"/>
            <a:ext cx="10506456" cy="1014984"/>
          </a:xfrm>
        </p:spPr>
        <p:txBody>
          <a:bodyPr anchor="b">
            <a:normAutofit/>
          </a:bodyPr>
          <a:lstStyle/>
          <a:p>
            <a:r>
              <a:rPr lang="en-US">
                <a:cs typeface="Calibri Light"/>
              </a:rPr>
              <a:t>BJT VS FET</a:t>
            </a:r>
            <a:endParaRPr lang="en-US"/>
          </a:p>
        </p:txBody>
      </p:sp>
      <p:sp>
        <p:nvSpPr>
          <p:cNvPr id="18"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9926FAE6-969B-4D01-A27C-FA720A025C2B}"/>
              </a:ext>
            </a:extLst>
          </p:cNvPr>
          <p:cNvSpPr txBox="1"/>
          <p:nvPr/>
        </p:nvSpPr>
        <p:spPr>
          <a:xfrm>
            <a:off x="4724400" y="3200400"/>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p>
          <a:p>
            <a:pPr>
              <a:spcAft>
                <a:spcPts val="600"/>
              </a:spcAft>
            </a:pPr>
            <a:endParaRPr lang="en-US"/>
          </a:p>
          <a:p>
            <a:pPr>
              <a:spcAft>
                <a:spcPts val="600"/>
              </a:spcAft>
            </a:pPr>
            <a:endParaRPr lang="en-US"/>
          </a:p>
        </p:txBody>
      </p:sp>
      <p:graphicFrame>
        <p:nvGraphicFramePr>
          <p:cNvPr id="5" name="Content Placeholder 4">
            <a:extLst>
              <a:ext uri="{FF2B5EF4-FFF2-40B4-BE49-F238E27FC236}">
                <a16:creationId xmlns:a16="http://schemas.microsoft.com/office/drawing/2014/main" id="{B2BF619E-07DB-4390-8FB1-7E65CF5F5712}"/>
              </a:ext>
            </a:extLst>
          </p:cNvPr>
          <p:cNvGraphicFramePr>
            <a:graphicFrameLocks noGrp="1"/>
          </p:cNvGraphicFramePr>
          <p:nvPr>
            <p:ph idx="1"/>
          </p:nvPr>
        </p:nvGraphicFramePr>
        <p:xfrm>
          <a:off x="1100079" y="1926266"/>
          <a:ext cx="9991844" cy="4357524"/>
        </p:xfrm>
        <a:graphic>
          <a:graphicData uri="http://schemas.openxmlformats.org/drawingml/2006/table">
            <a:tbl>
              <a:tblPr firstRow="1" bandRow="1">
                <a:tableStyleId>{8799B23B-EC83-4686-B30A-512413B5E67A}</a:tableStyleId>
              </a:tblPr>
              <a:tblGrid>
                <a:gridCol w="4995922">
                  <a:extLst>
                    <a:ext uri="{9D8B030D-6E8A-4147-A177-3AD203B41FA5}">
                      <a16:colId xmlns:a16="http://schemas.microsoft.com/office/drawing/2014/main" val="2768658812"/>
                    </a:ext>
                  </a:extLst>
                </a:gridCol>
                <a:gridCol w="4995922">
                  <a:extLst>
                    <a:ext uri="{9D8B030D-6E8A-4147-A177-3AD203B41FA5}">
                      <a16:colId xmlns:a16="http://schemas.microsoft.com/office/drawing/2014/main" val="1092673245"/>
                    </a:ext>
                  </a:extLst>
                </a:gridCol>
              </a:tblGrid>
              <a:tr h="363127">
                <a:tc>
                  <a:txBody>
                    <a:bodyPr/>
                    <a:lstStyle/>
                    <a:p>
                      <a:pPr fontAlgn="base"/>
                      <a:r>
                        <a:rPr lang="en-US" sz="1300">
                          <a:effectLst/>
                        </a:rPr>
                        <a:t>BJT</a:t>
                      </a:r>
                    </a:p>
                  </a:txBody>
                  <a:tcPr marL="68983" marR="68983" marT="68983" marB="68983" anchor="ctr"/>
                </a:tc>
                <a:tc>
                  <a:txBody>
                    <a:bodyPr/>
                    <a:lstStyle/>
                    <a:p>
                      <a:pPr fontAlgn="base"/>
                      <a:r>
                        <a:rPr lang="en-US" sz="1300">
                          <a:effectLst/>
                        </a:rPr>
                        <a:t>FET</a:t>
                      </a:r>
                    </a:p>
                  </a:txBody>
                  <a:tcPr marL="68983" marR="68983" marT="68983" marB="68983" anchor="ctr"/>
                </a:tc>
                <a:extLst>
                  <a:ext uri="{0D108BD9-81ED-4DB2-BD59-A6C34878D82A}">
                    <a16:rowId xmlns:a16="http://schemas.microsoft.com/office/drawing/2014/main" val="2258181193"/>
                  </a:ext>
                </a:extLst>
              </a:tr>
              <a:tr h="363127">
                <a:tc>
                  <a:txBody>
                    <a:bodyPr/>
                    <a:lstStyle/>
                    <a:p>
                      <a:pPr fontAlgn="base"/>
                      <a:r>
                        <a:rPr lang="en-US" sz="1300">
                          <a:effectLst/>
                        </a:rPr>
                        <a:t>High voltage gain</a:t>
                      </a:r>
                    </a:p>
                  </a:txBody>
                  <a:tcPr marL="68983" marR="68983" marT="68983" marB="68983" anchor="ctr"/>
                </a:tc>
                <a:tc>
                  <a:txBody>
                    <a:bodyPr/>
                    <a:lstStyle/>
                    <a:p>
                      <a:pPr fontAlgn="base"/>
                      <a:r>
                        <a:rPr lang="en-US" sz="1300">
                          <a:effectLst/>
                        </a:rPr>
                        <a:t>Low voltage gain</a:t>
                      </a:r>
                    </a:p>
                  </a:txBody>
                  <a:tcPr marL="68983" marR="68983" marT="68983" marB="68983" anchor="ctr"/>
                </a:tc>
                <a:extLst>
                  <a:ext uri="{0D108BD9-81ED-4DB2-BD59-A6C34878D82A}">
                    <a16:rowId xmlns:a16="http://schemas.microsoft.com/office/drawing/2014/main" val="114378972"/>
                  </a:ext>
                </a:extLst>
              </a:tr>
              <a:tr h="363127">
                <a:tc>
                  <a:txBody>
                    <a:bodyPr/>
                    <a:lstStyle/>
                    <a:p>
                      <a:pPr fontAlgn="base"/>
                      <a:r>
                        <a:rPr lang="en-US" sz="1300">
                          <a:effectLst/>
                        </a:rPr>
                        <a:t>Low current gain</a:t>
                      </a:r>
                    </a:p>
                  </a:txBody>
                  <a:tcPr marL="68983" marR="68983" marT="68983" marB="68983" anchor="ctr"/>
                </a:tc>
                <a:tc>
                  <a:txBody>
                    <a:bodyPr/>
                    <a:lstStyle/>
                    <a:p>
                      <a:pPr fontAlgn="base"/>
                      <a:r>
                        <a:rPr lang="en-US" sz="1300">
                          <a:effectLst/>
                        </a:rPr>
                        <a:t>High current gain</a:t>
                      </a:r>
                    </a:p>
                  </a:txBody>
                  <a:tcPr marL="68983" marR="68983" marT="68983" marB="68983" anchor="ctr"/>
                </a:tc>
                <a:extLst>
                  <a:ext uri="{0D108BD9-81ED-4DB2-BD59-A6C34878D82A}">
                    <a16:rowId xmlns:a16="http://schemas.microsoft.com/office/drawing/2014/main" val="794811680"/>
                  </a:ext>
                </a:extLst>
              </a:tr>
              <a:tr h="363127">
                <a:tc>
                  <a:txBody>
                    <a:bodyPr/>
                    <a:lstStyle/>
                    <a:p>
                      <a:pPr fontAlgn="base"/>
                      <a:r>
                        <a:rPr lang="en-US" sz="1300">
                          <a:effectLst/>
                        </a:rPr>
                        <a:t>Low input impedance</a:t>
                      </a:r>
                    </a:p>
                  </a:txBody>
                  <a:tcPr marL="68983" marR="68983" marT="68983" marB="68983" anchor="ctr"/>
                </a:tc>
                <a:tc>
                  <a:txBody>
                    <a:bodyPr/>
                    <a:lstStyle/>
                    <a:p>
                      <a:pPr fontAlgn="base"/>
                      <a:r>
                        <a:rPr lang="en-US" sz="1300">
                          <a:effectLst/>
                        </a:rPr>
                        <a:t>Very high input impedance</a:t>
                      </a:r>
                    </a:p>
                  </a:txBody>
                  <a:tcPr marL="68983" marR="68983" marT="68983" marB="68983" anchor="ctr"/>
                </a:tc>
                <a:extLst>
                  <a:ext uri="{0D108BD9-81ED-4DB2-BD59-A6C34878D82A}">
                    <a16:rowId xmlns:a16="http://schemas.microsoft.com/office/drawing/2014/main" val="2248680594"/>
                  </a:ext>
                </a:extLst>
              </a:tr>
              <a:tr h="363127">
                <a:tc>
                  <a:txBody>
                    <a:bodyPr/>
                    <a:lstStyle/>
                    <a:p>
                      <a:pPr fontAlgn="base"/>
                      <a:r>
                        <a:rPr lang="en-US" sz="1300">
                          <a:effectLst/>
                        </a:rPr>
                        <a:t>Low output impedance</a:t>
                      </a:r>
                    </a:p>
                  </a:txBody>
                  <a:tcPr marL="68983" marR="68983" marT="68983" marB="68983" anchor="ctr"/>
                </a:tc>
                <a:tc>
                  <a:txBody>
                    <a:bodyPr/>
                    <a:lstStyle/>
                    <a:p>
                      <a:pPr fontAlgn="base"/>
                      <a:r>
                        <a:rPr lang="en-US" sz="1300">
                          <a:effectLst/>
                        </a:rPr>
                        <a:t>High output impedance</a:t>
                      </a:r>
                    </a:p>
                  </a:txBody>
                  <a:tcPr marL="68983" marR="68983" marT="68983" marB="68983" anchor="ctr"/>
                </a:tc>
                <a:extLst>
                  <a:ext uri="{0D108BD9-81ED-4DB2-BD59-A6C34878D82A}">
                    <a16:rowId xmlns:a16="http://schemas.microsoft.com/office/drawing/2014/main" val="3675782719"/>
                  </a:ext>
                </a:extLst>
              </a:tr>
              <a:tr h="363127">
                <a:tc>
                  <a:txBody>
                    <a:bodyPr/>
                    <a:lstStyle/>
                    <a:p>
                      <a:pPr fontAlgn="base"/>
                      <a:r>
                        <a:rPr lang="en-US" sz="1300">
                          <a:effectLst/>
                        </a:rPr>
                        <a:t>Medium Noise Generation</a:t>
                      </a:r>
                    </a:p>
                  </a:txBody>
                  <a:tcPr marL="68983" marR="68983" marT="68983" marB="68983" anchor="ctr"/>
                </a:tc>
                <a:tc>
                  <a:txBody>
                    <a:bodyPr/>
                    <a:lstStyle/>
                    <a:p>
                      <a:pPr fontAlgn="base"/>
                      <a:r>
                        <a:rPr lang="en-US" sz="1300">
                          <a:effectLst/>
                        </a:rPr>
                        <a:t>Low Noise generation</a:t>
                      </a:r>
                    </a:p>
                  </a:txBody>
                  <a:tcPr marL="68983" marR="68983" marT="68983" marB="68983" anchor="ctr"/>
                </a:tc>
                <a:extLst>
                  <a:ext uri="{0D108BD9-81ED-4DB2-BD59-A6C34878D82A}">
                    <a16:rowId xmlns:a16="http://schemas.microsoft.com/office/drawing/2014/main" val="2416958587"/>
                  </a:ext>
                </a:extLst>
              </a:tr>
              <a:tr h="363127">
                <a:tc>
                  <a:txBody>
                    <a:bodyPr/>
                    <a:lstStyle/>
                    <a:p>
                      <a:pPr fontAlgn="base"/>
                      <a:r>
                        <a:rPr lang="en-US" sz="1300">
                          <a:effectLst/>
                        </a:rPr>
                        <a:t>Medium switching time</a:t>
                      </a:r>
                    </a:p>
                  </a:txBody>
                  <a:tcPr marL="68983" marR="68983" marT="68983" marB="68983" anchor="ctr"/>
                </a:tc>
                <a:tc>
                  <a:txBody>
                    <a:bodyPr/>
                    <a:lstStyle/>
                    <a:p>
                      <a:pPr fontAlgn="base"/>
                      <a:r>
                        <a:rPr lang="en-US" sz="1300">
                          <a:effectLst/>
                        </a:rPr>
                        <a:t>Fast switching time</a:t>
                      </a:r>
                    </a:p>
                  </a:txBody>
                  <a:tcPr marL="68983" marR="68983" marT="68983" marB="68983" anchor="ctr"/>
                </a:tc>
                <a:extLst>
                  <a:ext uri="{0D108BD9-81ED-4DB2-BD59-A6C34878D82A}">
                    <a16:rowId xmlns:a16="http://schemas.microsoft.com/office/drawing/2014/main" val="1270597202"/>
                  </a:ext>
                </a:extLst>
              </a:tr>
              <a:tr h="363127">
                <a:tc>
                  <a:txBody>
                    <a:bodyPr/>
                    <a:lstStyle/>
                    <a:p>
                      <a:pPr fontAlgn="base"/>
                      <a:r>
                        <a:rPr lang="en-US" sz="1300">
                          <a:effectLst/>
                        </a:rPr>
                        <a:t>Robust</a:t>
                      </a:r>
                    </a:p>
                  </a:txBody>
                  <a:tcPr marL="68983" marR="68983" marT="68983" marB="68983" anchor="ctr"/>
                </a:tc>
                <a:tc>
                  <a:txBody>
                    <a:bodyPr/>
                    <a:lstStyle/>
                    <a:p>
                      <a:pPr fontAlgn="base"/>
                      <a:r>
                        <a:rPr lang="en-US" sz="1300">
                          <a:effectLst/>
                        </a:rPr>
                        <a:t>Easily damaged</a:t>
                      </a:r>
                    </a:p>
                  </a:txBody>
                  <a:tcPr marL="68983" marR="68983" marT="68983" marB="68983" anchor="ctr"/>
                </a:tc>
                <a:extLst>
                  <a:ext uri="{0D108BD9-81ED-4DB2-BD59-A6C34878D82A}">
                    <a16:rowId xmlns:a16="http://schemas.microsoft.com/office/drawing/2014/main" val="1757000492"/>
                  </a:ext>
                </a:extLst>
              </a:tr>
              <a:tr h="363127">
                <a:tc>
                  <a:txBody>
                    <a:bodyPr/>
                    <a:lstStyle/>
                    <a:p>
                      <a:pPr fontAlgn="base"/>
                      <a:r>
                        <a:rPr lang="en-US" sz="1300">
                          <a:effectLst/>
                        </a:rPr>
                        <a:t>Requires zero input to turn it "OFF"</a:t>
                      </a:r>
                    </a:p>
                  </a:txBody>
                  <a:tcPr marL="68983" marR="68983" marT="68983" marB="68983" anchor="ctr"/>
                </a:tc>
                <a:tc>
                  <a:txBody>
                    <a:bodyPr/>
                    <a:lstStyle/>
                    <a:p>
                      <a:pPr fontAlgn="base"/>
                      <a:r>
                        <a:rPr lang="en-US" sz="1300">
                          <a:effectLst/>
                        </a:rPr>
                        <a:t>Some need an input to turn it "OFF"</a:t>
                      </a:r>
                    </a:p>
                  </a:txBody>
                  <a:tcPr marL="68983" marR="68983" marT="68983" marB="68983" anchor="ctr"/>
                </a:tc>
                <a:extLst>
                  <a:ext uri="{0D108BD9-81ED-4DB2-BD59-A6C34878D82A}">
                    <a16:rowId xmlns:a16="http://schemas.microsoft.com/office/drawing/2014/main" val="2700223777"/>
                  </a:ext>
                </a:extLst>
              </a:tr>
              <a:tr h="363127">
                <a:tc>
                  <a:txBody>
                    <a:bodyPr/>
                    <a:lstStyle/>
                    <a:p>
                      <a:pPr fontAlgn="base"/>
                      <a:r>
                        <a:rPr lang="en-US" sz="1300">
                          <a:effectLst/>
                        </a:rPr>
                        <a:t>It is a Current controlled device.</a:t>
                      </a:r>
                    </a:p>
                  </a:txBody>
                  <a:tcPr marL="68983" marR="68983" marT="68983" marB="68983" anchor="ctr"/>
                </a:tc>
                <a:tc>
                  <a:txBody>
                    <a:bodyPr/>
                    <a:lstStyle/>
                    <a:p>
                      <a:pPr fontAlgn="base"/>
                      <a:r>
                        <a:rPr lang="en-US" sz="1300">
                          <a:effectLst/>
                        </a:rPr>
                        <a:t>It is a Voltage controlled device.</a:t>
                      </a:r>
                    </a:p>
                  </a:txBody>
                  <a:tcPr marL="68983" marR="68983" marT="68983" marB="68983" anchor="ctr"/>
                </a:tc>
                <a:extLst>
                  <a:ext uri="{0D108BD9-81ED-4DB2-BD59-A6C34878D82A}">
                    <a16:rowId xmlns:a16="http://schemas.microsoft.com/office/drawing/2014/main" val="1817689726"/>
                  </a:ext>
                </a:extLst>
              </a:tr>
              <a:tr h="363127">
                <a:tc>
                  <a:txBody>
                    <a:bodyPr/>
                    <a:lstStyle/>
                    <a:p>
                      <a:pPr fontAlgn="base"/>
                      <a:r>
                        <a:rPr lang="en-US" sz="1300">
                          <a:effectLst/>
                        </a:rPr>
                        <a:t>Cheap</a:t>
                      </a:r>
                    </a:p>
                  </a:txBody>
                  <a:tcPr marL="68983" marR="68983" marT="68983" marB="68983" anchor="ctr"/>
                </a:tc>
                <a:tc>
                  <a:txBody>
                    <a:bodyPr/>
                    <a:lstStyle/>
                    <a:p>
                      <a:pPr fontAlgn="base"/>
                      <a:r>
                        <a:rPr lang="en-US" sz="1300">
                          <a:effectLst/>
                        </a:rPr>
                        <a:t>More expensive than BJT.</a:t>
                      </a:r>
                    </a:p>
                  </a:txBody>
                  <a:tcPr marL="68983" marR="68983" marT="68983" marB="68983" anchor="ctr"/>
                </a:tc>
                <a:extLst>
                  <a:ext uri="{0D108BD9-81ED-4DB2-BD59-A6C34878D82A}">
                    <a16:rowId xmlns:a16="http://schemas.microsoft.com/office/drawing/2014/main" val="3410123687"/>
                  </a:ext>
                </a:extLst>
              </a:tr>
              <a:tr h="363127">
                <a:tc>
                  <a:txBody>
                    <a:bodyPr/>
                    <a:lstStyle/>
                    <a:p>
                      <a:pPr fontAlgn="base"/>
                      <a:r>
                        <a:rPr lang="en-US" sz="1300">
                          <a:effectLst/>
                        </a:rPr>
                        <a:t>Easy to bias</a:t>
                      </a:r>
                    </a:p>
                  </a:txBody>
                  <a:tcPr marL="68983" marR="68983" marT="68983" marB="68983" anchor="ctr"/>
                </a:tc>
                <a:tc>
                  <a:txBody>
                    <a:bodyPr/>
                    <a:lstStyle/>
                    <a:p>
                      <a:pPr fontAlgn="base"/>
                      <a:r>
                        <a:rPr lang="en-US" sz="1300">
                          <a:effectLst/>
                        </a:rPr>
                        <a:t>Difficult to bias</a:t>
                      </a:r>
                    </a:p>
                  </a:txBody>
                  <a:tcPr marL="68983" marR="68983" marT="68983" marB="68983" anchor="ctr"/>
                </a:tc>
                <a:extLst>
                  <a:ext uri="{0D108BD9-81ED-4DB2-BD59-A6C34878D82A}">
                    <a16:rowId xmlns:a16="http://schemas.microsoft.com/office/drawing/2014/main" val="2079829266"/>
                  </a:ext>
                </a:extLst>
              </a:tr>
            </a:tbl>
          </a:graphicData>
        </a:graphic>
      </p:graphicFrame>
    </p:spTree>
    <p:extLst>
      <p:ext uri="{BB962C8B-B14F-4D97-AF65-F5344CB8AC3E}">
        <p14:creationId xmlns:p14="http://schemas.microsoft.com/office/powerpoint/2010/main" val="310164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7452D-AF09-46C6-9CFD-44689795BC1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Junction FET</a:t>
            </a:r>
          </a:p>
        </p:txBody>
      </p:sp>
      <p:pic>
        <p:nvPicPr>
          <p:cNvPr id="4" name="Picture 4" descr="A close up of a map&#10;&#10;Description generated with very high confidence">
            <a:extLst>
              <a:ext uri="{FF2B5EF4-FFF2-40B4-BE49-F238E27FC236}">
                <a16:creationId xmlns:a16="http://schemas.microsoft.com/office/drawing/2014/main" id="{E91E9D32-D695-498E-B619-F27208B35627}"/>
              </a:ext>
            </a:extLst>
          </p:cNvPr>
          <p:cNvPicPr>
            <a:picLocks noGrp="1" noChangeAspect="1"/>
          </p:cNvPicPr>
          <p:nvPr>
            <p:ph idx="1"/>
          </p:nvPr>
        </p:nvPicPr>
        <p:blipFill>
          <a:blip r:embed="rId2"/>
          <a:stretch>
            <a:fillRect/>
          </a:stretch>
        </p:blipFill>
        <p:spPr>
          <a:xfrm>
            <a:off x="5153822" y="516644"/>
            <a:ext cx="6553545" cy="5832654"/>
          </a:xfrm>
          <a:prstGeom prst="rect">
            <a:avLst/>
          </a:prstGeom>
        </p:spPr>
      </p:pic>
    </p:spTree>
    <p:extLst>
      <p:ext uri="{BB962C8B-B14F-4D97-AF65-F5344CB8AC3E}">
        <p14:creationId xmlns:p14="http://schemas.microsoft.com/office/powerpoint/2010/main" val="59663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4" name="Rectangle 5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3AE418-7DB7-4C73-9987-B7413DF8471B}"/>
              </a:ext>
            </a:extLst>
          </p:cNvPr>
          <p:cNvSpPr>
            <a:spLocks noGrp="1"/>
          </p:cNvSpPr>
          <p:nvPr>
            <p:ph type="title"/>
          </p:nvPr>
        </p:nvSpPr>
        <p:spPr>
          <a:xfrm>
            <a:off x="833002" y="448253"/>
            <a:ext cx="10520702" cy="1325563"/>
          </a:xfrm>
        </p:spPr>
        <p:txBody>
          <a:bodyPr>
            <a:normAutofit/>
          </a:bodyPr>
          <a:lstStyle/>
          <a:p>
            <a:r>
              <a:rPr lang="en-US">
                <a:cs typeface="Calibri Light"/>
              </a:rPr>
              <a:t>Construction of JFET</a:t>
            </a:r>
            <a:endParaRPr lang="en-US"/>
          </a:p>
        </p:txBody>
      </p:sp>
      <p:pic>
        <p:nvPicPr>
          <p:cNvPr id="48" name="Picture 4" descr="A close up of a map&#10;&#10;Description generated with very high confidence">
            <a:extLst>
              <a:ext uri="{FF2B5EF4-FFF2-40B4-BE49-F238E27FC236}">
                <a16:creationId xmlns:a16="http://schemas.microsoft.com/office/drawing/2014/main" id="{F67CF635-B728-4167-A643-1889C05678C6}"/>
              </a:ext>
            </a:extLst>
          </p:cNvPr>
          <p:cNvPicPr>
            <a:picLocks noChangeAspect="1"/>
          </p:cNvPicPr>
          <p:nvPr/>
        </p:nvPicPr>
        <p:blipFill>
          <a:blip r:embed="rId2"/>
          <a:stretch>
            <a:fillRect/>
          </a:stretch>
        </p:blipFill>
        <p:spPr>
          <a:xfrm>
            <a:off x="6646867" y="2191807"/>
            <a:ext cx="4477704" cy="3985156"/>
          </a:xfrm>
          <a:prstGeom prst="rect">
            <a:avLst/>
          </a:prstGeom>
        </p:spPr>
      </p:pic>
      <p:graphicFrame>
        <p:nvGraphicFramePr>
          <p:cNvPr id="5" name="Content Placeholder 2">
            <a:extLst>
              <a:ext uri="{FF2B5EF4-FFF2-40B4-BE49-F238E27FC236}">
                <a16:creationId xmlns:a16="http://schemas.microsoft.com/office/drawing/2014/main" id="{6AB56939-AEBC-4F95-9EE7-92D2881B5505}"/>
              </a:ext>
            </a:extLst>
          </p:cNvPr>
          <p:cNvGraphicFramePr>
            <a:graphicFrameLocks noGrp="1"/>
          </p:cNvGraphicFramePr>
          <p:nvPr>
            <p:ph idx="1"/>
            <p:extLst>
              <p:ext uri="{D42A27DB-BD31-4B8C-83A1-F6EECF244321}">
                <p14:modId xmlns:p14="http://schemas.microsoft.com/office/powerpoint/2010/main" val="3277203828"/>
              </p:ext>
            </p:extLst>
          </p:nvPr>
        </p:nvGraphicFramePr>
        <p:xfrm>
          <a:off x="838200" y="2191807"/>
          <a:ext cx="4936067" cy="3985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265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9" name="Rectangle 6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3AE418-7DB7-4C73-9987-B7413DF8471B}"/>
              </a:ext>
            </a:extLst>
          </p:cNvPr>
          <p:cNvSpPr>
            <a:spLocks noGrp="1"/>
          </p:cNvSpPr>
          <p:nvPr>
            <p:ph type="title"/>
          </p:nvPr>
        </p:nvSpPr>
        <p:spPr>
          <a:xfrm>
            <a:off x="833002" y="448253"/>
            <a:ext cx="10520702" cy="1325563"/>
          </a:xfrm>
        </p:spPr>
        <p:txBody>
          <a:bodyPr>
            <a:normAutofit/>
          </a:bodyPr>
          <a:lstStyle/>
          <a:p>
            <a:r>
              <a:rPr lang="en-US">
                <a:cs typeface="Calibri Light"/>
              </a:rPr>
              <a:t>Construction of JFET</a:t>
            </a:r>
            <a:endParaRPr lang="en-US"/>
          </a:p>
        </p:txBody>
      </p:sp>
      <p:pic>
        <p:nvPicPr>
          <p:cNvPr id="128" name="Picture 4" descr="A close up of a map&#10;&#10;Description generated with very high confidence">
            <a:extLst>
              <a:ext uri="{FF2B5EF4-FFF2-40B4-BE49-F238E27FC236}">
                <a16:creationId xmlns:a16="http://schemas.microsoft.com/office/drawing/2014/main" id="{F8B5504D-E90E-4563-8974-B48077BE52F7}"/>
              </a:ext>
            </a:extLst>
          </p:cNvPr>
          <p:cNvPicPr>
            <a:picLocks noChangeAspect="1"/>
          </p:cNvPicPr>
          <p:nvPr/>
        </p:nvPicPr>
        <p:blipFill>
          <a:blip r:embed="rId2"/>
          <a:stretch>
            <a:fillRect/>
          </a:stretch>
        </p:blipFill>
        <p:spPr>
          <a:xfrm>
            <a:off x="6646867" y="2191807"/>
            <a:ext cx="4477704" cy="3985156"/>
          </a:xfrm>
          <a:prstGeom prst="rect">
            <a:avLst/>
          </a:prstGeom>
        </p:spPr>
      </p:pic>
      <p:graphicFrame>
        <p:nvGraphicFramePr>
          <p:cNvPr id="5" name="Content Placeholder 2">
            <a:extLst>
              <a:ext uri="{FF2B5EF4-FFF2-40B4-BE49-F238E27FC236}">
                <a16:creationId xmlns:a16="http://schemas.microsoft.com/office/drawing/2014/main" id="{6AB56939-AEBC-4F95-9EE7-92D2881B5505}"/>
              </a:ext>
            </a:extLst>
          </p:cNvPr>
          <p:cNvGraphicFramePr>
            <a:graphicFrameLocks noGrp="1"/>
          </p:cNvGraphicFramePr>
          <p:nvPr>
            <p:ph idx="1"/>
            <p:extLst>
              <p:ext uri="{D42A27DB-BD31-4B8C-83A1-F6EECF244321}">
                <p14:modId xmlns:p14="http://schemas.microsoft.com/office/powerpoint/2010/main" val="795824507"/>
              </p:ext>
            </p:extLst>
          </p:nvPr>
        </p:nvGraphicFramePr>
        <p:xfrm>
          <a:off x="838200" y="2191807"/>
          <a:ext cx="4936067" cy="3985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37845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F7BCC7-F4F2-4D10-AD67-20C06DB2596C}"/>
              </a:ext>
            </a:extLst>
          </p:cNvPr>
          <p:cNvSpPr>
            <a:spLocks noGrp="1"/>
          </p:cNvSpPr>
          <p:nvPr>
            <p:ph type="title"/>
          </p:nvPr>
        </p:nvSpPr>
        <p:spPr>
          <a:xfrm>
            <a:off x="833002" y="448253"/>
            <a:ext cx="10520702" cy="1325563"/>
          </a:xfrm>
        </p:spPr>
        <p:txBody>
          <a:bodyPr>
            <a:normAutofit/>
          </a:bodyPr>
          <a:lstStyle/>
          <a:p>
            <a:r>
              <a:rPr lang="en-US" b="1"/>
              <a:t>Standard Notations in </a:t>
            </a:r>
            <a:r>
              <a:rPr lang="en-US"/>
              <a:t>FET</a:t>
            </a:r>
          </a:p>
        </p:txBody>
      </p:sp>
      <p:sp>
        <p:nvSpPr>
          <p:cNvPr id="3" name="Content Placeholder 2">
            <a:extLst>
              <a:ext uri="{FF2B5EF4-FFF2-40B4-BE49-F238E27FC236}">
                <a16:creationId xmlns:a16="http://schemas.microsoft.com/office/drawing/2014/main" id="{44EC4E76-A1DE-4D53-8290-3A03BC3B668E}"/>
              </a:ext>
            </a:extLst>
          </p:cNvPr>
          <p:cNvSpPr>
            <a:spLocks noGrp="1"/>
          </p:cNvSpPr>
          <p:nvPr>
            <p:ph idx="1"/>
          </p:nvPr>
        </p:nvSpPr>
        <p:spPr>
          <a:xfrm>
            <a:off x="838200" y="2191807"/>
            <a:ext cx="4936067" cy="3985155"/>
          </a:xfrm>
        </p:spPr>
        <p:txBody>
          <a:bodyPr vert="horz" lIns="91440" tIns="45720" rIns="91440" bIns="45720" rtlCol="0">
            <a:normAutofit/>
          </a:bodyPr>
          <a:lstStyle/>
          <a:p>
            <a:r>
              <a:rPr lang="en-US" sz="1300" b="1" i="1">
                <a:ea typeface="+mn-lt"/>
                <a:cs typeface="+mn-lt"/>
              </a:rPr>
              <a:t>Source – </a:t>
            </a:r>
            <a:r>
              <a:rPr lang="en-US" sz="1300">
                <a:ea typeface="+mn-lt"/>
                <a:cs typeface="+mn-lt"/>
              </a:rPr>
              <a:t>The terminal through which the majority carriers enter the channel, is called the </a:t>
            </a:r>
            <a:r>
              <a:rPr lang="en-US" sz="1300" i="1">
                <a:ea typeface="+mn-lt"/>
                <a:cs typeface="+mn-lt"/>
              </a:rPr>
              <a:t>source </a:t>
            </a:r>
            <a:r>
              <a:rPr lang="en-US" sz="1300">
                <a:ea typeface="+mn-lt"/>
                <a:cs typeface="+mn-lt"/>
              </a:rPr>
              <a:t>terminal S and the conventional current entering the channel at S is designated as </a:t>
            </a:r>
            <a:r>
              <a:rPr lang="en-US" sz="1300" b="1">
                <a:ea typeface="+mn-lt"/>
                <a:cs typeface="+mn-lt"/>
              </a:rPr>
              <a:t>I</a:t>
            </a:r>
            <a:r>
              <a:rPr lang="en-US" sz="1300" baseline="-25000">
                <a:ea typeface="+mn-lt"/>
                <a:cs typeface="+mn-lt"/>
              </a:rPr>
              <a:t>g</a:t>
            </a:r>
            <a:r>
              <a:rPr lang="en-US" sz="1300">
                <a:ea typeface="+mn-lt"/>
                <a:cs typeface="+mn-lt"/>
              </a:rPr>
              <a:t>.</a:t>
            </a:r>
            <a:endParaRPr lang="en-US" sz="1300">
              <a:cs typeface="Calibri" panose="020F0502020204030204"/>
            </a:endParaRPr>
          </a:p>
          <a:p>
            <a:r>
              <a:rPr lang="en-US" sz="1300" b="1" i="1">
                <a:ea typeface="+mn-lt"/>
                <a:cs typeface="+mn-lt"/>
              </a:rPr>
              <a:t>Drain –  </a:t>
            </a:r>
            <a:r>
              <a:rPr lang="en-US" sz="1300">
                <a:ea typeface="+mn-lt"/>
                <a:cs typeface="+mn-lt"/>
              </a:rPr>
              <a:t>The terminal, through which the majority carriers leave the channel, is called the </a:t>
            </a:r>
            <a:r>
              <a:rPr lang="en-US" sz="1300" i="1">
                <a:ea typeface="+mn-lt"/>
                <a:cs typeface="+mn-lt"/>
              </a:rPr>
              <a:t>drain </a:t>
            </a:r>
            <a:r>
              <a:rPr lang="en-US" sz="1300">
                <a:ea typeface="+mn-lt"/>
                <a:cs typeface="+mn-lt"/>
              </a:rPr>
              <a:t>terminal D and the conventional current leaving the channel at D is designated as I</a:t>
            </a:r>
            <a:r>
              <a:rPr lang="en-US" sz="1300" baseline="-25000">
                <a:ea typeface="+mn-lt"/>
                <a:cs typeface="+mn-lt"/>
              </a:rPr>
              <a:t>D</a:t>
            </a:r>
            <a:r>
              <a:rPr lang="en-US" sz="1300">
                <a:ea typeface="+mn-lt"/>
                <a:cs typeface="+mn-lt"/>
              </a:rPr>
              <a:t>.</a:t>
            </a:r>
            <a:endParaRPr lang="en-US" sz="1300"/>
          </a:p>
          <a:p>
            <a:r>
              <a:rPr lang="en-US" sz="1300">
                <a:ea typeface="+mn-lt"/>
                <a:cs typeface="+mn-lt"/>
              </a:rPr>
              <a:t>The drain-to-source voltage is called V</a:t>
            </a:r>
            <a:r>
              <a:rPr lang="en-US" sz="1300" baseline="-25000">
                <a:ea typeface="+mn-lt"/>
                <a:cs typeface="+mn-lt"/>
              </a:rPr>
              <a:t>DS</a:t>
            </a:r>
            <a:r>
              <a:rPr lang="en-US" sz="1300">
                <a:ea typeface="+mn-lt"/>
                <a:cs typeface="+mn-lt"/>
              </a:rPr>
              <a:t>, and is positive if D is more positive than source S</a:t>
            </a:r>
            <a:endParaRPr lang="en-US" sz="1300"/>
          </a:p>
          <a:p>
            <a:r>
              <a:rPr lang="en-US" sz="1300" b="1" i="1">
                <a:ea typeface="+mn-lt"/>
                <a:cs typeface="+mn-lt"/>
              </a:rPr>
              <a:t>Gate – </a:t>
            </a:r>
            <a:r>
              <a:rPr lang="en-US" sz="1300">
                <a:ea typeface="+mn-lt"/>
                <a:cs typeface="+mn-lt"/>
              </a:rPr>
              <a:t>There are two internally connected heavily doped impurity regions formed by alloying, by diffusion, or by any other method available to create two P-N junctions. These impurity regions are called the gate G. A voltage V</a:t>
            </a:r>
            <a:r>
              <a:rPr lang="en-US" sz="1300" baseline="-25000">
                <a:ea typeface="+mn-lt"/>
                <a:cs typeface="+mn-lt"/>
              </a:rPr>
              <a:t>GS</a:t>
            </a:r>
            <a:r>
              <a:rPr lang="en-US" sz="1300">
                <a:ea typeface="+mn-lt"/>
                <a:cs typeface="+mn-lt"/>
              </a:rPr>
              <a:t> is applied between the gate and source in the direction to reverse-bias the P-N junction. Conventional current entering the channel at G is designated as I</a:t>
            </a:r>
            <a:r>
              <a:rPr lang="en-US" sz="1300" baseline="-25000">
                <a:ea typeface="+mn-lt"/>
                <a:cs typeface="+mn-lt"/>
              </a:rPr>
              <a:t>G</a:t>
            </a:r>
            <a:r>
              <a:rPr lang="en-US" sz="1300">
                <a:ea typeface="+mn-lt"/>
                <a:cs typeface="+mn-lt"/>
              </a:rPr>
              <a:t>.</a:t>
            </a:r>
            <a:endParaRPr lang="en-US" sz="1300"/>
          </a:p>
          <a:p>
            <a:r>
              <a:rPr lang="en-US" sz="1300" b="1" i="1">
                <a:ea typeface="+mn-lt"/>
                <a:cs typeface="+mn-lt"/>
              </a:rPr>
              <a:t>Channel – </a:t>
            </a:r>
            <a:r>
              <a:rPr lang="en-US" sz="1300" i="1">
                <a:ea typeface="+mn-lt"/>
                <a:cs typeface="+mn-lt"/>
              </a:rPr>
              <a:t> </a:t>
            </a:r>
            <a:r>
              <a:rPr lang="en-US" sz="1300">
                <a:ea typeface="+mn-lt"/>
                <a:cs typeface="+mn-lt"/>
              </a:rPr>
              <a:t>The region between the source and drain, sandwiched between the two gates is called the </a:t>
            </a:r>
            <a:r>
              <a:rPr lang="en-US" sz="1300" i="1">
                <a:ea typeface="+mn-lt"/>
                <a:cs typeface="+mn-lt"/>
              </a:rPr>
              <a:t>channel </a:t>
            </a:r>
            <a:r>
              <a:rPr lang="en-US" sz="1300">
                <a:ea typeface="+mn-lt"/>
                <a:cs typeface="+mn-lt"/>
              </a:rPr>
              <a:t>and the majority carriers move from source to drain through this channel.</a:t>
            </a:r>
            <a:endParaRPr lang="en-US" sz="1300"/>
          </a:p>
        </p:txBody>
      </p:sp>
      <p:pic>
        <p:nvPicPr>
          <p:cNvPr id="4" name="Picture 4" descr="A close up of text on a black background&#10;&#10;Description generated with very high confidence">
            <a:extLst>
              <a:ext uri="{FF2B5EF4-FFF2-40B4-BE49-F238E27FC236}">
                <a16:creationId xmlns:a16="http://schemas.microsoft.com/office/drawing/2014/main" id="{02AEBBE2-A989-4583-9E89-792599BC5982}"/>
              </a:ext>
            </a:extLst>
          </p:cNvPr>
          <p:cNvPicPr>
            <a:picLocks noChangeAspect="1"/>
          </p:cNvPicPr>
          <p:nvPr/>
        </p:nvPicPr>
        <p:blipFill>
          <a:blip r:embed="rId2"/>
          <a:stretch>
            <a:fillRect/>
          </a:stretch>
        </p:blipFill>
        <p:spPr>
          <a:xfrm>
            <a:off x="6417734" y="2364246"/>
            <a:ext cx="4935970" cy="3640277"/>
          </a:xfrm>
          <a:prstGeom prst="rect">
            <a:avLst/>
          </a:prstGeom>
        </p:spPr>
      </p:pic>
    </p:spTree>
    <p:extLst>
      <p:ext uri="{BB962C8B-B14F-4D97-AF65-F5344CB8AC3E}">
        <p14:creationId xmlns:p14="http://schemas.microsoft.com/office/powerpoint/2010/main" val="28256560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52BBDB-8091-4D0A-AD27-CA4CD7F117FD}"/>
              </a:ext>
            </a:extLst>
          </p:cNvPr>
          <p:cNvSpPr>
            <a:spLocks noGrp="1"/>
          </p:cNvSpPr>
          <p:nvPr>
            <p:ph type="title"/>
          </p:nvPr>
        </p:nvSpPr>
        <p:spPr>
          <a:xfrm>
            <a:off x="833002" y="448253"/>
            <a:ext cx="10520702" cy="1325563"/>
          </a:xfrm>
        </p:spPr>
        <p:txBody>
          <a:bodyPr>
            <a:normAutofit/>
          </a:bodyPr>
          <a:lstStyle/>
          <a:p>
            <a:r>
              <a:rPr lang="en-US" b="1">
                <a:ea typeface="+mj-lt"/>
                <a:cs typeface="+mj-lt"/>
              </a:rPr>
              <a:t>Schematic Symbols of JFET</a:t>
            </a:r>
            <a:endParaRPr lang="en-US"/>
          </a:p>
        </p:txBody>
      </p:sp>
      <p:sp>
        <p:nvSpPr>
          <p:cNvPr id="3" name="Content Placeholder 2">
            <a:extLst>
              <a:ext uri="{FF2B5EF4-FFF2-40B4-BE49-F238E27FC236}">
                <a16:creationId xmlns:a16="http://schemas.microsoft.com/office/drawing/2014/main" id="{248271DA-71BC-4445-BBAD-7AC20E436A30}"/>
              </a:ext>
            </a:extLst>
          </p:cNvPr>
          <p:cNvSpPr>
            <a:spLocks noGrp="1"/>
          </p:cNvSpPr>
          <p:nvPr>
            <p:ph idx="1"/>
          </p:nvPr>
        </p:nvSpPr>
        <p:spPr>
          <a:xfrm>
            <a:off x="838200" y="2191807"/>
            <a:ext cx="4936067" cy="3985155"/>
          </a:xfrm>
        </p:spPr>
        <p:txBody>
          <a:bodyPr vert="horz" lIns="91440" tIns="45720" rIns="91440" bIns="45720" rtlCol="0">
            <a:normAutofit/>
          </a:bodyPr>
          <a:lstStyle/>
          <a:p>
            <a:r>
              <a:rPr lang="en-US" sz="2000">
                <a:ea typeface="+mn-lt"/>
                <a:cs typeface="+mn-lt"/>
              </a:rPr>
              <a:t>The schematic symbols for N-type and P-type JFETs are shown in the figure below. The vertical line in the symbol may be thought as channel and source S and drain D connected to the line.</a:t>
            </a:r>
            <a:endParaRPr lang="en-US" sz="2000">
              <a:cs typeface="Calibri" panose="020F0502020204030204"/>
            </a:endParaRPr>
          </a:p>
          <a:p>
            <a:r>
              <a:rPr lang="en-US" sz="2000">
                <a:ea typeface="+mn-lt"/>
                <a:cs typeface="+mn-lt"/>
              </a:rPr>
              <a:t>Note that the direction of the arrow at the gate indicates the direction in which the gate current flows when the gate junction is forward biased. Thus for the N-channel JFET, the arrow at the gate junction points into the device and in P-channel JFET, it is away from the device.</a:t>
            </a:r>
            <a:endParaRPr lang="en-US" sz="2000"/>
          </a:p>
          <a:p>
            <a:pPr marL="0" indent="0">
              <a:buNone/>
            </a:pPr>
            <a:endParaRPr lang="en-US" sz="2000">
              <a:cs typeface="Calibri"/>
            </a:endParaRPr>
          </a:p>
        </p:txBody>
      </p:sp>
      <p:pic>
        <p:nvPicPr>
          <p:cNvPr id="4" name="Picture 4" descr="A close up of text on a white background&#10;&#10;Description generated with very high confidence">
            <a:extLst>
              <a:ext uri="{FF2B5EF4-FFF2-40B4-BE49-F238E27FC236}">
                <a16:creationId xmlns:a16="http://schemas.microsoft.com/office/drawing/2014/main" id="{4AF639C5-F029-4EC6-9789-0B2E8B99848A}"/>
              </a:ext>
            </a:extLst>
          </p:cNvPr>
          <p:cNvPicPr>
            <a:picLocks noChangeAspect="1"/>
          </p:cNvPicPr>
          <p:nvPr/>
        </p:nvPicPr>
        <p:blipFill>
          <a:blip r:embed="rId2"/>
          <a:stretch>
            <a:fillRect/>
          </a:stretch>
        </p:blipFill>
        <p:spPr>
          <a:xfrm>
            <a:off x="6417734" y="3018262"/>
            <a:ext cx="4935970" cy="2332245"/>
          </a:xfrm>
          <a:prstGeom prst="rect">
            <a:avLst/>
          </a:prstGeom>
        </p:spPr>
      </p:pic>
    </p:spTree>
    <p:extLst>
      <p:ext uri="{BB962C8B-B14F-4D97-AF65-F5344CB8AC3E}">
        <p14:creationId xmlns:p14="http://schemas.microsoft.com/office/powerpoint/2010/main" val="29455327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DFADF7-B765-42E0-9A14-C5F79A61F318}"/>
              </a:ext>
            </a:extLst>
          </p:cNvPr>
          <p:cNvSpPr>
            <a:spLocks noGrp="1"/>
          </p:cNvSpPr>
          <p:nvPr>
            <p:ph type="title"/>
          </p:nvPr>
        </p:nvSpPr>
        <p:spPr>
          <a:xfrm>
            <a:off x="833002" y="448253"/>
            <a:ext cx="10520702" cy="1325563"/>
          </a:xfrm>
        </p:spPr>
        <p:txBody>
          <a:bodyPr>
            <a:normAutofit/>
          </a:bodyPr>
          <a:lstStyle/>
          <a:p>
            <a:r>
              <a:rPr lang="en-US"/>
              <a:t>Polarity Conventions-JFET</a:t>
            </a:r>
          </a:p>
        </p:txBody>
      </p:sp>
      <p:sp>
        <p:nvSpPr>
          <p:cNvPr id="3" name="Content Placeholder 2">
            <a:extLst>
              <a:ext uri="{FF2B5EF4-FFF2-40B4-BE49-F238E27FC236}">
                <a16:creationId xmlns:a16="http://schemas.microsoft.com/office/drawing/2014/main" id="{F041E939-0E58-43FF-AC2B-D9CFDFAC6421}"/>
              </a:ext>
            </a:extLst>
          </p:cNvPr>
          <p:cNvSpPr>
            <a:spLocks noGrp="1"/>
          </p:cNvSpPr>
          <p:nvPr>
            <p:ph idx="1"/>
          </p:nvPr>
        </p:nvSpPr>
        <p:spPr>
          <a:xfrm>
            <a:off x="838200" y="2191807"/>
            <a:ext cx="4936067" cy="3985155"/>
          </a:xfrm>
        </p:spPr>
        <p:txBody>
          <a:bodyPr vert="horz" lIns="91440" tIns="45720" rIns="91440" bIns="45720" rtlCol="0">
            <a:normAutofit/>
          </a:bodyPr>
          <a:lstStyle/>
          <a:p>
            <a:r>
              <a:rPr lang="en-US" sz="1700">
                <a:ea typeface="+mn-lt"/>
                <a:cs typeface="+mn-lt"/>
              </a:rPr>
              <a:t>The polarities for N-channel and P-channel JFET’s are shown in figures. </a:t>
            </a:r>
          </a:p>
          <a:p>
            <a:r>
              <a:rPr lang="en-US" sz="1700">
                <a:ea typeface="+mn-lt"/>
                <a:cs typeface="+mn-lt"/>
              </a:rPr>
              <a:t>In both of the cases the voltage between the gate and source is such that the gate is reverse biased. </a:t>
            </a:r>
          </a:p>
          <a:p>
            <a:r>
              <a:rPr lang="en-US" sz="1700">
                <a:ea typeface="+mn-lt"/>
                <a:cs typeface="+mn-lt"/>
              </a:rPr>
              <a:t>This is the normal method of connection of JFET’s.</a:t>
            </a:r>
          </a:p>
          <a:p>
            <a:r>
              <a:rPr lang="en-US" sz="1700">
                <a:ea typeface="+mn-lt"/>
                <a:cs typeface="+mn-lt"/>
              </a:rPr>
              <a:t>The drain and source terminals are interchangeable, that is either end can be used as a source and the other end as a drain. </a:t>
            </a:r>
          </a:p>
          <a:p>
            <a:r>
              <a:rPr lang="en-US" sz="1700">
                <a:ea typeface="+mn-lt"/>
                <a:cs typeface="+mn-lt"/>
              </a:rPr>
              <a:t>The source terminal is always connected to that end of the drain voltage supply which provides the necessary charge carriers, that is, in an N-channel JFET source terminal, S is connected to the negative end of the drain voltage supply for obtaining.</a:t>
            </a:r>
            <a:endParaRPr lang="en-US" sz="1700">
              <a:cs typeface="Calibri"/>
            </a:endParaRPr>
          </a:p>
        </p:txBody>
      </p:sp>
      <p:pic>
        <p:nvPicPr>
          <p:cNvPr id="4" name="Picture 4" descr="A close up of text on a black background&#10;&#10;Description generated with very high confidence">
            <a:extLst>
              <a:ext uri="{FF2B5EF4-FFF2-40B4-BE49-F238E27FC236}">
                <a16:creationId xmlns:a16="http://schemas.microsoft.com/office/drawing/2014/main" id="{CF625237-572A-435E-A60C-F5EEF250EA0D}"/>
              </a:ext>
            </a:extLst>
          </p:cNvPr>
          <p:cNvPicPr>
            <a:picLocks noChangeAspect="1"/>
          </p:cNvPicPr>
          <p:nvPr/>
        </p:nvPicPr>
        <p:blipFill>
          <a:blip r:embed="rId2"/>
          <a:stretch>
            <a:fillRect/>
          </a:stretch>
        </p:blipFill>
        <p:spPr>
          <a:xfrm>
            <a:off x="7874486" y="2191807"/>
            <a:ext cx="2022466" cy="3985156"/>
          </a:xfrm>
          <a:prstGeom prst="rect">
            <a:avLst/>
          </a:prstGeom>
        </p:spPr>
      </p:pic>
    </p:spTree>
    <p:extLst>
      <p:ext uri="{BB962C8B-B14F-4D97-AF65-F5344CB8AC3E}">
        <p14:creationId xmlns:p14="http://schemas.microsoft.com/office/powerpoint/2010/main" val="13392901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AFB62A-D212-42CA-89BE-F2EC1835ACDC}"/>
              </a:ext>
            </a:extLst>
          </p:cNvPr>
          <p:cNvSpPr>
            <a:spLocks noGrp="1"/>
          </p:cNvSpPr>
          <p:nvPr>
            <p:ph type="title"/>
          </p:nvPr>
        </p:nvSpPr>
        <p:spPr>
          <a:xfrm>
            <a:off x="833002" y="365125"/>
            <a:ext cx="10520702" cy="1325563"/>
          </a:xfrm>
        </p:spPr>
        <p:txBody>
          <a:bodyPr>
            <a:normAutofit/>
          </a:bodyPr>
          <a:lstStyle/>
          <a:p>
            <a:r>
              <a:rPr lang="en-US" b="1">
                <a:solidFill>
                  <a:srgbClr val="FFFFFF"/>
                </a:solidFill>
                <a:ea typeface="+mj-lt"/>
                <a:cs typeface="+mj-lt"/>
              </a:rPr>
              <a:t>Operation of JFET</a:t>
            </a:r>
            <a:endParaRPr lang="en-US">
              <a:solidFill>
                <a:srgbClr val="FFFFFF"/>
              </a:solidFill>
            </a:endParaRPr>
          </a:p>
        </p:txBody>
      </p:sp>
      <p:sp>
        <p:nvSpPr>
          <p:cNvPr id="3" name="Content Placeholder 2">
            <a:extLst>
              <a:ext uri="{FF2B5EF4-FFF2-40B4-BE49-F238E27FC236}">
                <a16:creationId xmlns:a16="http://schemas.microsoft.com/office/drawing/2014/main" id="{7BA40C17-CB58-49D1-9BDA-5C54165749FB}"/>
              </a:ext>
            </a:extLst>
          </p:cNvPr>
          <p:cNvSpPr>
            <a:spLocks noGrp="1"/>
          </p:cNvSpPr>
          <p:nvPr>
            <p:ph idx="1"/>
          </p:nvPr>
        </p:nvSpPr>
        <p:spPr>
          <a:xfrm>
            <a:off x="838201" y="2022601"/>
            <a:ext cx="10515598" cy="4154361"/>
          </a:xfrm>
        </p:spPr>
        <p:txBody>
          <a:bodyPr vert="horz" lIns="91440" tIns="45720" rIns="91440" bIns="45720" rtlCol="0">
            <a:normAutofit/>
          </a:bodyPr>
          <a:lstStyle/>
          <a:p>
            <a:r>
              <a:rPr lang="en-US" sz="1600">
                <a:solidFill>
                  <a:srgbClr val="FFFFFF"/>
                </a:solidFill>
                <a:ea typeface="+mn-lt"/>
                <a:cs typeface="+mn-lt"/>
              </a:rPr>
              <a:t>Let us consider an N-channel JFET for discussing its operation.</a:t>
            </a:r>
            <a:endParaRPr lang="en-US" sz="1600">
              <a:solidFill>
                <a:srgbClr val="FFFFFF"/>
              </a:solidFill>
              <a:cs typeface="Calibri" panose="020F0502020204030204"/>
            </a:endParaRPr>
          </a:p>
          <a:p>
            <a:r>
              <a:rPr lang="en-US" sz="1600">
                <a:solidFill>
                  <a:srgbClr val="FFFFFF"/>
                </a:solidFill>
                <a:ea typeface="+mn-lt"/>
                <a:cs typeface="+mn-lt"/>
              </a:rPr>
              <a:t>When neither any bias is applied to the gate (i.e. when V</a:t>
            </a:r>
            <a:r>
              <a:rPr lang="en-US" sz="1600" baseline="-25000">
                <a:solidFill>
                  <a:srgbClr val="FFFFFF"/>
                </a:solidFill>
                <a:ea typeface="+mn-lt"/>
                <a:cs typeface="+mn-lt"/>
              </a:rPr>
              <a:t>GS</a:t>
            </a:r>
            <a:r>
              <a:rPr lang="en-US" sz="1600">
                <a:solidFill>
                  <a:srgbClr val="FFFFFF"/>
                </a:solidFill>
                <a:ea typeface="+mn-lt"/>
                <a:cs typeface="+mn-lt"/>
              </a:rPr>
              <a:t> = 0) nor any voltage to the drain w.r.t. source </a:t>
            </a:r>
            <a:r>
              <a:rPr lang="en-US" sz="1600" i="1">
                <a:solidFill>
                  <a:srgbClr val="FFFFFF"/>
                </a:solidFill>
                <a:ea typeface="+mn-lt"/>
                <a:cs typeface="+mn-lt"/>
              </a:rPr>
              <a:t>(i.e. </a:t>
            </a:r>
            <a:r>
              <a:rPr lang="en-US" sz="1600">
                <a:solidFill>
                  <a:srgbClr val="FFFFFF"/>
                </a:solidFill>
                <a:ea typeface="+mn-lt"/>
                <a:cs typeface="+mn-lt"/>
              </a:rPr>
              <a:t>when V</a:t>
            </a:r>
            <a:r>
              <a:rPr lang="en-US" sz="1600" baseline="-25000">
                <a:solidFill>
                  <a:srgbClr val="FFFFFF"/>
                </a:solidFill>
                <a:ea typeface="+mn-lt"/>
                <a:cs typeface="+mn-lt"/>
              </a:rPr>
              <a:t>DS</a:t>
            </a:r>
            <a:r>
              <a:rPr lang="en-US" sz="1600">
                <a:solidFill>
                  <a:srgbClr val="FFFFFF"/>
                </a:solidFill>
                <a:ea typeface="+mn-lt"/>
                <a:cs typeface="+mn-lt"/>
              </a:rPr>
              <a:t> = 0), the depletion regions around the P-N junctions , are of equal thickness and symmetrical.</a:t>
            </a:r>
            <a:endParaRPr lang="en-US" sz="1600">
              <a:solidFill>
                <a:srgbClr val="FFFFFF"/>
              </a:solidFill>
              <a:cs typeface="Calibri"/>
            </a:endParaRPr>
          </a:p>
          <a:p>
            <a:r>
              <a:rPr lang="en-US" sz="1600">
                <a:solidFill>
                  <a:srgbClr val="FFFFFF"/>
                </a:solidFill>
                <a:ea typeface="+mn-lt"/>
                <a:cs typeface="+mn-lt"/>
              </a:rPr>
              <a:t>When positive voltage is applied to the drain terminal D w.r.t. source terminal S without connecting gate terminal G to supply, as illustrated in fig. 9.4, the electrons (which are the majority carriers) flow from terminal S to terminal D whereas conventional drain current I</a:t>
            </a:r>
            <a:r>
              <a:rPr lang="en-US" sz="1600" baseline="-25000">
                <a:solidFill>
                  <a:srgbClr val="FFFFFF"/>
                </a:solidFill>
                <a:ea typeface="+mn-lt"/>
                <a:cs typeface="+mn-lt"/>
              </a:rPr>
              <a:t>D</a:t>
            </a:r>
            <a:r>
              <a:rPr lang="en-US" sz="1600">
                <a:solidFill>
                  <a:srgbClr val="FFFFFF"/>
                </a:solidFill>
                <a:ea typeface="+mn-lt"/>
                <a:cs typeface="+mn-lt"/>
              </a:rPr>
              <a:t> flows through the channel from D to S. </a:t>
            </a:r>
          </a:p>
          <a:p>
            <a:r>
              <a:rPr lang="en-US" sz="1600">
                <a:solidFill>
                  <a:srgbClr val="FFFFFF"/>
                </a:solidFill>
                <a:ea typeface="+mn-lt"/>
                <a:cs typeface="+mn-lt"/>
              </a:rPr>
              <a:t>Due to flow of this current, there is uniform voltage drop across the channel resistance as we move from terminal D to terminal S. </a:t>
            </a:r>
          </a:p>
          <a:p>
            <a:r>
              <a:rPr lang="en-US" sz="1600">
                <a:solidFill>
                  <a:srgbClr val="FFFFFF"/>
                </a:solidFill>
                <a:ea typeface="+mn-lt"/>
                <a:cs typeface="+mn-lt"/>
              </a:rPr>
              <a:t>This voltage drop reverse biases the diode. The gate is more “negative” with respect to those points in the channel which are nearer to D than to S. </a:t>
            </a:r>
          </a:p>
          <a:p>
            <a:r>
              <a:rPr lang="en-US" sz="1600">
                <a:solidFill>
                  <a:srgbClr val="FFFFFF"/>
                </a:solidFill>
                <a:ea typeface="+mn-lt"/>
                <a:cs typeface="+mn-lt"/>
              </a:rPr>
              <a:t>Hence, depletion layers penetrate more deeply into the channel at points lying closer to D than to S. </a:t>
            </a:r>
          </a:p>
          <a:p>
            <a:r>
              <a:rPr lang="en-US" sz="1600">
                <a:solidFill>
                  <a:srgbClr val="FFFFFF"/>
                </a:solidFill>
                <a:ea typeface="+mn-lt"/>
                <a:cs typeface="+mn-lt"/>
              </a:rPr>
              <a:t>Thus wedge-shaped depletion regions are formed, as shown in figure. when Vd</a:t>
            </a:r>
            <a:r>
              <a:rPr lang="en-US" sz="1600" baseline="-25000">
                <a:solidFill>
                  <a:srgbClr val="FFFFFF"/>
                </a:solidFill>
                <a:ea typeface="+mn-lt"/>
                <a:cs typeface="+mn-lt"/>
              </a:rPr>
              <a:t>s</a:t>
            </a:r>
            <a:r>
              <a:rPr lang="en-US" sz="1600">
                <a:solidFill>
                  <a:srgbClr val="FFFFFF"/>
                </a:solidFill>
                <a:ea typeface="+mn-lt"/>
                <a:cs typeface="+mn-lt"/>
              </a:rPr>
              <a:t> is applied. </a:t>
            </a:r>
          </a:p>
          <a:p>
            <a:r>
              <a:rPr lang="en-US" sz="1600">
                <a:solidFill>
                  <a:srgbClr val="FFFFFF"/>
                </a:solidFill>
                <a:ea typeface="+mn-lt"/>
                <a:cs typeface="+mn-lt"/>
              </a:rPr>
              <a:t>The size of the depletion layer formed determines</a:t>
            </a:r>
            <a:r>
              <a:rPr lang="en-US" sz="1600" baseline="30000">
                <a:solidFill>
                  <a:srgbClr val="FFFFFF"/>
                </a:solidFill>
                <a:ea typeface="+mn-lt"/>
                <a:cs typeface="+mn-lt"/>
              </a:rPr>
              <a:t>–</a:t>
            </a:r>
            <a:r>
              <a:rPr lang="en-US" sz="1600">
                <a:solidFill>
                  <a:srgbClr val="FFFFFF"/>
                </a:solidFill>
                <a:ea typeface="+mn-lt"/>
                <a:cs typeface="+mn-lt"/>
              </a:rPr>
              <a:t>the width of the channel and hence the magnitude of current I</a:t>
            </a:r>
            <a:r>
              <a:rPr lang="en-US" sz="1600" baseline="-25000">
                <a:solidFill>
                  <a:srgbClr val="FFFFFF"/>
                </a:solidFill>
                <a:ea typeface="+mn-lt"/>
                <a:cs typeface="+mn-lt"/>
              </a:rPr>
              <a:t>D</a:t>
            </a:r>
            <a:r>
              <a:rPr lang="en-US" sz="1600">
                <a:solidFill>
                  <a:srgbClr val="FFFFFF"/>
                </a:solidFill>
                <a:ea typeface="+mn-lt"/>
                <a:cs typeface="+mn-lt"/>
              </a:rPr>
              <a:t> flowing through the channel.</a:t>
            </a:r>
            <a:endParaRPr lang="en-US" sz="1600">
              <a:solidFill>
                <a:srgbClr val="FFFFFF"/>
              </a:solidFill>
              <a:cs typeface="Calibri" panose="020F0502020204030204"/>
            </a:endParaRPr>
          </a:p>
        </p:txBody>
      </p:sp>
    </p:spTree>
    <p:extLst>
      <p:ext uri="{BB962C8B-B14F-4D97-AF65-F5344CB8AC3E}">
        <p14:creationId xmlns:p14="http://schemas.microsoft.com/office/powerpoint/2010/main" val="26794590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Field Effect Transistor</vt:lpstr>
      <vt:lpstr>Field Effect Transistor</vt:lpstr>
      <vt:lpstr>Junction FET</vt:lpstr>
      <vt:lpstr>Construction of JFET</vt:lpstr>
      <vt:lpstr>Construction of JFET</vt:lpstr>
      <vt:lpstr>Standard Notations in FET</vt:lpstr>
      <vt:lpstr>Schematic Symbols of JFET</vt:lpstr>
      <vt:lpstr>Polarity Conventions-JFET</vt:lpstr>
      <vt:lpstr>Operation of JFET</vt:lpstr>
      <vt:lpstr>Operation of JFET</vt:lpstr>
      <vt:lpstr>Characteristics of JFET's</vt:lpstr>
      <vt:lpstr>Output or Drain Characteristic.</vt:lpstr>
      <vt:lpstr>Drain Characteristic With Shorted-Gate</vt:lpstr>
      <vt:lpstr>Drain Characteristic With Shorted-Gate</vt:lpstr>
      <vt:lpstr>Drain Characteristic With Shorted-Gate</vt:lpstr>
      <vt:lpstr>Output or Drain Characteristic.</vt:lpstr>
      <vt:lpstr>Drain Characteristic With External Bias</vt:lpstr>
      <vt:lpstr>Drain Characteristic With External Bias</vt:lpstr>
      <vt:lpstr>Drain Characteristic With External Bias</vt:lpstr>
      <vt:lpstr>Transfer Characteristic of JFET</vt:lpstr>
      <vt:lpstr>Transfer Characteristic of JFET</vt:lpstr>
      <vt:lpstr>Geometry of JFET</vt:lpstr>
      <vt:lpstr>BJT VS FET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2019-12-02T08:43:41Z</dcterms:created>
  <dcterms:modified xsi:type="dcterms:W3CDTF">2019-12-02T09:56:05Z</dcterms:modified>
</cp:coreProperties>
</file>