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327" r:id="rId20"/>
    <p:sldId id="282" r:id="rId21"/>
    <p:sldId id="283" r:id="rId22"/>
    <p:sldId id="284" r:id="rId23"/>
    <p:sldId id="328" r:id="rId24"/>
    <p:sldId id="329" r:id="rId25"/>
    <p:sldId id="331" r:id="rId26"/>
    <p:sldId id="333" r:id="rId27"/>
    <p:sldId id="334" r:id="rId28"/>
    <p:sldId id="335" r:id="rId29"/>
    <p:sldId id="336" r:id="rId30"/>
    <p:sldId id="343" r:id="rId31"/>
    <p:sldId id="344" r:id="rId32"/>
    <p:sldId id="345" r:id="rId33"/>
    <p:sldId id="285" r:id="rId34"/>
    <p:sldId id="337" r:id="rId35"/>
    <p:sldId id="338" r:id="rId36"/>
    <p:sldId id="339" r:id="rId37"/>
    <p:sldId id="340" r:id="rId38"/>
    <p:sldId id="346" r:id="rId39"/>
    <p:sldId id="341" r:id="rId40"/>
    <p:sldId id="342" r:id="rId41"/>
    <p:sldId id="347" r:id="rId42"/>
    <p:sldId id="288" r:id="rId43"/>
    <p:sldId id="289" r:id="rId44"/>
    <p:sldId id="290" r:id="rId45"/>
    <p:sldId id="291" r:id="rId46"/>
    <p:sldId id="292" r:id="rId47"/>
    <p:sldId id="293" r:id="rId48"/>
    <p:sldId id="313" r:id="rId49"/>
    <p:sldId id="314" r:id="rId50"/>
    <p:sldId id="315" r:id="rId51"/>
    <p:sldId id="316" r:id="rId52"/>
    <p:sldId id="349" r:id="rId53"/>
    <p:sldId id="350" r:id="rId54"/>
    <p:sldId id="317" r:id="rId55"/>
    <p:sldId id="318" r:id="rId56"/>
    <p:sldId id="319" r:id="rId57"/>
    <p:sldId id="348" r:id="rId58"/>
    <p:sldId id="320" r:id="rId59"/>
    <p:sldId id="323" r:id="rId60"/>
    <p:sldId id="321" r:id="rId61"/>
    <p:sldId id="324" r:id="rId62"/>
    <p:sldId id="325" r:id="rId63"/>
    <p:sldId id="326" r:id="rId64"/>
    <p:sldId id="261" r:id="rId65"/>
    <p:sldId id="351" r:id="rId66"/>
    <p:sldId id="352" r:id="rId67"/>
    <p:sldId id="353" r:id="rId68"/>
    <p:sldId id="354" r:id="rId69"/>
    <p:sldId id="35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60" autoAdjust="0"/>
  </p:normalViewPr>
  <p:slideViewPr>
    <p:cSldViewPr snapToGrid="0">
      <p:cViewPr>
        <p:scale>
          <a:sx n="63" d="100"/>
          <a:sy n="63" d="100"/>
        </p:scale>
        <p:origin x="-6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01:52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21572 5662,'0'-18,"-158"18,-195 0,-176 0,-336 0,-281 0,-142 0,-211 0,53 0,-124 0,70 0,213 0,-71 0,352 0,142 0,211 0,142 0,193 0,36 0,106 36,52-19,53 1,-52 53,35-19,-36 19,-34 35,-36 35,-18 35,36-70,-54 71,19-19,-1-17,0 36,1-36,69-18,19-17,-18 53,17 0,36 0,-18-1,-35 72,35-1,53 18,-35 17,53-52,35 35,0-35,0-1,0 1,35 35,53 18,54-1,-19-52,18-18,53 70,36-87,-1-36,71 71,-36-71,54 17,70 1,-35-71,140 142,231-19,-1 19,194-1,71 0,-53 53,141-35,0 89,-177-195,3335 423,-2911-405,-89-106,54-53,-142 0,-70 0,-70 0,140 0,-281 0,87-71,-246-52,-54-89,-158 71,-106 18,-106 52,1 0,-1 1,-53 17,-17 0,88-70,-53 70,17-53,-17-18,18 18,-1-35,-34-35,-1-36,0 18,71-17,-71 34,36-52,-53 0,-54 35,-69 35,-36-35,0-18,-53-35,0 0,0-35,-18-71,-106-17,19 141,-54-89,-18 53,-70-87,-123-54,35 71,-35 70,-124-35,-106 53,-88-52,18-1,-1 53,160 106,-106 17,17-70,-35 35,70 1,-87-1,246 106,-88-53,53 71,71-18,-71-18,123 71,36 0,0 0,0 0,-1 0,36 0,-35 0,18 0,17 0,-36 0,107 0,-36 0,18 0,89 0,-1 0,35 0,-17 0,53 0,-1 0,19 0,-1 0,-35 0,18 0,-53 0,70 18,0-18,1 0,-18 0,-18 18,35-18,-17 17,-1 1,-16 0,16-18,19 0,-36 0,35 0</inkml:trace>
  <inkml:trace contextRef="#ctx0" brushRef="#br0" timeOffset="25039.4067">14393 9684,'0'-18,"0"-17,-35 35,-18-18,18 1,-36-36,36 35,-36 18,1-35,35 35,-1-36,-17 19,-35-1,71 18,-1 0,-53-17,54 17,-18 0,-1 0,-17 0,18 0,-18 0,18 0,-36 0,54 0,-72 0,19 0,-1 0,1 0,17 0,18 0,17 0,-17 0,17 0,0 0,-35 0,18 0,-18 0,0 0,-52 35,16 18,36-36,-35 19,0 17,-35 17,87-52,1-1,-18-17,35 18,-17 17,18-17,-1-18,-17 35,-1 36,1-1,17-34,-34 34,16 1,36-36,-17 18,-1-18,18 18,0-18,0 54,0-54,-18 71,18-36,0 18,0-17,0-18,0 35,0 0,36-35,-19-17,1-1,0 53,34-53,-52-17,18 0,0-1,-1 36,1-53,17 18,18-18,53 17,0-17,70 0,71 0,0 0,-53 0,18 0,-36 0,-35 0,-35 0,-35 0,52-17,-52 17,-18 0,-36-18,1 18,35 0,-36-18,1 18,0-17,52-18,-17 17,-17-17,-1-1,-35 19,70-54,-52 36,0-36,35 18,-36-17,1 70,17-35,-17-36,-1 18,1 18,-18 0,53-18,-53-36,0 37,0 16,0-34,0 52,0-35,0 18,0 17,0-17,0 17,0 1,0-19,0 19,0-1,0 0,0-17,0 18,0-1,0-35,0 35,-18-35,18 18,-17 18,-19-54,36 53,-17 1,17-1,-18 0,18 1,-18-1,1 18,-1 0,1 0,-19 0,19 0,-1 0,0 0,-17 0</inkml:trace>
  <inkml:trace contextRef="#ctx0" brushRef="#br0" timeOffset="45752.6446">20355 9331,'0'0,"-35"-18,17 18,-35-35,18 17,-53 18,17 0,36 0,-53 0,17 0,-34 0,-37 0,1 0,-70 0,-36 0,70 0,-34 0,34 0,-52 0,53 0,-36 0,106 0,53 18,-17-18,34 18,-17 17,1 0,34-17,0-18,-35 35,0 0,36-17,-19 53,1-36,0 71,17-18,-35 53,36-17,17-19,-18 19,18-18,0 70,0-70,0 0,0-36,0-17,0 18,18-36,-1 36,1-18,35 52,-18-34,0-36,36 71,-36-35,54 17,-54-53,0-17,53-1,0 19,54-1,-19-35,-17 0,70 0,1 0,34 0,36 0,0 0,35-35,54-89,-54 1,-123 17,105-35,-105 35,-36 0,-34 35,16 1,-52 35,0-18,-18 17,36-34,-53 35,-1-1,-17-17,36 1,-36-19,0 0,0 36,0-53,0 17,0 36,0-71,0 36,0-18,-18 35,-53-71,54 89,-19-18,-16-35,16 52,19 1,17 18,-18-1,18 0,-18 1,1 17,-1-18,-17 18,0 0,-36 0,-17 0,53 0,-36 0,-35 0,0 0,18 0,-71 0,54 0,-54 18,0 35,53-1,36-34,-1 0,53-18,-17 0,18 0,-19 0,19 0</inkml:trace>
  <inkml:trace contextRef="#ctx0" brushRef="#br0" timeOffset="52079.7146">27287 9525,'-35'-53,"17"35,-52 18,17 0,-35 0,-53 0,-36 0,-70 0,-35 0,18 0,-19 0,19 0,52 36,-35-19,35 19,89 34,-36-35,89-17,-54 17,71 1,-70-19,70-17,18 18,-18-18,17 35,-16-17,34-18,-35 0,35 0,1 0,-1 0,-17 0,17 0,-88 0,18 0,-71-35,18 17,-53-70,124 70,-19 0,37 18,-37 0,72 0,-1 0,0-17,18 34,0 89,0 35,0-35,0 53,53-36,-17 19,-36-54,17 35,-17-70,18 35,-18-35,0 0,0-18,18 36,-1-53,-17 17,0-17,0-1,0 1,0 17,18 0,-18 18,0-35,17 0,19-1,70 36,35-35,106-18,35 0,71 0,123 0,-35 0,-53 0,-71 0,-105 0,0 0,-142 0,-34 0,-19 0,18 0,1 0,17 0,0 0,17 0,1 0,-36 0,36 0,-54 0,36 0,-35 0,17 0,0-18,-17 18,17-17,0-1,-17 18,0-18,-1 1,19 17,-19 0,1 0,17-18,-17 18,0 0,17 0,0 0,-17 0,-1 0,1 0,17 0,1 0,-19 0,1 0,-1-18,36-35,-53 36,18-36,0-35,-1 17,36-17,-35-106,-1 123,1-17,-18-18,0 0,0 54,53-37,-53 54,18-71,-18 89,0-36,17 0,-17-18,0 18,0 0,0 18,0-18,0 18,0 17,0 1,0-1,0 0,0 1,0-1,0 0,0-17,0 18,0-1,-17 18,-1 0,0 0,1 0,-19 0,-16 0,16 0,19 0,-54 0,18 0,36 0,-54 0,36 0,-18 0,-53 0,18 0,17 0,-35 0,-70 0,123 0,-70 35,52-17,18-18,18 17,-36 19,36-36,-36 0,36 0,0 0,17 0,1 17,-1-17,-35 18,-17-18,17 18,-36-18,-16 53,-1-53,-18 17,1 36,17-35,-18 35,19-53,16 0,54 0,-35 0,17 0,17 0,-52 0,18 0,34 0,-105 0,124 0,-19 0,19 0,-19 0,-52 0,18 0,-36 0,18 0,35 0,0 0,-18 0,1 0,17 0,18 0,-36 0,36 0,-18 0,-18 0,54 0,-1 0,-17 0,17 0,-17 0,-1 0,19 0,-1 0,-17 17,17-17,1 0,-36 0,35 0,-52 0,52 0,0 0,-35 0,36 0,-1 36,18 69,0 37,0 16,0-52,0 0,0-35,0-1,0-52,0 17,0 0,0 1,0-1,0 0,0-17,0 52,0-17,0-18,0 18,0-35,0 0,0 17,0-17,0-1,0 19,18-36,-18 17,0 18,17 1,-17-19,18 1,-18 0,18-1,-1 1,1 0,0-1,52 1,36-18,70 0,71 0,0 0,0 0,-70 0,-36 0,-36 0,1 0,-17 0,-19 0,36 0,-18 0,18 0,0 0,35 0,-53 0,18 0,-53-35,0 17,35-17,-70 35,52 0,-35-53,18 53,18-18,-18 18,17 0,-17-18,35 18,18-17,0 17,18-53,-19 53,19-18,-18 1,17 17,-52-36,-54 36,54 0,-53 0,-1 0,1 0,0 0,17 0,0 0,0-35,-17 35,0 0,-1 0,1 0,0 0,34 0,-34 0,0 0,17 0</inkml:trace>
  <inkml:trace contextRef="#ctx0" brushRef="#br0" timeOffset="61728.891">9507 11677,'36'-35,"211"35,141 0,-36-18,89-53,-176 54,-124-18,-35 35,-36-18,-52-17,-18 17</inkml:trace>
  <inkml:trace contextRef="#ctx0" brushRef="#br0" timeOffset="62601.0246">11254 11130,'35'0,"71"0,35 0,-18 0,-70 18,0-18,-35 0,-1 17,1 1,-18 0,0 17,-18 36,18-19,-17 1,-1-17,18 17,-17-1,-19 1,36-35,-17 0,-1 17,18-17,-18 17,18-17,0-1,-17 1,-1-1,18 1,-18 0,1 17,-1 18,18-35,-35 17,35-18,-18 1</inkml:trace>
  <inkml:trace contextRef="#ctx0" brushRef="#br0" timeOffset="69328.2114">4815 9419,'18'18,"17"176,-35-18,53 36,-53 70,53-70,-18 17,-17-17,-18-36,18-52,-18-54,53-17,-53-18,0-17</inkml:trace>
  <inkml:trace contextRef="#ctx0" brushRef="#br0" timeOffset="71297.1258">4833 9384,'18'0,"105"0,159 0,71 0,123 0,107 0,69 0,-87 0,-54 0,-193 0,-71 0,-142 0,-69 0,-1 0,0 18,-17 87,17 1,-35 53,35-53,1 88,-36-18,17-35,19 18,17-18,-53-88,17 35,-17-52,0-1,18-18,-18 1,17 35,-17-18,36 36,-36-36,17 18,-17-35,0 35,0-36,0 1,-35 35,-18-53,-88 17,-106-17,71 36,-142-36,-35 0,71 0,0 0,35 0,35 0,1 0,105 0,0 0,71 0,-36 0,54 0,-19 0,19 0,-1 0,-35 0,0 0,-35-36,0 19,17 17,36 0,-53-18,35 18,35 0,1 0,-1 0,-35 0,35 0,-35 0,18 0,0 0,17 0,1 0,-36 0,35 0,0 0,-17 0,18 0,-1 0</inkml:trace>
  <inkml:trace contextRef="#ctx0" brushRef="#br0" timeOffset="75640.3161">20602 7214,'-17'0,"-1"0,-53 0,1 0,-71 0,-106 0,-35 0,-54 0,-52 0,-35 0,35 0,0 0,35 0,-35 0,71 0,70 0,70 0,1 0,123 0,-18 0,-17 0,18 0,-1 0,-35 0,0 0,-70 0,0 0,35 0,-36 0,1 0,-36 0,36 0,-71 0,106 0,-89 0,89 0,35 0,36 0,35 0,17 0,-17 0,17 0,0 0,-52 0,-18 0,35 0,-35 0,-71 0,-18 0,-34 0,-1 0,0 0,36 0,0 0,70 0,35 0,18 0,0 0,-17 0,-18 0,-18 0,35 0,-17 0,0 36,53-36,-18 35,0-17,0-18,35 0,-17 17,-53 18,0-17,35-18,17 18,19-18,-1 17,0-17,-17 18,-35 17,17-35,0 18,17-18,1 18,0-18,17 0,1 17,17 1,0-1,0 1,-53 35,35-35,18-1,-18 1,-17 52,0 19,35-54,-71 71,71-53,-17 53,-19-18,19 0,-19-35,36 0,0 53,0-18,-17-88,17 17,0 36,0-17,0 17,0-18,0 18,0-18,-35 106,-18-70,53-1,0 36,0 0,0 17,0-17,0 35,0-123,0 53,0-36,0 35,0 36,35-18,-35-17,18-1,-18 36,0-53,35 53,0 18,-35-19,18-16,-18-37,17 54,19-53,-36-35,0 52,0-34,53 52,-53-70,0 34,0 1,0-17,0-19,17 1,1 17,0-17,-1 17,71 18,-70-35,-18 35,35 0,1-18,-1 35,18-17,0 18,0-36,-1 53,-34-70,35 17,0-17,-35-18,-1 17,54 1,35-18,105 35,-34-35,105 0,-35 0,70 0,-70 0,0 0,-35 0,0-17,-18-36,88 35,-35-17,0 17,53-52,-53 52,35-17,-106 17,89-52,-124 52,70 18,1 0,70 0,1 0,69 0,-69 0,34 0,-52 0,-18 0,-89 0,-87 0,-36 0,-17 0,17 0,-17 0,35 0,-18 0,53 0,-53 0,71 0,0 0,53 53,70 35,-123-70,53 35,17 35,53 18,1-18,-54-35,53 0,-87-36,-37-17,-16 53,-54-53,0 0,-17 0,17 0,18 0,18 0,-1 0,-17 0,-18 0,71 18,0 0,-18-18,-17 0,52 35,-17-35,-35 0,34 0,-69 0,-19 0,19 0,-19-18,1-17,-18-53,17 52,1-69,35-19,-53 54,18-72,-18 1,17 53,-17-88,0 35,0 35,0-18,0 19,0-1,0 0,-17-18,-19-52,19-18,17 53,-88-36,70 89,0-53,-17 18,-36-36,71 106,0-53,-35-17,35 17,-17-35,-36 17,35-52,18 35,-18 17,18 18,-35-17,0 35,35 70,0-52,0 17,-18 17,1-16,17-1,-18-36,-35-34,35 17,18 0,-17 53,-19 0,36 1,-35 16,35 19,0-1,-18-17,18 17,-17 18,-1-18,-17 18,-36 0,36 0,-53 0,35 0,-53 0,53 0,-35 0,17 0,36 0,-18 0,-35 0,53 0,-18 0,18 0,-18 0,35 0,0 0,1 0,-1 0</inkml:trace>
  <inkml:trace contextRef="#ctx0" brushRef="#br0" timeOffset="111527.4317">22296 10125,'-36'0,"36"-71,0-88,-35-17,17-18,-35-123,18 70,18 105,-19-87,-17 53,53 88,0-18,-17 35,17 36,-18-124,18 89,-18 34,18-17,0 18,0 17,-35-17,35 0,0 17,-17-35,17 36,0-1,0 0,-18-17,-17-71,17 53,0 36,18-18,-17-1,-1-52,18 53,-18-1,18 19,-17-54,-1 54,0-19,18 19,0-1,0-17,0 17,0 1,0-54,-17 53,17 1,-35-19,35 1,-18 35,18-35,0 17,-18 1,1-1,-1 18,-17-18,-18 18,18-17,-36-19,36 36,-36-17,-17-1,0-35,35 53,-53-17,-17-1,-54 18,71-35,-52 17,52 0,-18-17,18 35,1 0,-37 0,1 0,-70 0,34 0,-52 0,-18 0,-18 0,-34-18,-54-52,35 17,-123-18,18-17,17 18,18 70,106 0,-71 0,36-53,-1 17,1 36,70 0,35 0,-70 0,0 0,70 0,36 0,-36 0,0 0,36 0,35 0,0 0,17 0,-87 0,69 0,1 0,0 0,53 0,-35 0,34 0,19 18,-18-18,-18 35,71-17,-54 35,54-18,-18-17,18 17,17-35,1 18,-19 17,19-17,-19 35,1 0,17-18,-34 53,34-17,0-36,1 0,17 0,-36 18,36-35,-17 17,-1 18,0-18,-52 89,52-89,1 18,-19 18,36-36,-35 124,35 17,0 71,0 71,0-1,0 106,0-70,0 0,0-36,0-70,0-70,0-71,0-54,0-34,0 0,0-1,0 19,18-19,-18 19,0-19</inkml:trace>
  <inkml:trace contextRef="#ctx0" brushRef="#br0" timeOffset="112855.431">9684 10019,'-18'0,"18"53,53 35,-35-53,17 53,-17-88,-1 18,-17 0,0-1,18 1,0 17,-1-17,18-53,36-36,17-88,71-35,-53 53,17 18,18-1,-88 71,-35 36</inkml:trace>
  <inkml:trace contextRef="#ctx0" brushRef="#br0" timeOffset="115824.1628">10460 10089,'0'-17,"53"-1,106 18,-1-35,-17 17,106 18,-123-53,-36 36,-35 17,-18 0</inkml:trace>
  <inkml:trace contextRef="#ctx0" brushRef="#br0" timeOffset="116671.414">11324 9631,'53'17,"-18"1,1 0,34-1,-35 19,-17-19,-18 1,18-18,-1 35,-17 1,0 16,0-16,0 17,-17-18,-1-17,0 34,1-34,-1 17,1-17,-1 0,-17 17,17-35,0 18</inkml:trace>
  <inkml:trace contextRef="#ctx0" brushRef="#br0" timeOffset="119575.7956">14905 9843,'35'0,"71"0,35 0,53 0,-88 0,70 0,-70 0,-53 0,35 0,-17 0,17 0,-53 0,18 0,0 0,18 0,35 0,-18 0,18 0,-36 0,1 0,-18 0,-36 0</inkml:trace>
  <inkml:trace contextRef="#ctx0" brushRef="#br0" timeOffset="120641.4013">16404 9596,'106'0,"-53"17,0 54,-18-71,0 17,18 19,-17-19,-19 1,19 53,-36-54,0 18,0 1,0 52,-89-18,-34 36,17-53,0 0,36 18,-19-36,72-35,-18 35</inkml:trace>
  <inkml:trace contextRef="#ctx0" brushRef="#br0" timeOffset="127785.1257">21396 9772,'0'-18,"35"1,18-1,35-35,-52 35,17 18,35-17,-35-1,-36 18,1 0,0-17,-1-1,36 18,35 0,-17 0,35 0,-53 0,52 0,-52 0,-35 0,0 0,-1 0,-17-18,0-52,0-36,0 0,0-53,0 18,-17-35,-19 52,-17-17,-17 18,-18-107,35 107,35 88,-17-18,35 18,-35-36,17 71,0-35,1-1,-54-34,54 35,-36-18,17 35,-87-53,35-34,-1 52,1-18,-53-35,0 18,-18 18,71 52,-18 0,-17-70,35 70,-18 18,-18-17,-17-36,-35 53,-54-35,-16-18,34 53,-106-88,1 70,-36-17,-17-54,17 54,71 35,-1-18,107 18,-36 0,107 0,-1 0,0 0,-53 0,18 0,-35 0,-71 0,-71 0,1 0,-18 0,-106 0,17 0,71 0,-35 0,71 0,105 0,36 0,35 0,35 0,18 0,-18 0,35 0,-17 0,-18 0,53 0,-17 0,-18 0,17 0,1 0,-36 0,35 0,-35 0,0 0,-35 0,18 0,17 0,0 0,71 0,0 0,17 0,0 0,1 0,-1 0,0 0,-17 0,0 0,17 0,-35 0,0 36,18-1,0-17,-36 35,1 0,-1-18,36 0,-18 36,0-36,53-17,-18-1,1-17,17 18,-18 35,-17-18,17 36,18-54,0 1,-17 52,17-34,0 34,-18-34,18-1,0-18,0 36,0-17,0-1,0 0,0 36,0-54,0 19,0 17,0-18,0 0,0 0,0 18,0-17,0 17,0 35,0 0,0-35,35 53,-35-53,18 52,17-16,-17-36,-18 17,35-17,-17 0,-1 17,1-34,-18-19,35 19,-17-1,0-17,-1 34,19-16,-19-19,18 19,-17-19,17 1,1 35,-1 0,18 0,0-36,0 36,0 0,-1-35,-16-1,-19 1,1-18,0 0,-1 0,54 18,-36-1,53 36,-35-53,-17 18,34-18,-52 0,52 18,-34-18,16 0,-16 0,-19 17,36-17,-35 0,17 0,-17 0</inkml:trace>
  <inkml:trace contextRef="#ctx0" brushRef="#br0" timeOffset="128688.182">10795 9208,'35'0,"53"52,-52-16,52 34,-35-34,17 16,-34-16,17 17,17 0,-17-36,-18 18,1 1,-1-19,0 1,-35 0,18 17,-18 0,0-17,0 0,-71 52,-17-52,18-18,-36 35,-18-17,18-1,36 19,35-36,17 0,-53 0</inkml:trace>
  <inkml:trace contextRef="#ctx0" brushRef="#br0" timeOffset="132264.2067">18609 13106,'282'-88,"0"70,71-17,-18-18,-52-18,-36 71,-71-18,18-34,-53 16,18 19,-53 17,0-18,52-17,19 17,-36-17,53-18,53 35,-106 1,88-19,-52 36,-1 0,0 0,-35 0,71 0,0 0,-1 0,72-35,-1 17,-18-70,-87 88,17-53,-18-35,-52 70,-54 1,-17-18,-35 35,-1 0,19 0,-1 0,0-18,-17 18,35 0,-35 0</inkml:trace>
  <inkml:trace contextRef="#ctx0" brushRef="#br0" timeOffset="133240.6489">25188 11871,'18'0,"35"0,-18 0,18 0,35 53,71-18,0 53,-53-70,17 17,-17-17,17 35,-70-53,-17 17,-19-17,19 0,-19 0,1 0,-1 36,-69 52,-72 0,-35 18,1-35,-36 34,35-16,35-54,71-18,0 19,36-36,-1 0,-17-18,0-35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36:13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10407 6050,'0'35,"159"-17,158 106,36-107,141 18,141 89,159-124,-212 0,-88 0,-142 0,-69 0,-36 0,-159 0,-71 0</inkml:trace>
  <inkml:trace contextRef="#ctx0" brushRef="#br0" timeOffset="2303.5857">11448 7779,'-18'0,"36"0,87 0,37 17,-54-17,18 18,-1 0,1-18,53 35,35 36,-88-54,70 18,-17-35,53 53,-1-53,36 0,0 0,0 0,-35 0,-89 0,-52-17,-53 17</inkml:trace>
  <inkml:trace contextRef="#ctx0" brushRef="#br0" timeOffset="3265.6633">11800 9419,'71'35,"176"-35,35 0,36 0,-1 0,71 0,-35 0,-36 0,-70 0,-70 0,-124 0,17 0,1 0,-54 0,1 0,17 0,-17 0,0 0,-1 0,1 0,0 0</inkml:trace>
  <inkml:trace contextRef="#ctx0" brushRef="#br0" timeOffset="7127.9528">15169 11024,'36'0,"34"0,71 0,71 36,17-19,18 19,-70 16,-36-52,-71 0,-17 0,-17 0</inkml:trace>
  <inkml:trace contextRef="#ctx0" brushRef="#br0" timeOffset="7631.6084">15258 11571,'0'0,"17"0,19 0,-19 0,1 18,-1-18,19 0,17 0,35 35,-35-35,53 0,17 18,-52-18,17 0,-18 0,72 0,-37 0,107 17,0-17,52 89,18-89,-105 0,-71 0,-53 0</inkml:trace>
  <inkml:trace contextRef="#ctx0" brushRef="#br0" timeOffset="8377.642">17921 11271,'-18'0,"-17"0,0 0,0 18,35 17,0 71,0 0,0 0,0 35,0-18,0-17,53 18,-18-72,-18 19,19-18,-19-35,1-1,35-17,35 0,-70 0,70 0,18-35,-36-53,1 17,-53 1,52-89,-70 124,18-71,-18 71,0-54,0 19,0 34,0 1,0 0,-36 0,19-1,-36 1,0 0,18 35,-36-35,18 35,18 0,0-18,17 18,-17 0</inkml:trace>
  <inkml:trace contextRef="#ctx0" brushRef="#br0" timeOffset="9352.929">18821 11236,'-18'0,"-17"0,123-35,71-1,52 1,-52-18,-18 36,-53 17,-17 0,17 0,-35 17,0 19,0-1,0 18,-35 0,-18 0,0-1,0 54,0-18,-36-35,-193 71,35-18,70-89,-52 19,35-36,35 0,18 0,35 0,35 0,18-36,53 19,71-1,-18-17,70 35,-35 0,-17 0,-19 0,19 88,-36-17,18 17,-36 35,-34-52,-19 35,19-53,-19-36,-17 18,18-17,-18 0,18 17,-18 18,0-35,0 17,-18 18,-123-18,35-17,-53-18,18 53,-35-36,52-17,71 0,18 0,17 0,1 0,-54 0,18-35</inkml:trace>
  <inkml:trace contextRef="#ctx0" brushRef="#br0" timeOffset="11032.0012">13935 13106,'35'0,"71"35,-53 0,70 89,1-36,-18 18,17 17,-35-17,18-35,-18 17,71 18,-71-53,71 52,0 1,17-88,18 35,18-18,-71-35,71 0,-54-35,-17 0,53-71,0 0,-35 18,0-18,-36 18,36-53,-53 17,-53 1,-18 34,-35 19,0-18,18-1,-18 72,0-18,0-36,17 36,-17-1,0 19,0-54,53 18,-53 0,0 18,18 0,0-18,-18 18,17-1</inkml:trace>
  <inkml:trace contextRef="#ctx0" brushRef="#br0" timeOffset="12640.4954">14517 13000,'-18'18,"-70"52,-18-17,18-18,17-17,18 17,-35 18,35-35,0-1,-17 1,-18 17,52-17,-34 17,52-35,1 18,17-1,0 1,0 35,0-18,35 18,35 35,1 1,35 52,0-18,17 1,1-18,-1-1,-88-87,36 0,-53-18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36:42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5697,'35'0,"18"0,35 0,18 0,70 0,71 0,35 0,1 0,-72 0,-70 0,-35 0,-53 0,-35 0</inkml:trace>
  <inkml:trace contextRef="#ctx0" brushRef="#br0" timeOffset="889.595">2117 5398,'35'0,"53"88,71 18,-71-54,36 37,34-1,-34-35,-1 17,-70-52,-18 0,18-18,-17 17,-36 19,0-19,0 36,-18-18,-70 1,0 34,35-35,-71 71,36-53,53 0,-36-18,36 1,0-1,17-17,0-1,-17-34,-18-72,18-52</inkml:trace>
  <inkml:trace contextRef="#ctx0" brushRef="#br0" timeOffset="1592.2312">5609 2681,'0'0,"0"35,0-17,18 0,17-1,53 54,-17 17,35 71,-36 0,-17 52,71-17,-107 53,71-53,-88-17,18-72,53 19,-54-36,-17-53,18-17,-53-18,-1-123</inkml:trace>
  <inkml:trace contextRef="#ctx0" brushRef="#br0" timeOffset="2295.5749">5909 2893,'53'0,"70"0,36 0,-53 17,123 19,-88 17,18-36,-18 19,-53-19,-35 18,-35-35,17 18,1 35,-36 0,0 35,-18 18,-123 0,-106 17,-18-17,-17-18,18-35,52 35,18-70,141 0,18-18,17 0</inkml:trace>
  <inkml:trace contextRef="#ctx0" brushRef="#br0" timeOffset="3392.6416">8273 3140,'0'0,"-18"0,-17 0,-1 0,19 0,-1 35,-17 18,17 53,-17-36,35 36,-53-18,53-17,0-36,-18 18,18-18,0 1,0-19,0 1,18 0,53-18,-36 0,71 0,-36 0,18-53,1 0,-36 0,17 0,-35-35,1 17,-36 18,0 18,0 17,0 1,0-1,17 36,19 35,-36 70,17 36,1-53,-18 70,53-17,-53-53,0 17,17-88,-17 36,0-53,0 34,0-34,0 17,0-17,0 0,0 17,-35 0,-71-35,-70 0,0 0,-1 0,-17-53,35 0,54 0,-54 36,71-54,70 54,-17-1</inkml:trace>
  <inkml:trace contextRef="#ctx0" brushRef="#br0" timeOffset="4449.2631">9296 3387,'17'-18,"1"18,17 0,1 0,-1 18,-18 52,1 1,17-1,1 54,-19-36,-17-17,18 17,-18-53,0 36,35-18,-35-36,0-70,0-53,0 1,0 52,0-53,18 18,35 35,-18 0,-17 53,52-18,-52 18,17-35,0 35,18 0,18 0,-1 0,-52 18,53 34,-36-16,18-1,-36 0,-17 18,18 18,-18-36,0 0,0 18,0-35,0-53,-35-71,35-106,0 124,53-18,176-70,-70 105,70-17,-88 70,-70 18,-54 0,19 0,-1 0,53 18,18 105,-53-34,0 69,35-34,-53-1,18 1,-53-54,18-34,-18 16,0 1,-35-17,-54-1,-122-35,-177 0,-300 0</inkml:trace>
  <inkml:trace contextRef="#ctx0" brushRef="#br0" timeOffset="5208.4632">5468 1182,'35'0,"-17"0,35 0,-18 17,-17 36,35 53,-36 53,-17 17,0 1,0-36,0 0,0-35,0-18,0-53,0 18,0-35,-17-18,-71-35</inkml:trace>
  <inkml:trace contextRef="#ctx0" brushRef="#br0" timeOffset="6032.2613">5609 1323,'0'0,"35"18,18-1,-17-17,-1 0,-17 0,17 35,0-17,0-18,18 35,18 36,-18-36,17 53,19 1,-19-19,-35-17,1 35,-1-52,-35-19,18 1,-1-71,89-106,-18 0,-35 1,88-72,-53 107,18 35,-53 35,-18 35,1 1,34 17,-17 0,18 88,17 53,-35-88,0 53,0 52,35 1,-88-88,18 17,-1 0,1-53,-18-17,-35-18</inkml:trace>
  <inkml:trace contextRef="#ctx0" brushRef="#br0" timeOffset="6920.9329">9013 1570,'-52'0,"34"0,0 0,-17 0,17 18,1-18,-1 17,-17-17,0 18,17 17,-35 18,35 35,-17 0,17 18,1 18,-1-54,18 36,0 18,0-89,0 18,0 0,18-18,-1-17,1-18,35-18,35-70,-53 0,89-54,-18 54,-89 0,36-18,-53 71,0 0,0-54,0 107,0 88,0-18,36 18,-19-88,19 17,-19-17,1-1,35-17,-18 0,18 0,-18-35,-17 0,17-36,0-52,-35 17,18-18</inkml:trace>
  <inkml:trace contextRef="#ctx0" brushRef="#br0" timeOffset="7199.1887">9543 1605,'17'-17,"1"17,0 0,17 17,0 36,-17 0,17 70,-35-87,0 17,53-18,-53-17,0-1,0 1</inkml:trace>
  <inkml:trace contextRef="#ctx0" brushRef="#br0" timeOffset="7744.2722">9578 406,'18'0,"-1"17,1 1,-1 35,1 0,-18 0,0 35,18 18,-18-36,53 19,-36-37,-17 1,0-35,18 0,-18-54,0-17,0-17,0 35,0-18</inkml:trace>
  <inkml:trace contextRef="#ctx0" brushRef="#br0" timeOffset="8703.0488">10372 1993,'0'-17,"17"17,19 17,34 71,-52-35,-1 36,19-1,-19-53,1 36,-18-160,35-16,36-54,-18 71,-18 52,53-34,-35 52,53 0,70 18,-140 0,-19 0,19 0,-1 0,18 18,17 35,1 53,-54-53,-17-36,0 1,0 17,0-17,18 0</inkml:trace>
  <inkml:trace contextRef="#ctx0" brushRef="#br0" timeOffset="11280.524">106 7426,'17'0,"125"0,105 35,-36 18,19-18,16 18,-104-53,69 0,-105 0,-71 0,18 0,-17 0,-19-17</inkml:trace>
  <inkml:trace contextRef="#ctx0" brushRef="#br0" timeOffset="11680.4598">1764 7338,'53'0,"35"17,0 72,36-1,-1-53,1 18,-1 0,-52-35,-18-18,-1 35,-52 0,0 18,-35 35,-124-17,-52 52,17-70,-53 35</inkml:trace>
  <inkml:trace contextRef="#ctx0" brushRef="#br0" timeOffset="12415.3367">318 8731,'17'18,"18"0,54-18,16 17,72 18,87-17,19 53,-1-71,-35 0,-36 0,-105 0,-53 0,-17 0</inkml:trace>
  <inkml:trace contextRef="#ctx0" brushRef="#br0" timeOffset="12971.8524">1887 8255,'0'0,"53"53,0-18,18 18,17 0,-17-35,34 52,-34-52,88 35,-71-18,18-17,-18 17,-53 0,-17-17,-18 35,0-18,0 18,-71 35,-52 18,-18 0,0-36,52-17,-69 18,87-18,18-36,35-17,1 0,-18 0,17 0</inkml:trace>
  <inkml:trace contextRef="#ctx0" brushRef="#br0" timeOffset="17239.6442">7849 9684,'-35'-18,"17"0,1 1,-19-18,-16-1,-37-17,1 36,-18-19,-52 1,-19 35,54-17,-54-19,36 36,-35-53,52 53,19-17,-19-1,71 18,-53 0,0 0,18 0,-18 0,36 0,-18 0,70 0,-52 0,34 0,-34 18,-19 35,19-36,-18 36,17 0,1 0,17 18,35-54,0 18,-17 18,18-17,17-1,-36 0,19 53,17-17,-36 17,36-35,-17 53,17-18,0-53,0 18,0 18,0-53,0 34,35-16,18 34,35-34,36 16,17-34,53 35,53-18,0-35,0 0,35 0,0 0,-35 0,-106 0,-35 0,-36 0,-17 0,-17 0,-1 0,-35-17,18 17,34-18,19-17,-36-1,-17 19,35-36,0 35,-36 1,36-19,-35 19,17-19,18 1,-35 18,35-36,-18 17,-17 19,17-36,-17 17,-18-16,17 16,1-52,17 0,-17 35,17 18,-35-1,0 19,0-1,0 1,0-19,0 1,0 17,0 1</inkml:trace>
  <inkml:trace contextRef="#ctx0" brushRef="#br0" timeOffset="19206.9541">8855 10001,'0'0,"0"-35,0 17,17 1,-17-1,36-17,-1-18,-17 35,17 1,0-19,-17 36,17 0,-17 0,-1 0,36 0,-17 0,-1 0,0 36,0-1,-17-17,0-1,-18 36,17-35,1 35,-18 17,0-35,0 54,0-54,-18 53,1-88,-36 53,17-35,-34 17,35 0,-1-35,1 18,17 0,-17-1,0 1,17-1,-17 19,0-19,-1 19,19-19,-1 1,71-18,0 0,0 0,-18 0,18 0,-18 0,1 0,-19 0,1 0,0 0,34 0,-16 0,34 0,-17 0,-18 0,-17 0,17 0,-17 0,0 0,-1 0,1 0,0 0,-1 0,1 0,17 0</inkml:trace>
  <inkml:trace contextRef="#ctx0" brushRef="#br0" timeOffset="20561.4098">10478 9772,'-36'0,"19"0,-19 0,1 0,0 0,17 0,-17 0,-18 18,53-1,-35 19,17-19,18 18,-18-17,18 35,-17-35,17 35,0-1,0-16,0 17,0 17,0-35,0-17,0 17,0-17,0 53,0-54,17 36,1-35,0-1,-1 1,1 0,0-1,17-17,18 0,-18 0,0-35,36-18,-18-17,-53 52,35-17,-17 17,-1 18,1-18,-18 1,18-19,-1 19,-17-1,53-35,-53 36,18 17,-18-18,17 0,-17 1,18-36,0 35,-18 1,0-36,0 35,0-17,0 17,-18-17,0 0,1-1,-1 19,1-1,-19-17,19 17,-1 18</inkml:trace>
  <inkml:trace contextRef="#ctx0" brushRef="#br0" timeOffset="21727.804">11289 9825,'0'35,"0"36,0 17,0 18,0 0,0-1,0 1,0 18,0-107,0 19,0-19,0 1,0 0,53 34,-36-34,1-18,17 35,-17-17,17-18,1-35,-1-53,-18 17,54-35,-53 36,-1 17,-17-18,18 18,0 36,-18-1,0 0,0-35,-18 36,-17-19,17-16,0 34,1-35,-19 18,1-1,18 1,-36 0,17 0,19 17,-19 0</inkml:trace>
  <inkml:trace contextRef="#ctx0" brushRef="#br0" timeOffset="22991.9778">12400 9825,'-17'0,"17"18,0-1,0 18,0 36,-18 17,18 0,-35 18,35-53,-36 53,36-71,0 1,0 16,0-34,0 0,0-1,0 36,18-35,0-18,17 18,35-18,-34 52,-19-52,1 0,0 0,-1 0,19-17,-1-18,-18-18,36-18,-17 1,-19 34,-17 1,0 0,18 35,-18-18,0 0,0-17,0 17,0 1,0-1,0 1,0-1,0-17,0-1,0 19,0-1,0-17,-35-36,35 54,-18-1,0-17,1 17,-19-17,19 17,-1 1,1-1,-1 18,18-18,-18 18,1-17,-1 17</inkml:trace>
  <inkml:trace contextRef="#ctx0" brushRef="#br0" timeOffset="25264.0498">23072 2434,'17'-17,"19"17,-1 0,0 0,18 70,-35 18,70 36,-53 17,-35-71,53 36,-35-53,-18-18,0 54,0-54,0 0,-18 0,-17 1,-18-19,35 1,1 0,-1-18,89 0,193-18,-17-53,-35 19,17 34,-158 0,-54 1,1 17,0-18,-18 0,-124 18</inkml:trace>
  <inkml:trace contextRef="#ctx0" brushRef="#br0" timeOffset="25759.2294">22666 2593,'35'0,"-17"0,17 0,53-35,53 35,36-53,17 35,88-17,-35 17,-71-35,54 0,-124 18,-71 0</inkml:trace>
  <inkml:trace contextRef="#ctx0" brushRef="#br0" timeOffset="26111.2889">24536 2258,'0'0,"53"0,-36 35,1 36,17 34,18-52,-18 71,36-1,-18 18,0-52,-36-19,1 1,-18-36,0 0,18 1</inkml:trace>
  <inkml:trace contextRef="#ctx0" brushRef="#br0" timeOffset="26871.3028">25100 2293,'0'0,"18"0,-1 0,19 0,-1 0,36 0,17 0,-53 0,18 35,-35-17,34 35,-16-18,-19 18,-17-35,0 70,0 18,0-36,-70 19,-54 16,36-52,-35-17,17-1,18-35,70 0,0 0,1 17,34 36,72-17,-19-1,54 0,-19-17,-87-18,35 35,-18-35,-17 0,35 18,-18-18,18 0,-35 17</inkml:trace>
  <inkml:trace contextRef="#ctx0" brushRef="#br0" timeOffset="28386.118">24959 3087,'35'0,"-17"0,0 0,-1 0,54 17,-54 19,1 87,35-17,-53-35,18-18,-18-1,17-16,-17-1,18-17,17-1</inkml:trace>
  <inkml:trace contextRef="#ctx0" brushRef="#br0" timeOffset="29671.4069">26917 2434,'18'-17,"-1"17,36 0,-18 35,-17 71,53 17,-36-35,-35-35,70 88,-70-70,18-18,-18-18,18 0,-18-17,0 0,17-18,-52 0,-18-71,36 1,-72-72,36 54,-17 0,52 70,18-35,0 36,-17 17,-1-18,18 36,0 35,53 53,17 17,-52-70,0 35,17-35,-17-35,-18-1,17 19,-17-72,0-69,0-19,-35 18,17-88,1 88,17 53,-53-35,53 71,0 34,17 71,19 18,-1-53,-17 71,-1-18,19-18,-1 35,-18-70</inkml:trace>
  <inkml:trace contextRef="#ctx0" brushRef="#br0" timeOffset="34855.1643">5450 10372,'36'0,"-1"0,88 17,54 72,-18-37,70 19,18-18,-71-53,1 0,-36 0,-53 0,18 0,-18-35,-53 17,-70 18,-194 0,-54 0,1 35,0 18,17 71,160-107,34 1,124-18,106 0,88 0,141-18,70-70,89 18,-141-1,-53 53,-212-17,-106 17,-176 71,-88 0,-124-17,71 16,-36-16,142-36,-36 0,106 0,71 0,17 17,71-17,194-70,-53 17,-106 18,-35 17,-123 18,17 18,17-18</inkml:trace>
  <inkml:trace contextRef="#ctx0" brushRef="#br0" timeOffset="35680.0184">7708 10142,'18'0,"17"0,0 0,1 0,17 0,0 0,17 18,1-18,-18 0,-18 0,35 0,1 0,-36 0,-17 0,52 35,-17-35,-35 0,0 0,-1 0,1 0</inkml:trace>
  <inkml:trace contextRef="#ctx0" brushRef="#br0" timeOffset="36623.4972">8255 9843,'18'17,"17"1,53 52,-17-17,-36-17,0-1,-17-35,0 35,-1-35,18 18,1-1,-19 1,1 0,-18 17,-18 0,-70 36,0-36,17 36,18-54,-52 54,87-71,-35 17</inkml:trace>
  <inkml:trace contextRef="#ctx0" brushRef="#br0" timeOffset="39511.3958">12788 10266</inkml:trace>
  <inkml:trace contextRef="#ctx0" brushRef="#br0" timeOffset="42040.057">1058 11395,'71'0,"35"0,141 0,-71 0,36 0,-71 0,35 0,-70 0,-18 0,-70 0,17 0</inkml:trace>
  <inkml:trace contextRef="#ctx0" brushRef="#br0" timeOffset="42936.1742">2187 11007,'-17'0,"-19"53,36 0,-17-1,-36 37,-18 69,36-105,-71 71,71-71,-18 17,-18 54,18-71,1 35,-19-18,36 1,-18-1,35-34,18-19,-18 1,1-18,-71-88</inkml:trace>
  <inkml:trace contextRef="#ctx0" brushRef="#br0" timeOffset="43599.3995">1446 11130,'18'0,"0"0,-1 0,1 0,0 0,52 0,-17 35,71 36,70 70,-71-70,89 70,-54-35,72 35,-89-35,0-36,-88-35,53 18,-53-35,-18 17,35-17,-34-1,17 1,-36 0</inkml:trace>
  <inkml:trace contextRef="#ctx0" brushRef="#br0" timeOffset="46935.4983">12823 10037,'0'17,"0"1,53-1,-17 1,34-18,-17 53,18-53,17 18,53-18,-53 0,36 0,87 0,-122 0,16 0,1-18,53-17,-53-1,88-34,-71 17,36-18,-106 36,88-53,-17-18,70-35,-71 70,18-34,-17-19,-36 36,88-53,-52 17,-1-17,-17 18,35-36,-53 36,71-107,-71 107,36-71,-89 106,71-71,-71 71,89-71,-54 35,1-70,17 71,18-36,-36 0,36 1,-35-1,-18 71,52-71,-87 106,70-88,-52 88,16-35,-34 53,35-54,-18 54,-17-53,0 70,-1-35,18 18,1-18,-36 18,35-36,18 36,-18-36,-17 19,17-1,-17 35,-1-17,1-1,0 19,17-1,-17-17,-1 17,19 1,16-36,1 35,0 0,71-52,-1 35,-52 17,-1-35,36 18,-71 35,1-18,-1 0,18 1,-35-1,52 1,-17 17,-18 0,36-18,-36 18,18 0,-18 0,-17 0,17 0,1 0,34 0,1 0,-54 0</inkml:trace>
  <inkml:trace contextRef="#ctx0" brushRef="#br0" timeOffset="47960.76">20003 3898,'52'35,"1"1,36-1,-54 0,0-17,-17 0,17-1,-35 1,18-18,-1 18,-17-1,0 36,0 18,0-36,-17 71,-72 17,19-17,17-18,-18 0,19-35,52-35,-18 17,0 1,-35-1,53-18,-17 1,-1 0</inkml:trace>
  <inkml:trace contextRef="#ctx0" brushRef="#br0" timeOffset="54120.4273">28134 5733,'53'0,"194"0,0 0,35-36,-106 19,18-19,-88 36,-53-35,-17 35,-19-17,1 17,-1 0,1 0,0 0,-1 0,1 0</inkml:trace>
  <inkml:trace contextRef="#ctx0" brushRef="#br0" timeOffset="57807.8527">25435 6297,'36'0,"69"0,1 0,0 0,18 0,-19 0,-34-53,-1 53,-34-17,-19 17,36-18,-35 18,35 0,-35 0,52 0,-52 0,17-18,-17 1,-159 17,-1 0,-69 0,-36 0,0 0,35 0,106 0,36 0,17 0,71 0,176 0,-53 0,106 0,0 0,35 0,35 0,-70 0,-70 0,-72 0,-52 0,-35 0,-124 17,-158 19,17 16,-36-16,72-19,17 19,88-36,18 35,35-35,17 0,19 0,-1 0,159 0,0 0,36 0,-36 0,-53 0,-35 0,-18 0,-17 0,0 0,-54 0,-122 0,-19 0,-34 0,87 0,71 0,18 0</inkml:trace>
  <inkml:trace contextRef="#ctx0" brushRef="#br0" timeOffset="62583.2988">27764 7655,'17'0,"89"0,35 0,-35 0,0 0,17-17,18 17,-17-53,-54 53,1 0,-36 0,36 0,-53 0,-71 0,-124 0,-17 0,18 0,70 0,71 0,17 0,124 0,70 0,71 0,71 0,-71 0,35 0,-176 0,0 0,-89 0,-193 0,-124 70,18-17,-1-18,1-17,106 17,17-35,106 0,36 0,140 0,124 0,0 0,35 0,0 0,1 0,-107 0,-105 0,-160 0,-122 53,-72-35,19 17,-1-35,18 0,124 0,52 0,54 0</inkml:trace>
  <inkml:trace contextRef="#ctx0" brushRef="#br0" timeOffset="65879.7387">9031 7849,'18'0,"-18"-17,0-1,-18 18,0-18,1 18,-18 0,-1-17,19 17,-72-53,19 53,-1-18,-34 18,-19-17,-17 17,0 0,-71 0,71 0,0 0,17 0,19 0,34 0,-35 0,18 0,35 0,-53 0,36 0,-18 0,17 0,-35 0,18 0,17 0,-34 0,16 0,19 0,-18 0,35 0,0 0,18 0,-18 0,17 0,-17 0,18 0,0 0,0 0,17 0,-35 0,0 0,35 17,-34 1,16-18,-17 17,18 1,-35 17,34-35,36 18,-17 0,-1-1,0 1,1 17,-1-35,0 53,1-18,-1 36,18-36,-35 1,17-1,18-18,-17 19,17-19,-18 1,0 0,1-1,17 1,0 0,0-1,0 1,0-1,0 1,0 0,0 17,0-17,0-1,0 36,17-35,-17 0,36 70,16-35,-34-18,35 18,-18 0,-17 0,0-18,-1-35,1 18,17 17,0-18,1 19,-1 17,0-36,53 19,-17 17,17-1,-35 1,0-35,18 17,-36-17,-17-18,-1 18,54-18,-18 17,0 18,35-35,18 36,-1-36,54 35,-18-17,-35-18,35 0,-17 0,-18 0,105 0,-105 0,0 0,35 0,-18-36,36 19,-18 17,-70-18,17-17,36 0,-107 17,1 18,17 0,0-18,54 1,-37 17,72-71,-18 53,17-17,-70 18,-18-1,-17 0,17 1,-17 17,0 0,-1-18,1 0,17-35,-17 0,-1 18,-17-18,36-35,-1 0,-35 35,18-88,-18 88,0-18,17 1,-17-36,0 88,0 1,0-1,0 0,0-17,0 18,0-1,0 0,-17 18,-36 0,0 0,-18 0,36 0,-18 0,35 0,1-17,-1-1,1 0,-19 1,1 17,17-18,1 0,-1 1,0 17,1-18,-1 1,0 17,1-18,-18-17,35 17,-18 0,18 1,-18 17</inkml:trace>
  <inkml:trace contextRef="#ctx0" brushRef="#br0" timeOffset="79711.0371">23513 12682,'-18'0,"18"36,18-19,-1 36,36 35,-18-35,18 36,-35-1,35 0,-18 0,-17-35,0 0,-1-18,1 0,17-17,-17 0,-1-1,19-17,-1 0,18 0,17 0,1 0,-1-17,89-89,-71 53,-17 0,17-17,-17-1,-54 18,1 18,0-53,-1 52,-17-34,0 17,0 35,0-17,-17-18,-1 35,-35-17,-53 35,-17-53,17 53,-106 0,106 0,-52 0,52 0,-18 35,54-17,17 0,35-1,-17-17,17 18,-17-18,17 18,1-18,-18 35</inkml:trace>
  <inkml:trace contextRef="#ctx0" brushRef="#br0" timeOffset="80296.4717">26000 12153,'0'18,"0"88,0 70,0 18,35 53,18 0,-18-18,18 18,-53-141,18-18,-18-52,53-107,35-52</inkml:trace>
  <inkml:trace contextRef="#ctx0" brushRef="#br0" timeOffset="80792.7853">28434 12277,'-18'35,"18"53,0 18,0 0,0 35,0 35,36-17,-19-18,18 18,-35-89,18 1,-18-53,0-36,-53-53</inkml:trace>
  <inkml:trace contextRef="#ctx0" brushRef="#br0" timeOffset="81223.6308">27323 13053,'35'0,"0"0,36 0,35 0,35 0,17 0,89 0,0 0,0 0,-35 0,35 0,-35-53,-124 35,-35 18,-36 0,19 0,-36-17</inkml:trace>
  <inkml:trace contextRef="#ctx0" brushRef="#br0" timeOffset="81895.8263">30656 12400,'0'0,"-35"18,35-1,0 72,0-54,0 35,0 36,0 0,0 18,0 17,0-71,0 71,53-52,-35-37,-1-16,1-19,0 1,-1-18,1 0,52 0,-17 0,18-18,-18-52,-18 35,-17-1,35-52,-53 18,0 17,0-53,0 18,0-18,0 35,0 36,0 0,-36-1,-34-34,35 35,-1-1,-52 1,35 0,0 35,18 0,-36 0</inkml:trace>
  <inkml:trace contextRef="#ctx0" brushRef="#br0" timeOffset="82570.5965">31821 12065,'0'0,"123"-71,-52 54,-36-1,0 18,-17 0,-1 0,1 0,17 0,1 53,-36 71,0-19,0 37,0-37,0 1,-18-18,-35 36,35-89,1 0,-1-17,18 0,0 17,18-17,123-18,71 0,35-71,-36 36,-52-18,-71 35,-35 1,-35 17,-54 0,-211 52,-194-16</inkml:trace>
  <inkml:trace contextRef="#ctx0" brushRef="#br0" timeOffset="83160.529">24994 15734,'0'0,"36"0,-19 0,19 0,69 0,1 0,106 0,-71 0,71 0,-54 0,19 0,-36 0,-35 0,-53 0,17 0,-52-18</inkml:trace>
  <inkml:trace contextRef="#ctx0" brushRef="#br0" timeOffset="83639.9592">25224 16334,'17'17,"89"1,35-18,141 0,1 0,34 0,-70 0,-106 0,36 0,-36 0,-124-18</inkml:trace>
  <inkml:trace contextRef="#ctx0" brushRef="#br0" timeOffset="84585.4574">27799 15487,'-18'0,"1"0,-19 0,1 0,-18 35,18 1,17 52,18-35,-17 52,-36-16,53 16,0 1,0-17,0-19,17 18,1-17,53 35,-54-71,-17-17,0-1,18 1,-1-18,1 0,0 0,35 0,-36 0,19-18,16-17,-34-53,0 35,-1-53,36-17,-35-19,17 54,-35 18,18-1,-18 36,0 0,0-18,0 35,0-17,0 17,0 0,0 1,0-18,0-1,-18 19,-17-1,17 18,-17-18,17 18,18-17,-17 17,-19-18</inkml:trace>
  <inkml:trace contextRef="#ctx0" brushRef="#br0" timeOffset="85816.875">28751 15522,'-17'0,"34"-53,125-70,52 52,-71 18,-17 36,88-71,-18 70,-17 18,17 0,-123 0,0 0,-35 0,0 0,-1 0,18 18,-35 52,0 36,0 0,0 0,0-1,-35 19,-71-36,-17 18,-89-18,18-70,-18 17,107-17,-19-18,107 0,34 0,124 0,-70 0,70 0,-35 0,17 17,-52 19,-1-19,-34 1,17 0,-36-1,1 1,-1-18,1 35,-18-17,18-1,-18 19,0 34,0 1,0-18,-36 35,-69-18,-19 1,-87 35,-19 17,19-105,-54 17,89-17,-1 35,107-53,34 0,19 0,-1 0,0 0,1-18,-18-35,35 36,-18-72</inkml:trace>
  <inkml:trace contextRef="#ctx0" brushRef="#br0" timeOffset="87848.9087">20990 15381,'0'0,"-17"0,-1 0,-53 35,54 89,-71-1,52 18,36-17,0-54,0 19,0-36,0-18,0-17,0-1,71-17,52 35,36 18,-18-53,71 0,-71 0,-18 0,19-35,-125 35,36-18,0-17,-35 18,-1-1,1 0,-18 1,0-19,0 19,0-36,0-71,-53 71,-35-35,0-18,35 71,-35 0,-36-18,36 18,-18-1,-53 19,36-36,52 35,-35 18,18-18,71 18,-1 0,36 0</inkml:trace>
  <inkml:trace contextRef="#ctx0" brushRef="#br0" timeOffset="88465.0331">22366 15152,'-18'0,"18"53,18 17,17 54,1-1,34 89,-34-18,-19 18,36-36,-18-17,-35 17,18-123,-18 35,18-52,-18-19,0-123,-53 18,35 35</inkml:trace>
  <inkml:trace contextRef="#ctx0" brushRef="#br0" timeOffset="89240.9607">22878 15134,'0'0,"88"0,-18 0,-34 0,17 0,-18 0,35 18,-34-1,34 1,-17 17,-18-17,-35 0,18-1,0 19,17-1,-35 0,0 0,-18 54,1-54,-71 35,35-17,-36-17,-34-1,70-17,-18-1,1 18,52-17,1-18,-1 0,-35 18,0-1,0-17,-17 53,34-53,-16 18,16 0,-17-18,18 0,-53 0,70 0,-17 0</inkml:trace>
  <inkml:trace contextRef="#ctx0" brushRef="#br0" timeOffset="90616.6952">24800 15134,'-70'0,"-54"0,-105 35,53-17,-36 17,106-35,-17 0,70 36,35-36,0 35,18 35,0 19,0 17,0 35,0 0,0 0,0 0,0-70,18 52,-18-88,0-17,0 0,0-1,35-17,36-53,52-70,-52 52,-18 18,35 18,-35-18,-18 18,36 17,-36 18,36-35,17 35,0-35,-70 35,-1 0,19 0,-19 0,1 0,52 17,-52 19,0 34,-1 18,-17-17,0-18,53 35,-53 0,0-53,0 18,0 18,0-36,0 18,0-18,-35 54,0-19,-54 18,19-35,-18 0,35 35,-18-52,18-1,0-17,0-1,1-17,-1 18,17-18,-52 53,71-36,-1-17,0 18,1-18,-1 0,-17 0,-1 0,-69-35,52-89</inkml:trace>
  <inkml:trace contextRef="#ctx0" brushRef="#br0" timeOffset="93464.5514">29898 9137,'0'0,"35"0,53 0,-70 0,53 0,-54 0,-70 18,-158 35,34-53,-228 52,-19-52,71 0,1 0,69 0,72 0,105 0,35 0,36 0,-53 0,17 0,54 0,105 53,159-35,106-18,70 0,18 0,-88-18,-36-35,-105-35,-124 71,-53-1,-246 18,-142 0,-35 0,-141 0,17 0,1 0,140 0,195 0,105 0,371 0,335-35,371 35,105-89,-229 1,-388-18,-177 71,-193 18,-301 17,-176 35,1 35,-142-17,-53 18,71-1,123 1,106-53,159-1,105-17,177 0,89-35,34 0,-35 17,-88-17,-70-1,-230 36,-247 71,-105 53,-142 70,36-36,123-17,194-88,123 18,318-71,88-71,89-52,-1-1,-52 71,17-70,-194 105,-106 1,-17-1,-71 18,-53 18,-17 70,34-53,54-17,-53-1,70 1,-17-36</inkml:trace>
  <inkml:trace contextRef="#ctx0" brushRef="#br0" timeOffset="95943.7591">23548 10442,'18'0,"87"0,72 36,140-36,36 0,-35 0,-36 0,-71 0,-69-18,-125 18,-34 0,-160 0,-17 0,18 18,-1-1,19 18,17-35,88 0,35 0,0 0,1 0,-1 0,0 0,1 0,34 0,107 0,35 0,105 0,18 0,106 0,-35 0,-35 0,-142 0,-141 0,1 0,-72 0,-105 0,-106 0,-105 0,-1 0,18 0,88 0,53 0,141 53,70-53,125 0,-1 0,106 0,70-70,124-1,-35 18,-71 18,-88-18,-141 18,-36 35,-123 53,-141 35,18-53,17 36,18-54,35-17,36 0,52 0,0 0,124 0,88-17,-17-18,-36 17,35 18,-123-35</inkml:trace>
  <inkml:trace contextRef="#ctx0" brushRef="#br0" timeOffset="100735.5682">29192 9913,'0'53,"0"88,0 0,53 18,0 35,-53-88,18-36,-18-34,35-1,-35-17</inkml:trace>
  <inkml:trace contextRef="#ctx0" brushRef="#br0" timeOffset="102321.8401">30110 10054,'-18'0,"0"0,-17 0,0 18,35-1,-18 36,18 0,0 0,-35 53,35-71,0 54,0-37,0-34,0 0,0 17,0-17,0-1,0 1,0 17,17 0,1-17,0-18,-1 0,19 0,-19 0,19-18,-36 1,35-18,-17 35,17-36,0 19,-17-1,-18-17,17-1,1-16,-18 34,0-17,35-18,-35 17,18 1,-18 17,0 1,0-1,0 1,0-1,0 0,0 1,0-19,0 19,-18-19,-35-16,18 34</inkml:trace>
  <inkml:trace contextRef="#ctx0" brushRef="#br0" timeOffset="105295.7377">1711 9895,'0'-17,"18"17,-1 0,1 0,0 35,-18-17,0-1,0 36,0 0,0-35,0 17,0 18,0-18,0 1,0-19,0 18,0 1,0-19,0 1,0 17,17-17,-17 0,0 17,18 0,-1-17,-17 17,0-17</inkml:trace>
  <inkml:trace contextRef="#ctx0" brushRef="#br0" timeOffset="106624.1874">1464 10478,'18'0,"-1"0,1 0,17 0,-17 0,0 0,17 0,35 17,-52 18,17 1,-35-19,0 1,18 0,0-18,-18 35,0-17,0-1,0 18,0-17,70-88,-35 17,1-36,17 54,-1-35,1-19,-35 72,0-1,-18 0</inkml:trace>
  <inkml:trace contextRef="#ctx0" brushRef="#br0" timeOffset="112335.697">30833 10037,'-18'0,"18"17,-35 36,35-18,0 18,0 0,0 0,0-18,0-17,0 35,0 35,0-53,0 18,0-35,0 0,0 17,18 0,34 0,-52-17,18 17,53-17,-36 0,18 17,-18-17,18-18,-18 0,53 0,-52 0,34 0,-52 0,53 0,-54 0,1-71,-18 36,17-53,1 35,-18-18,18 1,-18 17,0 17,0-17,0-17,0 35,0-1,-18 1,0 17,18 1,-35-1,0 0,-36-17,1 18,-1-1,-35 18,36 0,-18 0,35-35,17 35,1 0,-18 0,18 0,0 0,17 0,0 0,-35 0,36 0</inkml:trace>
  <inkml:trace contextRef="#ctx0" brushRef="#br0" timeOffset="113897.068">32949 9684,'0'-18,"-17"0,-18 18,-36 0,-17 0,-18 0,35 0,-52 18,52 0,-17 17,53-35,17 0,-17 0,17 0,1 0,-1 0,-35 0,36 0,-19 0,1 0,0 53,17-53,0 0,1 0,-1 0,0 0,-17 0,18 0,-1 0,18 18,0 52,0-35,0 71,18-53,-18 18,17-1,1 1,-18-54,17 36,19-35,-1-18,53-35,-70 17,52-17,-17 17,-17 1,34-1,-35 0,-35 1,36 17,-19 0,1 0,0 0,35 0,-36 17,1-17,35 18,-53 0,35 17,-17-18,17 19,-17-19,-18 1,0 17,17 1,-17-1,0-17,0 17,0 18,0-36,0 36,0-35,0 17,0-17,-17 35,-1-53,-35 35,0 18,-35-18,0-35,52 35,-16-17,-1-18,0 0,0 18,0-18,35 0,-17 0,17 0,1 0,-1 0,-17 0,-1-18,36 0,0-34</inkml:trace>
  <inkml:trace contextRef="#ctx0" brushRef="#br0" timeOffset="118072.4779">20973 10072,'-18'-18,"0"18,-17-17,-18-36,36 53,-36-18,17 0,-34 1,-1-19,18 19,0-1,18 18,-35-17,34 17,-17-18,36 0,-54 18,36-17,-36 17,18 0,-17 0,-36 0,-35 0,0 0,0 0,17 17,18 19,-52 16,105-16,-35-1,35 18,-18-18,53-17,-34 35,-19 35,36-53,-36 71,36-18,-53 18,-18 18,0 34,35-70,-70 54,53-19,18-70,34 35,-70 53,89-70,-36 17,18-53,-1 89,-17-18,1 17,-54 71,53-70,-35-1,-18 36,0 0,35-71,-70 71,35-18,36 0,-1-71,1 18,-18 18,-36-17,54-19,-54 36,-35 53,-35-18,18 18,-1-54,-34 72,52-71,-123 17,53-17,35-36,-53 54,-18-36,89-35,-18-35,17 35,-52 35,17-35,-17 0,-53 35,-1-35,1-18,-18 0,18-17,0 52,0-70,35 0,70 0,36 0,-35 0,70 0,-17 0,17 0,-35 0,-36 0,-34 0,-36 0,35 0,-35 0,0 0,0 0,0 0,36 0,34 0,36 0,0 0,-35 0,-19 0,54 0,0 0,0 0,35 0,53 18,-17 0,17-18,-53 0,-141 17,-35-17,-71 0,-70 0,-89 0,-211 0,70 0,160 0,-19 0,71 0,88 0,1 0,140 0,106 0,106-35,0 17,0 1,0-1,0-35,0 18,0-53,0 0,0-1,0-34,0 70,0-35,0-36,0 36,0 35,0-17,0-36,0 88,0-52,0 17,0-18,0 18,0-17,0 34,0-52,0 53,0-36,0-17,0 53,0-36,0-17,0 18,0 17,0-35,0 35,0 17,0-52,53 0,-35 53,17-71,-18 71,19-1,-36 1,35-18,-17 18,17-18,-17 53,-1-35,1-1,17 1,-17 17,17 1,36-36,-1 35,54 1,-19-1,-34-35,-53 53,17 0,-17 0,-1-18,-17-17,0 0,0-53,0 70,0-53,0 36,0-35,0 52,0-35,0 35,0 1,0-19,0 19,0-1,0-17,0 17,0 1,0-1,0 0,0 1,0-1,0 0,71 18,70 0,0 0,0 0,106 0,-35 0,-36 0,36 0,-71 0,-53 0,-53 0,-17 0,0 0,-1-35,-17 0,0-18,-17 18,-19-53</inkml:trace>
  <inkml:trace contextRef="#ctx0" brushRef="#br0" timeOffset="118999.5759">2152 11359,'18'-17,"52"17,1 53,52 35,71 18,-35-36,0 36,-124-88,36 35,-54-53,-17 17,-35 72,-18-72,-123 54,34-18,-52 17,0 18,36-17,-1 17,53-53,36-17</inkml:trace>
  <inkml:trace contextRef="#ctx0" brushRef="#br0" timeOffset="125455.9975">3969 11748,'17'0,"89"17,-18-17,18 35,0-35,0 0,-36 0,-17 0,0 0,-123 0,-1 0,36 0,-18 0,35 0,-17 0,70 0,159 0,-88 0,-70 0,34 0,-88 53,-34-53,-72 0,1 0,17 0,-35 0,88 0,35 0,36 0,123 0,35 0,-35-17,-17-19,-54 36,-52 0,-124 0,-176 71,35-36,0-17,35-18,-17 0,159 0,52 0,88 0,89 0,53 0,0 0,-36 0,-70 0,-194 0,-1 0,-16 0,34 0,-35 35,36 0,140-52,71-18,53-18,-141 35,18 18</inkml:trace>
  <inkml:trace contextRef="#ctx0" brushRef="#br0" timeOffset="129903.3123">7197 11942,'17'-18,"1"18,17 0,1 0,69 0,-16 0,34 0,-17 0,17 0,-52 0,17 0,-17 0,-36 0,18 0,-18 0,18 0,-35 0,17 0,0 0,-17 0,-1 0,1 0,0 0,-1 0,19-18</inkml:trace>
  <inkml:trace contextRef="#ctx0" brushRef="#br0" timeOffset="130721.1638">9560 11994,'18'0,"17"0,-17 0,17 0,71 0,0 0,35 0,35 0,-52-35,87 18,1 17,0-71,17 18,-194 53,1 0,-19 0,-17-18</inkml:trace>
  <inkml:trace contextRef="#ctx0" brushRef="#br0" timeOffset="133512.3676">13194 11677,'18'18,"-1"70,36 0,-53-35,0 53,18 17,17-17,-17-18,17 0,-17-52,-18-1,17-17,18-1,-17 1,0-18,-1 0,1 0,0 0,-1 0,1 0,0-18,-18-17,35-53,-17 35,-1 18,1-36,-18 53,0 1,0-54,0 54,0-19,0 1,0-18,0 35,0-17,0-18,0 18,0 0,0 17,0 0,-18 1,1-1,-1 18,0-17,-17-19,17 19,18-1,-17 0,-19-17</inkml:trace>
  <inkml:trace contextRef="#ctx0" brushRef="#br0" timeOffset="135880.6562">13970 11871,'0'-53,"0"35,0 1,0-1,0-17,0 17,0 1,0-1,53-35,-35 53,17-18,18 18,-36 0,1 0,0 0,17 0,0 0,36 0,-54 0,19 0,-19 0,19 18,-19 0,1 17,0 0,-1 18,-17-18,0 1,0 34,0-52,0 35,0-36,0 36,0-35,0 0,0 35,-35-18,17 0,18-17,-35 17,17-17,18-1,-17 1,17 0,-18 17,0-17,1-1,-1 1,18 17,-17 0,17-17,-36 35,-17 0,18-18,0 0,17-17,0 0,36-18,17 0,18 0,-17 0,52 0,-18 0,36 0,-53 0,35 0,-17 0,-18 0,-36 0,19-18,34 18,-17 0,-18-18,-17 18,17 0,-17-35</inkml:trace>
  <inkml:trace contextRef="#ctx0" brushRef="#br0" timeOffset="137216.0106">13458 11765,'0'-17,"0"-1,-17 18,-1 0,-17 18,17-18,1 0,-19 0,1 17,0-17,0 0,17 0,-17 18,-1-18,19 0,-19 0</inkml:trace>
  <inkml:trace contextRef="#ctx0" brushRef="#br0" timeOffset="138616.5491">9931 12047,'0'0,"53"0,-18 0,0 0,-105 0,-36 0,-35 0,35 0,35 0,36 0,70 0,89 0,105-17,18-36,-141 53,-53-18</inkml:trace>
  <inkml:trace contextRef="#ctx0" brushRef="#br0" timeOffset="141151.2488">27076 17268,'17'0,"1"0,35 0,53 0,70 0,-35 0,212 0,-71-52,36 34,-18-17,-124 17,-53-35,-87 53,-89 0,-106 0,-123 35,-212 1,71 52,70-53,-70-35,105 0,1 0,105 0,141 0,36 0,17 18,18-1,18 1,88 17,176 54,36-72,175 18,19-35,70 0,71 0,-283 0,-123 0,-123 0,-72 0,-140-17,-194 17,-71 0,-70 17,-106 19,88-36,123 0,107 0,193 0,124 0,105 0,107-53,-36 0,0 35,54-52,-89 52,-142 18,-69-18</inkml:trace>
  <inkml:trace contextRef="#ctx0" brushRef="#br0" timeOffset="142231.9276">15734 11606,'18'-17,"-1"17,54 35,-18 36,70 123,-105-124,35 89,17-36,-52 19,0-72,-18 1,0-36,0-17,35 34,-35-34</inkml:trace>
  <inkml:trace contextRef="#ctx0" brushRef="#br0" timeOffset="143007.7633">15610 12277,'0'-18,"36"18,34-18,-17-17,18 17,17 1,-53 17,18-18,35-35,-52 53,-1-17,-17 17,-1 0,18 0,1-18,-1 18,36-18,-36 1,-35-1</inkml:trace>
  <inkml:trace contextRef="#ctx0" brushRef="#br0" timeOffset="144119.8309">16810 11695,'0'17,"0"36,0 0,18 53,-18-53,35 53,0 17,18-35,-35 1,17-37,18 19,-36-18,19-35,-19-18,36 0,-17 0,16 0,19 0,-18-53,18-18,-19-17,-16 17,-1-17,-17 53,-18 0,0-54,0 72,0-36,0 18,0 17,0 0,-18 1,18-1,-18-17,-17-1,17 19,18-1,-17-17,-18 17,17 18,0-17,-52-1,52 18,-17 0,17 0,0 0,-17 0,18 0,-1 0,-17 0,-1 0,1 0,-18-18,36 18,-1 0,0-17,-17 17,17 0,-17-18</inkml:trace>
  <inkml:trace contextRef="#ctx0" brushRef="#br0" timeOffset="145600.8016">18098 11412,'0'-17,"17"-36,124 35,-70 18,35 0,-71 0,0 0,-17 0,17 18,0-1,1 1,-1 35,0 18,-17-19,-18 1,0-17,0 17,0-18,0-17,0-1,-71 1,36-1,0-17,-1 0,19 0,-1 18,36 17,35 1,35-1,-53-17,-17-18,17 35,-17-18,17 1,-17 0,17 17,-17 0,-18 18,35 18,-35-36,0 71,0-53,-53 35,0-35,18-18,-53 53,52-70,1 0,17-18,-17 0,17 0,1 0,-1 0,-35 0,18-36,17 19,-17-19,0 1,17 18</inkml:trace>
  <inkml:trace contextRef="#ctx0" brushRef="#br0" timeOffset="146215.3225">12559 14376,'0'-18,"18"18,34 0,-16 0,105 0,35 0,1 0,34 0,1-35,0 17,-36 18,-17 0,-142 0</inkml:trace>
  <inkml:trace contextRef="#ctx0" brushRef="#br0" timeOffset="146704.0296">13194 14552,'0'53,"-18"0,-70 17,35-52,-53 53,18-54,53-17</inkml:trace>
  <inkml:trace contextRef="#ctx0" brushRef="#br0" timeOffset="147240.878">12735 14817,'0'-18,"36"18,16-18,37 18,69-35,36 0,124 0,-1 35,1 0,-53 0,-36 0,-88 0,-106 0,1 0</inkml:trace>
  <inkml:trace contextRef="#ctx0" brushRef="#br0" timeOffset="147911.1919">16069 14270,'18'0,"-1"0,1 35,-18 18,0 35,0 36,53 34,-18-52,-35 18,18-54,-1-17,19 0,-19-53,1 0,35-88,17 17,19-17,-19 0,-17 0,-35 17,-18 18,0 0,0 36,0-1,0-35,0 18,-71-53,54 53,-54-54,18 36,-17-17,-19-1,1 36,53 0,-18 17,18 18,17 0,-17 0</inkml:trace>
  <inkml:trace contextRef="#ctx0" brushRef="#br0" timeOffset="148712.0443">17004 13847,'0'0,"35"52,-35-16,0 34,0 36,0 0,0-53,0 53,0-36,18-52,52-18,36-53,53-53,-88 89,34-1,-69 0,-19 18,36 0,-35 0,52 0,1 0,-36 36,-17-19,-1 1,36 35,-35-36,-18 36,18-17,-18 16,0 1,0 36,0-72,0 18,-18 18,-70 0,35-35,-35 17,0-17,35 0,0-1,35-17,0 0,-17 0,0 0,-18 0,18 0,-18-17,0 17,-18 0</inkml:trace>
  <inkml:trace contextRef="#ctx0" brushRef="#br0" timeOffset="149447.0974">16775 13635,'35'0,"0"0,18 0,0 0,53 0,-18 0,71 0,52 0,1 0,0 0,-36 0,-105-35,-54 35,1 0,0-18</inkml:trace>
  <inkml:trace contextRef="#ctx0" brushRef="#br0" timeOffset="151255.9526">1411 13229,'0'-17,"18"17,17 0,0 0,-17 0,17 0,-17 0,0 0,34 0,1 0,88 17,1-17,-1 0,0 0,-35 0,-18 0,-53 0,0 0,-35 18,18-18,0 0,17 0,-17 0,17 17</inkml:trace>
  <inkml:trace contextRef="#ctx0" brushRef="#br0" timeOffset="152160.0457">2293 12876,'18'0,"-36"0,89 18,-71 0,105 52,-16-34,-36 34,70 1,-17-1,-36-52,54 52,-89-52,0 0,-17-1,17 19,-17-19,-18 36,-18 0,-17 0,17-35,-52 17,17 0,53-17,-18-1,1 1,-1-18,0 0</inkml:trace>
  <inkml:trace contextRef="#ctx0" brushRef="#br0" timeOffset="154705.4747">9913 13317,'18'0,"17"0,-17 0,35 0,-36 0,18 0,18 0,18 0,52-17,54-19,-71 36,105 0,-105 0,-71 0,-17 0,35 0,-35-17,-1 17,36 0,-35 0,52 0,19 0,-19 0,-17 0,-18 0,-88 0,-105 17,-54-17,36 36,52-1,18-35,53 18,36-18,-19 0,-34 0,-1 17,18-17,18 0,0 18,17-18,-17 0,17 0,1 0,-19 0</inkml:trace>
  <inkml:trace contextRef="#ctx0" brushRef="#br0" timeOffset="156688.8703">16404 15452,'53'0,"53"-18,35 18,106-18,35-17,36-18,176 18,-18-36,-159 18,-158 18,-53 18,-194 17,-53 0,-36 0,-34 0,-36 0,106 0,-124 105,53-52,18 0,71-18,70 18,0-35,18 0,-1-18,19 0,-19 0,1 0,0 0,-18 0,35 0,-17 0,-18 0,0 17,18-17,17 0,-17 36,17-19,-17 1,17-18,142 0,70 0,-88 0,-53 0,-36 0,-52 0,-71 0,0 0,54 0,-19 0,36 0,-18 0,-18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39:48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7796 9807,'53'0,"53"0,106 0,-36 0,106 0,1 0,69 53,-122-35,-54-18,-123 0,0 0,-35 0,17 0,0-35,-17-18,35-71,17 1,-17-18,0-18,18-53,-18 53,-18 1,18-54,35-35,-35-18,70-52,-70 52,35 18,-35-35,36 53,-72 52,71-52,-88 88,18 18,-18 17,18-35,35 17,-18-52,-35-1,18 19,-18 52,17 18,36-18,-35 18,-1-1,1 54,-18-35,0-19,35 36,-35-17,36-18,-19 0,1 35,17-53,0 35,-35 36,18-18,0-18,-1 36,1-18,0 18,-1 0,1 35,-18-36,53-34,-36 35,1-1,17 19,1-19,34-17,-17 1,-18 34,89-17,-89 17,18-35,53 35,-18 1,36-36,17 35,0 1,17-72,-69 72,17-1,-18 1,35-36,-105 53,35 0,-36 0,36-18,-17 18,52 0,-53-18,71 18,106-88,-54 70,-17 18,106-88,-17 0,-19 70,-17-70,-35 35,-88 53,-18-35,-36 17,1 18,-1 0,54-17,-18-1,88-35,-17 36,52-36,18 0,-123 35,17 0,0-17,-53 35,0-17,-17 17,17 0,18-36,-17 19,105-1,53-53,-18 36,18-53,-53 70,-105 1,-1 17,-18 0,54 0,-53 0,-1 0,1 0,17-18,0 18,18 0,18-35,-53 35</inkml:trace>
  <inkml:trace contextRef="#ctx0" brushRef="#br0" timeOffset="1105.0864">17392 1446,'18'0,"17"36,0-1,-17-17,17-1,-35 1,18 0,-1-1,1 1,17-18,-35 70,18-52,-18 17,18 1,-1 87,1-105,-18-1,0 1,0 17,0 0,0-17,0 17,0 18,0 18,0-53,0 52,0-35,-18 1,18-1,-17-17,17-1,-18 1,0-18,-17 0,0 0</inkml:trace>
  <inkml:trace contextRef="#ctx0" brushRef="#br0" timeOffset="2993.6521">7796 9843,'0'17,"53"-70,-35 36,17 17,-17 0,0 0,52 0,-35 35,1 0,-19-17,1 17,17 53,-35-70,0 52,0 19,0-36,0 17,0-17,-17 18,-19-36,1 0,-36-17,195-18,17 0,35 0,-70 0,0 0,35 0,-17 0,-107 0,-17-53</inkml:trace>
  <inkml:trace contextRef="#ctx0" brushRef="#br0" timeOffset="3834.4055">8802 9948,'17'-17,"-17"34,0 36,0 0,0 35,0-17,0 17,0-35,0 0,18 53,-18-71,53 53,-53-70,0 17,0-17,18-18,52 0,18-18,-52-17,34-36,-17 18,18-17,-36 17,0 18,-17-54,0 89,-1-52,-17 16,0-34,0 52,0-70,0 35,0 18,0-18,0 35,0 1,0-19,-17 1,-1 17,-17 1,-18 17,17-18,1 18,18 0,-36-35,0 35,0 0,17 0,-16 0,16 0,19 0,17 53,0-36</inkml:trace>
  <inkml:trace contextRef="#ctx0" brushRef="#br0" timeOffset="4712.2686">10072 9807,'0'0,"-71"0,54 36,-1 34,-35 1,53-1,-18 36,1-53,17 0,0 35,0-70,0 35,0-18,17 0,1 0,0-17,17 53,-17-54,35 36,-36-35,18-1,18-17,-17 0,34 0,-17 0,18 0,-1 0,36-52,-18 16,-17 1,-18-36,-18 36,-17 0,-18-18,0-53,0 18,0 17,0-17,0 35,0-35,-36 35,19 18,-1 17,-17-17,0 17,-36 1,53-1,-35 18,18 0,-18 0,18 0,17 0,-35 0,-17 0,35 0,-1 0,19 0,-1 18</inkml:trace>
  <inkml:trace contextRef="#ctx0" brushRef="#br0" timeOffset="5706.6961">11659 9701,'0'0,"-53"0,18 0,-35 18,34 17,1-17,0 17,17-17,0 17,1-17,17 17,0 0,0 18,0 18,0-1,0 36,0 0,0-35,35 17,-35-53,53 53,-18-35,-17-18,17 54,0-54,-17-17,53 17,-54-18,19 1,17-18,35 0,-18 0,36 0,-71 0,18 0,-17-70,-1 17,0-36,-35 37,0-19,0-17,0 17,0 1,0-36,-18 35,-17-52,0 70,17 18,1-54,-1 54,-17 0,17 0,-35-1,0-34,36 52,-1 0,-35-17,35 35,1-17,-1-1,1 18,-1-18,0 1,1 17,-1 0,0-18,-35 18,18 18,-35 35</inkml:trace>
  <inkml:trace contextRef="#ctx0" brushRef="#br0" timeOffset="7586.2569">7638 10107,'0'-35,"0"17,35-17,-17 0,-1-1,1 1,17 0,-17 17,-1 1,-17-1,18 0,0 18,-1-17,19-19,-19 36,19 0,16 0,-16 0,17 36,-36-19,1 1,0 0,17-18,-18 17,19 36,-36 0,17 18,1 34,0-16,-18-37,0 1,0 0,0-17,0 17,-18-18,0 35,1-52,-1-18,-17 35,-18 18,71-53,34 0,-16 0,17 0,-18 0,0-35,-17 35,17 0,18-18,35-35,-52 36,-19 17,1-18,-18-17,0-18</inkml:trace>
  <inkml:trace contextRef="#ctx0" brushRef="#br0" timeOffset="9737.9125">7814 6297,'-18'18,"-17"-18,17 0,1 0,-18 0,17 0,0 0,1 0,-36 0,35 0,-35 0,18 0,-18 0,18 0,-53 17,52 19,1-19,0 1,-1-18,19 18,-54 17,54-18,-1-17,0 18,-35-18,36 18,-1-1,0 1,1 0,-1-1,-17 19,17-19,1 1,17 0,-18 17,18 53,0-53,0 18,0-18,0 1,0-1,0 18,18 17,-18-52,17 17,19 54,16-1,-16-18,-19-17,19 0,17 18,-36-36,18 0,-17-17,0 17,35 0,-18-17,36 0,17 17,35 0,18-17,18 0,-53-18,70 53,-70-53,18 35,-72-35,37 0,-36 0,-36 0,1 0,17 0,-17 0,-1 0,1 0,35 0,-18-35,1-36,34 18,-17-35,-35 53,17-36,-17 36,17-18,-35 18,17-1,-17-17,0 18,0-53,0 53,0-71,0 35,0-70,-35 88,18-88,-1 88,-53-35,54 35,-1 35,0-35,18 36,-17-1,-1-17,1 17,-19-17,1 17,-53-35,53 36,-18-1,-18-35,36 36,17 17,0 0,1-18,-1 18,1 0,-36 0,17 0,1 0,0 0,-18 0,0 35,18-35,17 0,0 0</inkml:trace>
  <inkml:trace contextRef="#ctx0" brushRef="#br0" timeOffset="12034.2361">8890 8431,'-18'-17,"-17"-1,17 0,-17 1,0-1,0 1,17-1,18 0,-18 1,1-1,-19 18,1-35,18 17,-19 0,19 18,-1-17,-17-1,-1 1,19 17,-54-18,-17 18,53-35,-36 35,-52-36,52 19,-17 17,53-18,-36 18,18 0,-17 0,-1 0,36 0,-53 0,35 0,17 0,-69 0,87 0,-17 0,17 0,0 0,-17 0,17 0,1 0,-18 0,-1 0,1 0,0 18,17-18,-35 17,36 1,-1 0,-17-1,-1 54,19-36,17-17,-18 52,18-52,-18 52,-17-34,35-1,0-17,0-1,0 19,0-19,-17 1,-1 0,18 17,0-18,0 1,0 17,18 18,-1-17,1-19,-1 18,1 18,0-35,-1 0,1 35,0-36,35 18,-18 1,18-19,17 1,-34 0,16 17,-34-35,53 18,-18-18,35 0,35 35,18-35,18 0,-18 0,-70 0,-18 0,35 0,-35 0,-18 0,18 0,-18 0,18 0,-18 0,18 0,-35 0,0 0,-1 0,19 0,-1-18,-17 1,34-1,-16 0,17 1,-36-1,19 0,-19 18,1-17,-18-1,17 0,-17 1,18 17,-18-18,0-17,0 0,0 17,0-35,0 18,0-18,0 18,0-1,0 19,0-1,0-17,0 17,0 1,0-1,-18-35,1 53,-1-35,18 17,0-17,-17 17,-1-35,0 36,1 17,-1-18,18 0,-18 1,18-1,-17 0,-1 1,0-1</inkml:trace>
  <inkml:trace contextRef="#ctx0" brushRef="#br0" timeOffset="21136.6444">2734 10619,'0'-18,"18"18,-1 0,1 0,0 0,-1 0,1 0,35 0,0 0,35 0,18 0,0 0,-1 0,1 0,35 0,-52 0,-19 0,-35 0,1 0,-19 0,1 0,0 0,17 0,0 0,18 0,-18 0,54 0,-19 0,18 0,18 0,-53 0,18 0,-1 0,-17 0,0 0,-106 0,-123 0,-142-88,36 88,-71-35,36 35,70 0,70 0,36 0,71 0,52 0,-17 0,-1 0,-16 0,16 0,-52 0,70 0,124 0,35 0,36 0,52 17,18-17,-35 0,-1 0,-70 0,-35 0,-70 0,-213 0,-34 0,-72 0,36 0,0 0,71 0,-36 0,107 0,69 0,1 0,17 0,1 0,-1 0,71 0,176 0,53 0,-70 0,-71 0,-70 0,-36 0,-17 0,35 0,-36 0,1 0</inkml:trace>
  <inkml:trace contextRef="#ctx0" brushRef="#br0" timeOffset="25689.5774">1764 11289,'35'0,"-17"0,-1 0,1 0,17 0,1 70,-36-17,17 36,-17 16,0-52,0 53,0-18,0 18,0-35,0 70,0-35,0 0,0-18,0 18,0-54,0 37,0-19,0 18,0-70,0 53,0-1,0-17,0 18,0-54,0 54,0-36,0 18,0-18,0 1,18 16,-18 1,0 36,53-19,-53 1,17-1,-17 36,0-18,0-35,0 53,0-18,0 18,0-35,0-1,0 1,0-1,0 18,0-52,0 17,0-18,0 18,0-35,0-1,0 1,0-1,0 1,0 0,-17-18,-1-36</inkml:trace>
  <inkml:trace contextRef="#ctx0" brushRef="#br0" timeOffset="26844.1058">1552 14781,'18'0,"35"0,0 0,-18 36,36 17,17 0,-53-18,18 18,0 35,0-18,-36-52,19 35,-1-18,-17-17,-18-71,17-53,36 18,-35-35,-18 17,35 0,-35 35,18 18,-18 0,35 1,-35 34,18 0,-18 1,0-1,0-17,0 17,0 0</inkml:trace>
  <inkml:trace contextRef="#ctx0" brushRef="#br0" timeOffset="30160.1026">5574 10601,'35'0,"0"0,71 18,-18-1,-52-17,87 0,-52 36,-1-36,-34 0,-1 17,18-17,0 0,17 35,-17-35,0 0,-18 0,54 0,-72 0,54 0,-54 0,19 0,-19 0,1 0,0 0,35 0,-18 0,0 0,0 0,18 0,-35 0,0 0,17 0,0 0,18 0,-18 0,18 0,-35 0,0 0,-1 0,1 0,-36-35,-17 35,-53-35,-18 35,35 0,1 0,-1 0,-17 0,-18 0,36 0,-36 0,53 0,-35 0,17 0,-17 0,35 0,-18 0,54 0,-18 0,17 0,0 0,-17 0,0 0,17 0,-17 0,123 0,124 0,-36 0,71 0,-71 0,71 0,-17 35,-125-35,-52 0,-17 0,-19 0,1 0,-142 0,-87 0,-107 0,-35 0,-70 0,35 0,71 0,52 0,106 0,106-35,36 35,70 0,88 0,35 0,36 0,-1 0,36 0,0 0,0 0,0 0,-141 0,-88 0,17 0,-53 0,-123 0,-70 0,34 0,-34 0,69-18,19 18,88 0,35-17,-18 17,53 0,71 0,176 0,53 0,54 0,-1 0,-141 0,-142 0,-87 0,-53 0,-71 0,0 0,-106 0,107 0,-37 0,19 0,52 0,19 0,-37 0,54 0,0 0</inkml:trace>
  <inkml:trace contextRef="#ctx0" brushRef="#br0" timeOffset="34208.4332">16439 1358,'0'18,"0"-1,0 1,18 0,0-18,-1 0,1 0,53 35,-36 0,53-17,-17 0,17 35,-53-53,53 17,-70-17,35 18,-18-1,53-17,-17 0,17 36,-35-36,35 0,-35 0,-35 0,-1 0,1 0,0 0,-1 17,1-17,0 0,34 0,-34 0,0 18,-1-18,1 0,0 0,-1 0,36 35,-53-17,0 0,0 34,0-34,0 17,-17 1,-19-1,-17-17,-35-1,0 54,17-54,19 1,-54 53,17-54,-34 36,35-18,35-17,-35 0,52-1,-16 36,34-53,0 0,1 0,-1 18,0-18,-17 35,17-35,1 0,-36 18,35-1,1 1,-54 0,53-1,18 1,-17 0,-1-1,-17 1</inkml:trace>
  <inkml:trace contextRef="#ctx0" brushRef="#br0" timeOffset="46888.8236">20620 3351,'18'0,"87"0,54 0,17 0,1 0,-36 0,-35 0,0 0,-18 0,-53-35,-17 35,35 0,105 0,-16 0,-1 0,-36 0,-16 0,-72 0,-34 0,-124 0,-36 18,71-18,1 0,-19 0,18 0,0 0,53 0,1 0,-1-18,35 18,-35-18,18 18,17 0,-17 0,-18 0,18 0,-18 0,17 0,1 0,18 0,-1 0,0 0,1 0,-19 0,19 0,-19 0,160 0,123 0,0 0,-71 36,36-36,-106 0,-71 0,18 0,-35 0,-54 0,-140 0,-89-18,54 0,-1 18,36 0,34-35,107 35,18 0</inkml:trace>
  <inkml:trace contextRef="#ctx0" brushRef="#br0" timeOffset="49955.3165">23354 3334,'0'0,"0"-18,0-17,18 35,17-35,-18 17,36-35,-17 18,-19 17,19 0,16 1,-16-18,-1 17,0 0,36 1,-53-1,17-17,-35 17,0-17,0 0,17-1,-17-17,0 0,0 18,0-18,0-17,0 17,0 35,-17-70,-1 53,-17-36,-53 18,52-17,-34 17,35 35,-1 0,1-17,0 17,-1 18,1-17,0 17,17-18,-17 18,-18 0,0 0,-17 0,-36 0,-18 0,18 0,1 0,-1 0,-18 0,54 18,-1-1,36 1,0-18,35 18,-18-1,-17 19,17-19,0 1,18 70,-17-35,17-18,0 54,0-72,0 36,0 35,0-52,0 34,0 18,17 1,1-54,35 71,-18-53,36 17,-54-17,36-18,0 18,18 0,-36-35,53 52,-35-52,0 0,-35-18,35 0,-18 0,18 0,17 0,-17 0,-17 0,17 0,17 0,-52 0,-1 0,1 0,17 0,-17 0,0 0,52 0,-35 0,18 0,0-36,-17-17,-1 53,35-35,-52 0,-18 17,0 1,0-19,35-34,-35 34,0-34,0-18,0 35,0-53,0 53,0-18,0 1,0 35,0 17,0 0,0-17,0 0,0 17,0-17,0 17,0 1,0-19,0 1,0-18,-17 18,-1 17,0 1,18-1,-17 0,17 1,-18-1</inkml:trace>
  <inkml:trace contextRef="#ctx0" brushRef="#br0" timeOffset="52976.1675">22825 4568,'106'0,"35"18,0-18,18 18,-54 17,1-35,-18 0,36 0,-18 0,-18 0,-35 0,-18 0</inkml:trace>
  <inkml:trace contextRef="#ctx0" brushRef="#br0" timeOffset="53928.2522">24448 4692,'17'0,"71"0,71 0,17 0,36 0,35 0,-71 0,1 0,-71 0,-71 0,18 0,-35 0,-1 0,36 0,-35 0,-1 0,19 0,-19 0,1 0</inkml:trace>
  <inkml:trace contextRef="#ctx0" brushRef="#br0" timeOffset="56218.2336">27517 3704,'17'0,"-17"35,0 1,-17 17,17 17,0-35,0 18,0 18,0-18,0-18,0 18,0-35,0 35,0-36,0 19,17-19,-17 1,18-1,-18 1,18 0,-18-1,35-17,-17 0,34 0,-16 0,34 0,-17-17,-53-1,35 0,-17 1,-18-1,0-17,18 0,-18 17,0-17,0-1,0-16,0 16,0 1,-18 0,0 17,1-17,-36-36,35 71,-17-35,17 35,1-18,-19 18,-16 0,16-17,-17 17,18-18,-18 18,18-35,0 17,-1 0,19 1</inkml:trace>
  <inkml:trace contextRef="#ctx0" brushRef="#br0" timeOffset="56866.7612">28363 3651,'18'0,"17"0,1 18,-19 0,18 34,-17 1,0 36,-18 52,17-35,-17 70,0-70,0 17,0-70,0 18,0-54,0 19</inkml:trace>
  <inkml:trace contextRef="#ctx0" brushRef="#br0" timeOffset="57560.6531">29510 3651,'0'-17,"35"17,0 0,1 35,-36 18,53 70,-53-17,17 35,-17-53,18-35,-18 0,0-35,0 17,0-17</inkml:trace>
  <inkml:trace contextRef="#ctx0" brushRef="#br0" timeOffset="58361.487">29457 4198,'18'0,"35"-18,52 18,36-35,18-18,18 36,-89 17,-53 0,-17-18,-18-17</inkml:trace>
  <inkml:trace contextRef="#ctx0" brushRef="#br0" timeOffset="59971.1061">9119 8555,'0'0,"36"18,-19-1,19 18,-1 1,0 17,-17 17,-1-35,19 1,-19-1,1 0,0 18,34-18,-34 18,-18-35,0 0,18 17,52-53,18-52,36-1,-1-35,1 1,35-19,-18-17,18 17,-71 54,-53 35,36-54,-54 54,1 18,-18-1,0 0,17 1,1-19,-18 19,0-1,0-70</inkml:trace>
  <inkml:trace contextRef="#ctx0" brushRef="#br0" timeOffset="61440.5034">30551 3775,'17'0,"36"0,-18 0,-17 0,0 70,-18 1,35-36,-17 36,-18-36,17 36,1-36,-18 0,18-35,-1 0,1 0,-1-18,-17-17,0 18,0-36,0 17,0-17,0 18,0-18,0 36,0-1,0 0,0-17,0 17,0 1,-17-1,-1 0,18 1,-17-1,-1 18,0 18,1-18</inkml:trace>
  <inkml:trace contextRef="#ctx0" brushRef="#br0" timeOffset="62554.0364">31521 3510,'0'0,"17"0,19 0,34 0,-17 0,-18 18,18 52,-35-34,52 52,-52-53,0 71,35-18,-36 18,-17-18,0-17,0-18,0 17,0-35,0 1,-17-36,-1 17,71 1,212-89,52 54,-70-18,-18-18,-88 35,-123 0,0 1</inkml:trace>
  <inkml:trace contextRef="#ctx0" brushRef="#br0" timeOffset="63793.036">31768 3369,'17'0,"19"0,-19 0,1 0,-1 0,36 53,-35-35,17 52,1-35,-19 54,1-1,-18-18,0 36,18-18,-18-35,0 18,0-1,0-34,0 17,0-36,-18 19,-17 16,17-34,0 0,1 35,-19-18,19-17,-1 34,0-34,1 0,-1-1,53 1,195-36,17-35,-53-35,-141 71,-18 17,-17-18</inkml:trace>
  <inkml:trace contextRef="#ctx0" brushRef="#br0" timeOffset="65056.2449">27129 5468,'35'0,"18"0,53 0,70 0,-17 0,-18 0,-35 0,0 0,-18 0,-18 0,-17 0,-17 0,-19 0,1 0,17 18</inkml:trace>
  <inkml:trace contextRef="#ctx0" brushRef="#br0" timeOffset="66905.5156">29580 5468,'-17'0,"-18"0,-1 0,19 53,-1 35,-17-53,17 18,18 36,-18-54,18-18,0 1,0 53,0-36,0 0,0 1,0-19,0 1,0-1,0 19,0-19,0 1,18 17,-18-17,18 0,17-1,0-17,-17 0,17 0,-17 0,-1 0,36 0,-17 0,17 0,17-35,-35 35,-17-18,0 1,-18-1,17 0,1 1,0-1,-1-52,-17 17,0 17,18-17,-18 36,0-1,35-35,-35 18,0-36,0 18,0 18,0-18,0 36,0-1,0 0,0-35,-18 36,-17-18,-18-1,18 36,0-17,-1-1,1 18,0 0,0 0,-1-18,-17 18,36 0,-1 0,1 0,-1 0,0 36,1-19,17 19,0-19,0 1,-18 17,18-17,-18-1,18 1,-35 17</inkml:trace>
  <inkml:trace contextRef="#ctx0" brushRef="#br0" timeOffset="68656.8269">30551 5450,'-18'-35,"18"18,0-19,0 1,0 17,0 1,0-1,18 18,-18-18,17 1,-17-1,18 0,17 1,0 17,1-35,-19 35,19 0,-19 0,1 0,70 17,-88 18,18 1,-18 17,0-18,0 53,0-53,0 18,0-35,0 35,-18-18,0-17,-17 17,0-17,0-1,-18 1,-18 0,36-1,17-17,18 18,18-18,-1 18,19-1,17 18,-36-17,1-18,0 18,-1-1,19 19,-36-19,17-17,18 36,-17-1,17 18,-17-36,0 1,-1 0,-17 17,0-17,0-1,0 19,0-1,0-18,0 36,0-35,-17 0,-19-1,-52 19,53-19,-18-17,-18 18,1-1,17-17,0 0,18 0,17 0,0 0,1 0,-1 0,1 0,-1 18,0 0,-17-18,0 0,-1 0,1-18,0 0,0 1,17-1,0 1</inkml:trace>
  <inkml:trace contextRef="#ctx0" brushRef="#br0" timeOffset="77082.2164">18098 5292,'-36'0,"-70"0,36 0,-71 0,35 0,0 0,0 0,18 0,17 0,36 0,0 0,17 0,1 0,-1 0,-17 0,-18 17,0 19,35-19,1 1,-36 70,0-17,53-18,-18 35,-17-35,17 52,18-16,-35 17,35-1,0 1,0 0,0-18,0 18,0-71,0 18,0-17,0 34,0-52,0 35,0 35,0-35,0 0,0-18,0 0,0-17,71-1,70-17,0 0,0 0,35-17,-88-1,54 1,-54-19,0 1,-70 35,-1-18,-17 1,35 17,-17-18,-18 0</inkml:trace>
  <inkml:trace contextRef="#ctx0" brushRef="#br0" timeOffset="78297.6312">17551 6262,'0'-18,"17"18,19 0,17 53,52-18,-69-17,87 35,-35-18,18-17,-71 35,54-36,-72-17,36 0,-53 18,18 0,-18-1,0 19,0 17,-18 17,-17-35,-18 18,-88 53,106-88,-54 52,36-34,18-1,18-18,-1 1,-17 0,17-1,18 1,-18 0,1-1,-19 19,19-19,17 1,-18 0,18 17,-35 18,35-36,-18 1</inkml:trace>
  <inkml:trace contextRef="#ctx0" brushRef="#br0" timeOffset="89445.9544">20814 6950,'88'0,"88"0,-17 0,-53 0,0 0,0 0,-18 0,-53 0,18 0,-35 0,-1 0,19 0,-19 0,1 0,17 0,-17 0,0 0,34 0,54 0,-53 0,35 17,-35-17,0 18,0-18,0 18,-35-18,-1 0,19 17,-19 1,1-18,0 0,-1 18,18-18,-17 0,17 0,-17-18</inkml:trace>
  <inkml:trace contextRef="#ctx0" brushRef="#br0" timeOffset="92985.3434">23477 6438,'18'0,"0"-17,-1 17,-17-18,36 0,-36 1,17-1,1 0,17-17,-17 17,-1 18,1-17,-18-1,18 18,-1 0,1 0,17 18,1 17,-19 0,1 54,-18-37,17-16,-17-19,0 19,0-1,0-17,0 35,-52-1,16-16,-34-19,17 1,17 17,19-35,-18 0,87 0,-16-17,17 17,-18 0,18 0,-18-36,18 36,-18 0,54 0,-72 0,1 18,-1-18,1 0,0 18,17 17,0-17,-35-1,0 36,0-18,0 18,0-17,0 16,0 1,-70 18,34-53,-69 52,52-52,-18-1,1 1,-1 17,36-35,-18 0,35 0,1 0,-19 0,19 0,-19-17,19 17,-1-36,0 19,-17-36,35 35,0 1</inkml:trace>
  <inkml:trace contextRef="#ctx0" brushRef="#br0" timeOffset="94408.696">24465 6385,'-17'-17,"17"34,-71 89,71-35,-18-36,-17 36,35 17,0-71,0 36,0-35,0 0,0 17,0-18,0 1,0 0,0 35,18-18,52 18,-52-53,0 0,-1 0,36 0,-18 0,54-35,-37 17,1-17,-17 17,34-17,-17-1,-35 36,-1-35,1 0,-18-18,18-35,-1 70,-17-35,0 18,0 0,0-1,0-17,0 18,-35-35,17 52,1 18,-1 0,0 0,-17 0,18 0,-36 0,35 0,-17 0,-18 18,-53 17,53-17,-17 52,-19-52,54-1,-53-17,35 36,35-36,1 0</inkml:trace>
  <inkml:trace contextRef="#ctx0" brushRef="#br0" timeOffset="95376.7306">25382 6385,'-17'0,"17"53,0-18,0 54,0-72,0 54,0-36,0 18,0 0,0-18,0 1,0-1,0 0,0-17,35 17,-17-17,-1-1,1 1,0-18,17 0,18 0,-36 0,36 0,-35 0,0 0,-1 0,19-35,-1-1,-18 1,1 0,17-18,-35-18,18 1,-18 35,0-18,0-18,0 36,0-18,0 35,-18 1,1-1,-54 18,18 0,0 0,0 0,36 0,-1 0,-17 0,17 0</inkml:trace>
  <inkml:trace contextRef="#ctx0" brushRef="#br0" timeOffset="96280.8286">26670 6332,'-35'18,"17"17,18 1,-18-1,-17 0,35-17,0-1,0 1,0 17,0 1,0 17,0-36,-17 18,17 1,0-19,0 1,0 17,0-17,0 17,17 53,1-70,-1 0,19-18,-19 17,19-17,-1 0,35 0,-52 0,35 0,-18-17,-35-1,36 0,-1-35,0 1,-35 34,0-35,0 18,0-18,0 35,0 1,0-19,0 1,0-18,0 35,0-17,-17 17,-1-17,-17 0,-36 0,36-1,-1 19,-16-19,16 19,19 17</inkml:trace>
  <inkml:trace contextRef="#ctx0" brushRef="#br0" timeOffset="98944.57">19438 7197,'53'0,"18"0,34 0,54 0,-53 0,0 0,0-36,-71 19,-35 34,-35 1,-18-18,17 18</inkml:trace>
  <inkml:trace contextRef="#ctx0" brushRef="#br0" timeOffset="102361.1402">27252 6897,'35'0,"54"0,-19 0,18 17,1 1,-1 35,-71-35,1-1,53 1,-19 35,-16-18,70 89,-71-71,0 70,0-52,-17 17,-18-35,18 0,-18 17,0-17,35 0,-35 0,0 17,0 1,0-36,0 18,0-18,0 18,0-35,0 0,-18 35,-17-1,-18 19,0-36,0 18,-35 0,35-35,-88 70,71-70,-72 52,1-35,-17-17,-19 35,1-18,-18-35,-53 18,0 17,-35 18,35-18,35-35,-35 0,106 0,-53 0,53 0,70 0,-35 0,71 0,-53 18,35 0,0-18,-35 0,17 0,-34 0,-1 0,-71 0,19 0,-19 0,36 0,0 0,0 0,-71 0,36 0,-71 0,0 0,-35 0,-71 0,-35 0,17 0,19 0,-1 0,0 0,36 0,34 0,36 0,71 0,-36 0,1 0,-1 0,71 0,35 0,-106 0,89 0,70 0,-18 0,19 0,-19 0,-35 0,0 0,1 0,-1 0,17 0,37 0,-1 35,35-17,0-18,-17 17,0 1,0 0,17-1,0 18,1 1,-19 17,19 0,17 35,-18-35,18 0,0 35,0-53,0 36,0-36,0 0,0-17,0-1,0 1,0 35,18-35,35 70,0 0,-18-53,18 1,-18-1,-17-18,35 1,35 17,-53-17,71-18,-71 35,18-35,0 0,-18 0,18 0,53 0,-71 0,18 0,-18 0,54 0,-36 0,0 0,35 0,-18 0,-34 0,34 0,-52 0,17 0</inkml:trace>
  <inkml:trace contextRef="#ctx0" brushRef="#br0" timeOffset="103104.6634">17798 10354,'17'-18,"36"18,-18 18,-17 0,0-1,52 36,-34-35,17 0,35-1,0 89,-53-106,89 71,-89-71,-35 17,18-17,-18 18,-71-18,-105 53,-36-18,-70-17,70 17,-35-35,88 53,-17-53,141 0,17 17</inkml:trace>
  <inkml:trace contextRef="#ctx0" brushRef="#br0" timeOffset="104504.8722">17709 9931,'36'35,"52"53,0 36,-53-54,1-17,87 71,-70-71,-18-18,54 35,-54-52,35 0,-52-18,-18 17,18 1,-18 17,-36-17,1 17,0-17,0-1,-1 1,1 0,17-1</inkml:trace>
  <inkml:trace contextRef="#ctx0" brushRef="#br0" timeOffset="109505.1417">21308 12594,'70'0,"36"0,0 0,0 0,0 0,-18 0,-35 0,-36 0,19 0,-1 0,0 0,1 0,16 0,19 0,-53 0,87 0,-34 0,0 0,-36 0,18 0,0 0,-18 0,-17 0,17 0,18 0,35 0,-53 0,36 0,17 0,-35 0,18 0,-1 0,-52 0,52 0,-34 0,16 0,1 0,18 0,35 0,-18 0,18 0,0 0,-1 0,-69 0,52 0,-70 0,-1 0,1 0,-1 0,1 0,35 0,-18 0,36 0,35 0,-18 0,-53 0,-88 0,-123 0,-18 0,-71 0,18 0,0 0,36 0,-1 0,18 0,123 0,-17 0,71 0,-19 0,19 0,-36 0,0 0,0 0,-18 18,18-18,18 17,0-17,0 0,-1 0,1 0,-18 0,-17 0,17 0,-18 18,1 0,-1-1,-17 1,53-18,-36 0,0 18,36-18,-18 0,0 0,0 0,18 0,-18 0,36 0,-1 0,-17 0,70 0,71 0,17 0,54 0,-36 0,70 0,-34 0,34 0,36 0,-35 0,-36 0,1 0,-71 0,17 0,-52 0,-18 0,0 0,-36 0,18 0,1 0,17 0,-18 0,0 0,18 0,-35 0,17 0,0 0,-17-18,17 18,-17 0,0 0,17 0,-141 0,-88 0,18 0,-160 0,19 0,-36 0,-70 0,105 0,36 0,70 0,36 0,53 18,34-1,54-17,53 18,105-18,36 0,123 53,71-53,70 0,89 0,140 0,-17 0,-282 0,0 0,-212 0,-106 0,-123 0,-123 0,-107 0,-123 17,-88 54,17-71,-70 0,194 0,141 0,141 0,71 0,53 0,123 0,106 0,35-35,36-36,70 54,-36-72,-140 89,-177-17,-17-1,-71 18,-70 0,-54 0,36 0,-53 0,-88 0,17 0,18 0,-35 0,123 0,18-35,106 17,123 1,159-1,35 18,1 0,-1 0,-106 0,-88 0,-70 0,-71 0,-35 0,-18 0,0 0,0 0,1 0,-1 0,18 0,52 0,1 0,70 0,-17 0,0 0</inkml:trace>
  <inkml:trace contextRef="#ctx0" brushRef="#br0" timeOffset="117584.3657">21608 13988,'53'0,"52"0,72 0,-36 0,35 0,1 0,-36 0,18 0,-89 0,18 0,-35 0,0 0,-18 0,1 0,-1 0,-17 0,17 0,-17 0,34 0,1 0,18 0,-1 0,-17 0,0 0,35 0,-52 0,17-36,-18 36,18 0,-18-17,0 17,1 0,-1-18,36 18,-1 0,-35 0,18 0,-17 0,16 0,-16 0,17 0,17 0,-52 0,17 0,-17 0,17 0,-17 0,-1 0,1 0,35 0,-35 0,70 0,-35 0,-18 0,53 0,-70 0,17 0,0 0,-17 0,35 0,-35 0,-1 0,36 0,-18 0,18 0,35 0,-17 0,35 0,-36 0,-17 0,-35 0,0 0,17 0,0-18,36 18,-18-17,0-1,-1 18,-34 0,0 0,-1 0,36 0,-35 0,0 0,34 0,1 0,-35 0,17 0,18 0,-17 0,16 0,-34 0,0 0,17 0</inkml:trace>
  <inkml:trace contextRef="#ctx0" brushRef="#br0" timeOffset="118904.9337">29651 6668,'18'-18,"17"18,18 0,35 18,53 17,0-35,36 0,-1 0,0 0,-17-18,-18 1,-53-36,-52 53,-1 0</inkml:trace>
  <inkml:trace contextRef="#ctx0" brushRef="#br0" timeOffset="120456.6251">29157 12453,'-18'0,"-17"0,35 18,-17 17,17-17,0 35,0-36,-36 71,36 1,0-37,0 19,0-18,0 18,0-19,0-16,0-1,0-17,0-1,0 19,0-1,18-18,0 1,-1 0,-17-1,18-17,35 0,-36 0,36-53,18-70,-36 52,-17 1,-18-1,17 18,-17 0,0 36,0-36,0 35,0 1,0-19,-17-34,-1 70,-35-35,0-1,18 36,17 0,1 0,-19-17,19 17,-18-36</inkml:trace>
  <inkml:trace contextRef="#ctx0" brushRef="#br0" timeOffset="121553.548">29845 12524,'0'-18,"35"-35,18 0,-18 36,1-1,-1 0,-17 18,-1 0,19 0,-1 0,-17 0,-1 0,36 0,-18 0,-17 18,17 17,-35-17,0 52,0 1,0 35,-70-36,-89 36,71-35,-36-36,71-17,36-18,34-18,36 18,35 0,-17 0,35 0,-71 0,18 0,18 35,-54 1,36 16,18 19,-36-36,-17 1,-18-19,35 18,-35 1,0-19,0 36,0-35,0 0,-53 87,-18-105,-70 18,-35-18,17 53,53-53,-35 0,71 0,-18 0,70 0,0 0,1-18</inkml:trace>
  <inkml:trace contextRef="#ctx0" brushRef="#br0" timeOffset="123105.9015">31291 12312,'-17'53,"34"53,19 17,-1 18,-17-17,-1 52,-17-70,53 17,-53-70,0-17,0-19,0-87,-17-18,-1 35</inkml:trace>
  <inkml:trace contextRef="#ctx0" brushRef="#br0" timeOffset="123608.5786">31062 12929,'88'0,"18"-35,53 0,53 35,-36-18,-35-17,-17 35,-54 0,-17-35,-35 35</inkml:trace>
  <inkml:trace contextRef="#ctx0" brushRef="#br0" timeOffset="124577.0319">32385 12347,'0'0,"-71"36,71-19,-17 18,-1 1,18-19,0 19,0-1,0 53,0-17,0-36,0 53,18-53,-1 18,1-17,0-19,-1 19,1-19,-18 1,35-1,18 36,-53-35,18-18,17 18,0-1,1 1,-1-18,53 0,-35 0,-18 0,18 0,-35 0,0 0,17-18,0 1,-35-1,18-17,17-36,0-17,-17 17,-18 54,0-19,18-34,-18 35,0-18,0 17,0-52,-36 53,-17-18,0 0,1 18,-1 17,-18 1,53 17,-70-18,35 18,36 0,-1 0,0 0,-17 0,17 0</inkml:trace>
  <inkml:trace contextRef="#ctx0" brushRef="#br0" timeOffset="125144.6296">33567 11959,'17'0,"19"0,-19 106,19 35,17 53,-1 53,-52-35,18-36,35 53,-53-123,0 0,0-71,0-17</inkml:trace>
  <inkml:trace contextRef="#ctx0" brushRef="#br0" timeOffset="125993.3532">28963 15011,'0'-18,"18"0,17 18,-35-17,18 17,52 0,36 0,70 0,54-53,-54 18,36 17,-89 0,-17 18,-18-53,-52 53,-72 0</inkml:trace>
  <inkml:trace contextRef="#ctx0" brushRef="#br0" timeOffset="126921.8721">29404 15240,'35'-18,"18"1,35-1,54 18,16-18,19-34,-36 52,-18-36,-17 19,-88 17,-1 0,-34 0,-1 0</inkml:trace>
  <inkml:trace contextRef="#ctx0" brushRef="#br0" timeOffset="127752.6643">31344 14640,'0'0,"-53"0,18 0,-18 0,0 36,53-19,0 36,0-18,0 18,0-35,0 17,0 18,0-18,0 1,0 17,0-18,36 18,-19 17,1-70,-18 18,17 17,1-17,-18 0,35-18,54 17,-36-17,-1 0,37 0,-19 0,18 0,-52 0,-19 0,-17-17,53-19,-53 1,0 0,0-18,0 35,0-17,0-18,0 35,0 1,0-36,-53 18,18 17,-18-35,18 18,0-1,-1 19,19 17,-19 0,-17-36,36 36,-1 0,-35 0,18 0,0 0,17 0,-17 0,17 0,0 0,1 0,-1 0,1 0</inkml:trace>
  <inkml:trace contextRef="#ctx0" brushRef="#br0" timeOffset="128945.0421">32120 14429,'18'-18,"17"18,1 18,-36 52,0 1,0-1,0 36,0-18,0-17,0-18,0-18,0 0,0 18,0-17,0-19,0 18,35-17,18-18,53 0,-53 0,35-53,-71 53,19-35,-19 17,1 18,35-17,-53-1,18 0,-1 1,1-1,-1 0,1 1,-18-1,18 1,-18-1,17 36,-17 34,0 54,0 71,0-72,0 19,0-71,0 17,0 1,0-18,0 17,0-17,0-35,0 0,0-1,0 1,0 0,0-1</inkml:trace>
  <inkml:trace contextRef="#ctx0" brushRef="#br0" timeOffset="131136.1954">16669 14781,'35'0,"53"0,18 0,35 18,0-18,-17 0,-18 0,-1 0,-34 0,0 0,-19 0,1 0,0 0,0 0,-35 0,17 0,-17 0,-1 0,36 0,-35 0,53 18,-54-18,1 0</inkml:trace>
  <inkml:trace contextRef="#ctx0" brushRef="#br0" timeOffset="131904.1431">17939 14693,'0'-17,"17"17,1 35,53 0,-18 36,70-1,36 1,-36-18,1 17,34-17,-34 18,-54-36,19-17,-54-18,-17 17,-18 19,-36 34,1-35,-36 18,19 0,-37 35,36-52,-17 17,35-18,-1-17,19-1</inkml:trace>
  <inkml:trace contextRef="#ctx0" brushRef="#br0" timeOffset="133536.7876">26053 15363,'70'0,"142"0,0 0,-54 0,-17 0,-35 0,-53 0,-70 0,-54 18,-53-18,19 18,-19 35,-52-36,88-17,17 18,0 17,230-35,88 0,35 0,36 0,-71 0,-141 0,-71 0,-17 0,-124 0,-71 0,-70 0,36 0,-1 0,106 0,36 36,140-36,71 0,-35 0,106-18,-53 0,-54 1,1 17,-35-53</inkml:trace>
  <inkml:trace contextRef="#ctx0" brushRef="#br0" timeOffset="144329.4823">23724 16739,'0'53,"0"-35,141 35,1-53,87 53,-17-53,-1 0,-34 0,-1 0,-35 0,0 0,0 0,-53 0,18 0,-53 0,-17 0,-1 0,-18 0,1 0,0 0,17 0,-17 0,-1-18,1 18,17 0,-17-18,-106 18,-212 0,-18 0,-123 0,71 0,52 0,107 0,34 0,160 0,-1-17,53-1,124 18,88 0,106 0,-36 0,1 0,-71 0,-141 0,-36 0,-52 0,-89 0,-246 0,-1 0,-123 53,88-35,36 52,158-52,89 0,52-18,0 0,36-36,53 19,87-1,-17 18,106-53,0 18,36 35,34 0,-70 0,0 0,-106 0,18 0,-106 0</inkml:trace>
  <inkml:trace contextRef="#ctx0" brushRef="#br0" timeOffset="148496.6424">26829 16334,'53'-18,"0"0,0-35,35 1,0-1,-18 0,19-18,-1-35,-18-17,-17 70,-17-35,34 35,-52 18,17-36,0 18,-35 35,18-17,17-35,1-1,-19 0,1-52,35-36,0 18,-36-71,71 54,-35-36,0 53,-35-18,0 88,-1-17,-17 53,0 0,0-18,36 17,-36 1,0 17,17-35,18 1,-35-19,0 0,18-17,53-35,-71 52,0-17,17-18,-17 36,36-1,-19 18,-17 18,0-36,0 1,0 17,0-18,35-17,-35-18,0 36,0-1,0 1,0-36,0 18,0 17,0 18,0-53,0 18,0 18,0-19,0 36,0 1,-17-37,17 54,-18-36,18 36,0-18,0 18,-17-36,17 19,-18 16,-17-52,17 0,0 35,-17 0,35 18,-18-53,-17 35,18 17,17 19,-18-36,-17 0,35 35,-18-35,18 18,-18 17,1-17,17-18,-36 18,19 0,-1-1,0 1,-17-35,18 52,-1-17,-53-18,36 0,17 35,-34-52,34 17,0 53,1-36,-1 19,0-1,18 1,-53 17,18-36,18 19,-1-1,0 18,1-18,-1 18,0 0,1 0,-1-17,0-1,-52 0,52 18,-35-17,0-19,0 19,-17-18,35 35,17 0,-53 0,19 0,34 0,-35 0,0 0,-35-18,-36-17,54 35,-18-36,52 36,-69 0,52-17,0 17,0 0,-35 0,-18-18,-18-35,18 53,-35 0,0 0,-70 0,34 0,36 0,-35 0,17 0,18 0,-71 0,36 0,-36 0,36 0,-36 0,36 0,35 0,-71 0,35 0,1 0,-18 0,53 0,-35 0,-1 0,-70 0,0 0,36 0,-72 0,1 0,35 0,0 0,71 0,-36 0,36 0,-36 0,71 0,-35 0,17-17,53 17,36-18,-19 18,1-18,18 18,-19 0,72 0,-71-53,-54 53,1 0,18 0,-89 0,71 0,-71 0,107 0,-37 0,37 0,-19 0,54 0,34 0,19-17,-19 17,19 0,-1 0,-52-18,34 18,-70-18,18-17,18 35,52 0,-17-17,17 17,1 0,17-18,-18 18,-17-18,-1 1,19-1,-1 0,0 1,-17-1,17 18,18-18,0 1,0-1,0-17,18 0,0 35,-1 0,36 0,-35 0,35-18,17 18,19 0,-54-18,18 18,-18 0,0 0,1-35,-1 35,0 0,18 0,-18 0,1-18,-19 18,1 0,35 0,-35 0,-1 0,54 0,-54 0,19 0,-19 0,19 0,16 0,37 0,16 0,-87 0,0 0,17 0,0 0,54 0,34 0,-17 0,-18 0,-53 0,18-17</inkml:trace>
  <inkml:trace contextRef="#ctx0" brushRef="#br0" timeOffset="149400.3677">17392 7955,'53'0,"17"0,19 18,-1-1,35 36,-52-35,17 17,-70-17,-1-18,1 18,-18-1,0 18,0-17,0 35,0 0,0-35,0 17,0 18,-35-18,17-17,18 17,-18-17</inkml:trace>
  <inkml:trace contextRef="#ctx0" brushRef="#br0" timeOffset="151674.0508">26599 16951,'0'-53,"18"35,0-17,-18 18,17-1,1 0,0 1,-1-1,-17 0,18 1,17-1,-17 18,35-18,-36 1,36 17,-17 0,-1 0,0 53,0-18,18 18,-53-18,18 71,-18-53,0 17,0 36,0 0,-53 18,-17-36,-54 35,-35-17,71-53,53-35,-53 17,70-17,71-18,141-18,18-17,35 17,-18-35,-88 18,-18 17,-52 1,-53 17,-1-18,-17 0,-17-35,-1 0</inkml:trace>
  <inkml:trace contextRef="#ctx0" brushRef="#br0" timeOffset="152713.8423">28081 16722,'-53'35,"36"36,17-1,-18-17,18 0,0-18,0 36,0-1,0-34,0-19,0 54,0-54,0 1,0 0,18 17,-18 0,35 1,-18-19,1-17,0 18,-1-18,19 0,-19 0,1 0,17 0,1-18,16-70,-16 0,17 35,-36 18,19-36,-19 36,-17-1,0 1,0 18,18-19,-18 1,0 0,0 17,0 0,0-34,0 16,0 19,0-1,0 0,0 1,-18-1,-17 0,0 18,17 0,0 0,-17 0,17 0,1 0,-1 0,1 0,-19 0,19 0,-19 0,19 0,-1 0,0 0</inkml:trace>
  <inkml:trace contextRef="#ctx0" brushRef="#br0" timeOffset="153824.9057">29333 16563,'0'53,"0"-18,-17 18,17 0,0 35,0-17,0 35,0-1,0 19,0-107,0 72,0-19,0-52,0 0,0 17,0-18,0 1,17 0,1-18,17 35,-17-17,35-1,-18 1,36-18,-36 0,18 0,-18 0,1 0,-19 0,1 0,-1-53,-17-18,18-17,-18-18,0 18,0 35,0 0,0-35,0 53,0-36,0 54,-35-19,17 1,1 0,-19 0,19 35,-1 0,0 0,-17 0,17 0,-52-18,35 18,-18-35,35 35,0 0,-17 0,17 0</inkml:trace>
  <inkml:trace contextRef="#ctx0" brushRef="#br0" timeOffset="154921.819">30815 16492,'0'0,"-17"0,-1 0,0 0,-52 0,17 0,17 0,-16 0,-1 36,53-19,-53 36,35-18,-17 18,35-35,0 35,-35 53,17-71,18 53,0-35,0 18,0 17,0-18,0 19,0-19,0 1,18-18,-1-18,36 53,-35-53,-1 1,-17-19,18 1,17 17,-17-35,0 0,34-88,-16 0,-19 70,19-35,-19 36,1-19,-18-16,0 16,0 1,0 17,0 1,0-36,0 35,0 0,0-17,0 0,0 0,0-1,-18 19,-17-1,0-17,-1 17,-16 18,-1-17,17 17,19 0,-1 0,-35 0,18 0,17 0,1 0,-1 0,0-18,1 18,-36-18</inkml:trace>
  <inkml:trace contextRef="#ctx0" brushRef="#br0" timeOffset="161169.0663">23654 9578,'0'0,"-18"-18,0 1,-17-19,18 19,-36-1,17-17,-17 17,-52 1,-19-36,-35 35,-88-17,-70 17,-1-52,-70 70,-141 0,-53 0,-70 0,87 0,177 0,0 0,106 0,35 0,106 17,-18-17,88 35,-52 18,70-53,0 36,-53 52,18-35,-35 35,17 18,35 17,1 1,-19 34,-16 72,-1 17,53-53,-71 17,19 54,52-36,-18 18,18 35,53-35,0 36,0-1,0 0,0-106,106 89,0-18,35-18,0 1,35 34,-34-35,104 36,-51-71,122 88,-52-70,17 0,159-54,17 54,-17-71,-123-88,88 18,-1-18,-17-18,-35-35,70 0,89 0,52 0,89 0,-265 0,88 0,-105-71,-89 18,-70-35,-18 35,-88 36,17-72,-35 54,0-18,71 36,-18-1,18-70,-18 70,88-35,-70-53,0 53,-36-52,-52 16,-1-34,19-106,52-1,-71-17,54-17,17-1,0 18,-35 89,-53 34,-18 54,0-1,-35-17,0-18,0-35,18-71,-18 71,0 0,0-35,0-1,-35-17,-18-18,-53 18,18-35,-18 70,-35-35,0 36,17 16,-17-16,18 34,-1 54,71-1,-70 54,35-54,17 36,0-18,-87 0,-1-18,18 54,-18-19,-17-17,-89-35,53 71,-34-72,16-52,1 88,53 0,-71 18,53-18,17 0,18 0,-105-17,87 35,-34 17,17-17,53-18,88 53,-18 0,36 0,17 0,-17 0,17 0,1 0,-19 0,-16-18,-1 18,-18 0,18-17,0 17,36 0,-1 0,0 0</inkml:trace>
  <inkml:trace contextRef="#ctx0" brushRef="#br0" timeOffset="171051.3463">23283 670,'0'-17,"0"-1,-17 18,-1-35,0 35,1-18,-18 18,-1-18,-17-17,18 18,17 17,-52-18,17-17,-123-1,70 1,-35 35,-53-18,-18-17,53 0,-53 35,36 0,-71 0,0 0,71 0,-36 0,36 0,-71 0,35 0,36 35,17-35,-53 18,36-18,0 53,17-53,18 17,-36 19,54-19,-18 19,-53-19,88 1,-35 17,17-35,-34 71,52-36,-18 0,1 36,52-36,-88 71,54-36,16-17,37 18,-90 52,89-70,-17 53,-18-18,-18 71,18 0,17-36,-17 71,53-70,-54 35,37-54,16 19,1-1,17-52,18 17,0 18,0 35,0-35,0 70,0 1,0 70,0 35,0-35,71 88,-18-88,35 0,71 88,-89-106,19-88,16 18,36 70,-35-88,18-17,70 35,70-1,-34 1,-1-18,53-17,-52-18,-1-36,-17 1,-54-18,-17-18,18 0,-18 0,53 18,18 36,53-36,17 35,53 18,-88-36,-36-52,36-18,-88 53,18-36,-54 19,-52-36,34 17,54-17,-18 53,18-35,-18-18,-35 35,0-35,17 18,54 35,-54-53,18 17,36 19,-1-36,18 17,53-17,-71 0,36 0,-71 0,-35 0,0 0,17 0,-52 0,17 0,18 0,0 0,-53 0,17 0,18 0,-17 0,-36 0,53 0,-35 0,0 0,35 0,1-35,16 35,-52-18,36 18,-19-17,-35-19,18 36,0-35,0 0,-18-1,18-16,124-90,-18 1,-1 18,-34-18,-18-18,35-70,-106 88,36-53,-36 17,-35 36,0-35,0 52,0 71,0-53,0 1,0-1,0-71,0 89,0-35,-35-36,35 53,-18-53,-17-17,-71 17,88-17,0 88,-70-71,71 53,-1 18,-70-36,53 1,-36-1,18 19,-17-1,-36-18,53 1,-35-1,17 36,0 0,1 0,35 17,-54-17,19 0,-36-36,-17-17,-54 18,-17-54,71 54,-36-18,-35 35,35 0,0 0,36 36,-36-36,36 18,35 17,17 18,36 18,-71-18,35 0,-17-17,35 34,-35-34,0 35,17-18,18 35,36 0,-1 1,-53-19,54 36,-18-17,-1-1,1 0,0 1,17-1,18 1,-35 17,17-18,-17-17,17 17,1 18,-1-18,0 1,1 17,-1 0,-17-18,17 0,-35 1,18-1,0-17,17 35</inkml:trace>
  <inkml:trace contextRef="#ctx0" brushRef="#br0" timeOffset="175216.9579">25541 7779,'35'0,"124"0,-18 0,0 0,71 0,-106 0,70 0,-17 0,17 0,-70 0,0 0,0 0,-53 0,53 0,-18 0,-35 0,-18 0,36 0,-54 0,1 0,35 0,-18 0,18 0,-18 0,18 0,35 0,-35 0,18 0,35 0,52 0,-52 0,-35 0,35 0,-18 0,18 0,-36 0,-17 0,35 0,-35 0,0 0,35 0,-70 0,0 0,-1 0,1 0</inkml:trace>
  <inkml:trace contextRef="#ctx0" brushRef="#br0" timeOffset="176249.3963">28910 7232,'18'18,"35"-1,-36-17,19 36,17-19,35 36,-53-18,18 1,17 17,1-18,-18-18,0 19,-18-19,0 1,-17-18,0 18,-1-18,1 17,-18 1,0 0,0 52,0-52,0 35,-35-18,17 36,-35-19,36-16,-19-1,-34 53,52-70,-17 17,-1 18,19-18,-1 18,1-53,-1 0</inkml:trace>
  <inkml:trace contextRef="#ctx0" brushRef="#br0" timeOffset="179208.7292">617 11501,'18'0,"0"0,-1 0,36 0,-35 0,35 0,17 0,1 0,35 0,105 0,1 0,0 0,-1 0,-70 0,-17 0,-106-18,-18 0,17-35,-17 36,0-1,0 0</inkml:trace>
  <inkml:trace contextRef="#ctx0" brushRef="#br0" timeOffset="179930.1693">2117 11007,'17'0,"1"0,35 0,-35 0,34 53,1-18,36 35,-1-34,-18 34,1-52,-18 0,-36-1,1 1,0-1,-18 54,0-36,0 36,-36-36,-52 18,35-18,18-17,-18 17,53-17,-53 17,36-17,17-1,-18-17,0 18,-17 17,17-17,-17 17,17 1,-17-1,0-18,17-17,1 0</inkml:trace>
  <inkml:trace contextRef="#ctx0" brushRef="#br0" timeOffset="182209.3683">30145 7426,'53'0,"-36"0,19 35,-19 1,1 69,0-52,-18 53,0-18,0 18,0-53,0 18,17 17,-17-53,0 0,0 1,0-1,0-17,0-1,0 36,0-35,0 17,0-17,0 17,0-17,0 17,0-17,0-1</inkml:trace>
  <inkml:trace contextRef="#ctx0" brushRef="#br0" timeOffset="183449.5899">30727 7691,'0'35,"0"35,0 36,0-18,0 1,0-19,0 1,0 35,0-54,0-16,0-19,0 19,0-19,0 1,0 0,0-1,18-52,-1-18,36-70,-35 52,-1-17,1 17,-18 1,35 34,-35 1,18 18,-18-19,0 19,0-19,0 1,0 17,0 1,0-19,0 19,0-1,0-17,0 17</inkml:trace>
  <inkml:trace contextRef="#ctx0" brushRef="#br0" timeOffset="184433.1343">31521 7691,'-18'0,"-17"52,35-34,0 53,0-18,-18 52,18-69,0 52,0-18,0-34,0-19,0 19,0-1,18-17,-18-1,0 1,0-1,17 1,1 0,17-18,1-53,-36 35,70-70,-52-35,17 17,-35 18,35-54,-35 125,0-1,0 0,0 1,0-1,0 1,-17-19</inkml:trace>
  <inkml:trace contextRef="#ctx0" brushRef="#br0" timeOffset="185633.7932">32597 7355,'-53'0,"-35"0,52 0,-34 0,-18 18,-18-18,53 35,-53-35,53 18,18-18,-1 0,19 0,-1 0,18 35,0 53,0-52,0 34,0 36,0-18,18 18,-18-18,0-35,35 35,-35-35,18-17,-18-54,0-35,17 18,-17 17,18 1,0-1,35-17,-36 17,54 18,35 0,-1 0,-69-18,17 18,-36 0,1 0,17 0,0 0,18 0,-17 0,52 71,-70-53,17 17,0 0,-17-17,-18 17,17-35,-17 18,18 52,-18-52,0 35,0 35,0-35,0 17,0-17,-71 18,36-36,-88 36,70-54,-53 1,53-18,0 0,-17 0,52 0,-35 0,18 0,-53-35,35 17,17 0,-34 1,-1-36,36 35,-36 1</inkml:trace>
  <inkml:trace contextRef="#ctx0" brushRef="#br0" timeOffset="189064.3856">31062 8378,'0'18,"0"0,0 17,0 18,0-18,0 18,0-18,0 36,0 17,0-17,0-18,0 35,0-18,-18 72,-17-54,0 35,-18-17,-35 53,17-36,-52 36,-89 53,89-142,-1 36,1-71,-18 54,17-72,-35 71,71-52,18-19,-19 36,19-18,-1-35,-17 18,-35 35,17-53,-71 18,-70-18,36 0,-36 0,35 0,1 0,34 0,-35 0,1 0,-1 0,-35 0,-70 0,-1 0,1 0,-71 0,-36 0,-17 0,0 0,141 0,-52 0,105 0,70 0,-70 0,71 0,-71 0,53 0,18 0,-71-36,35 36,-35 0,0 0,71 0,-71 0,35 0,36 0,35 0,-36 0,-17 0,-17 0,34 0,-34 0,-36 0,35 0,0 0,36 18,-71 0,53 17,-18-17,-70 70,0-53,-18 71,-18-71,1 18,-36 35,18 36,-35 34,70-16,-124 34,54-53,-36-70,89 71,17 17,0-18,53-70,-53 71,124-107,-106 19,52 70,107-1,-54-52,-87 53,-1-18,18 1,-17 34,52-17,53-89,-52 72,52-36,0 17,0-17,54-18,-54 1,53-1,0-35,-53 53,54-53,-19 70,1-17,34-17,37-19,-37 1,54-1,-18 36,36-53,-36 0,-36 53,72-53,-107 36,54-19,-89 19,0 34,18-17,-53 35,35-17,1-1,-54 1,53-1,106-52,-141 35,106-35,-53-1,35-17,53 18,-70 17,17-35,53 35,-18-35,-123 0,18 0,88 0,-71 0,-123 0,0 0,105 0,1 0,35 18,141 0,-18-18,-17 0,17 0,1 0,-54-36,-52-16,-1-54,-35 0,53 88,1-52,16 34,1-34,35 35,-88-36,53 0,-53-34,17 34,1-123,17 88,0-17,36-1,-1 1,18 35,18-1,0 36,17-35,-35-53,36 71,-19-36,19 0,-36-18,35 1,0 17,18 18,-17 17,17 1,-53 17,53 0,0 0,-18-35,18 53,0-36,0 36,-17-53,17 35,0 35,0 0,-18-35,18 18,-18 18,1-1,17 0,0 1,17-1,89 18,106 0,88 35,-89-35,72 71,-72-54,-70-17,-88 0,-35 0</inkml:trace>
  <inkml:trace contextRef="#ctx0" brushRef="#br0" timeOffset="190584.3244">2240 10918,'71'18,"17"35,-18 35,54-17,-36-18,0-18,-35 0,-17-17,-19 0,1-18,-1 35,-34 53,-89 0,71-17,-89-1,-35 54,-17-36,-53 53,35-88,-36 53,89-18,88-70,53-1,-17-17</inkml:trace>
  <inkml:trace contextRef="#ctx0" brushRef="#br0" timeOffset="193528.688">5327 12118,'71'0,"34"0,-16-18,16 18,-52-17,35 17,-35-53,-17 53,34 0,1-18,-18 18,17 0,-52 0,35 0,-18-18,53 1,-52 17,-1 0,-18 0,-17-18,53 1,18 17,-53 0,52 0,-17 0,-35 0</inkml:trace>
  <inkml:trace contextRef="#ctx0" brushRef="#br0" timeOffset="198737.4829">15787 1094,'-18'0,"-17"0,0 0,17 0,-17 0,-1 0,1 35,0 18,0 0,17-18,-53 18,36-18,17 18,-17 0,-18 18,0-1,36-17,17 35,-18-35,18 18,0 35,0 17,0 18,0 71,0-36,0 1,0-36,0 17,53-16,-35-19,-1-52,54 34,-54-52,36 0,-53-35,53 17,-17 18,-1 18,0-36,-17-17,35 34,-18-16,0-19,18 36,0 0,-35-53,-1 18,36 70,-35-88,17 88,0-52,-17 16,0 37,-18-36,17-1,-17-16,0 52,0-17,-53 34,-35-52,0-17,-88 52,140-71,-52 54,53-53,17-18,1 35,-1-35,18 70,0 72,0-1,88 17,-35 72,35-54,-17 53,17-35,-17-70,-36 52,0-17,18 17,-18-52,18-1,-35 54,0-1,105 89,-105-89,17 0,18 19,-35-19,-18 0,0 18,35 18,-35-36,0 71,0-70,0 34,0 1,-35-18,35 18,-18-71,-17 0,17-18,18 19,-88 16,35 19,0-19,0 36,-53 18,89 17,-72-17,36 17,-35 18,53-70,17 52,18-88,-17 0,17 0,0 18,0-18,0-35,0 35,0-70,0 52,70 36,-70-53,88 53,-17-36,-53-17,52-18,1 36,-1-54,-17-17,-17-18,34 18,-35-35,18 17,35 0,-52-17,52 0,-18 17,-17-35,36 0,-36 0,-18 0,35 0,-52 0,35 0,-35 0,-1 0,-17-71</inkml:trace>
  <inkml:trace contextRef="#ctx0" brushRef="#br0" timeOffset="202209.6753">14852 1129,'0'53,"-35"0,-1-18,-52 53,35-17,-35 35,35-36,-53 54,1-1,-1 36,35 0,-17-36,-18 36,36 0,-1-1,-17 19,35-54,0 71,18-70,-1-18,-17 52,53-17,0-35,0 35,0 0,0 71,0-71,36 18,-1 0,36 52,-18-17,-1-52,37 52,-19 0,54 53,-36-53,18 35,35-35,0 70,-35-70,0-17,-54-54,54 71,18 36,-89-107,53 1,-70-19,35 19,17-36,-70 0,18-35,0 18,-18 17,0-53,0 36,0 17,0-35,0 0,-36 35,-87-17,-71 34,70-16,71-72,18-17,18 0,-1 0,-17 0,-1 0,-34-70,52 34,1 19,-1-1,18 1,70 105,72 106,-54 17,0-17,-53-105,18 34,-35-17,-1 17,-17-17,18-35,-18 17,0 18,0 0,0 35,0-35,0 17,0 18,-88 53,70-53,1 18,-36-53,35 17,-17-17,35 18,-18 17,18-35,0-1,0 107,0-71,0 18,0 53,0-71,0 0,0 71,0-71,0-36,0 19,88 88,-35-54,53 36,0 0,17 0,-52-17,35 52,70 0,36 36,-18-71,35 18,-70-71,70 0,-35-18,-35-34,-36-36,1-36,-18 36,-18-35,18-18,-89 0,54 0,-18 0,53 0,-53 0,52 0,-16 0,-72-18,1 0,-18-17,35 0,-17-18,-18 18,18-36,-18 18,17 0,-17 18,0-36,0 1</inkml:trace>
  <inkml:trace contextRef="#ctx0" brushRef="#br0" timeOffset="207084.0088">7867 11712,'0'-17,"18"17,17 17,-17 19,52 87,-70-52,18 70,-1-36,19 54,17 53,-53-71,35 88,-35-17,0 0,0 35,0-36,0 1,0-71,0-35,0 0,17-18,-17-18,0-34,18 52,-18-18,0 1,0 0,35 17,-35 18,36 17,-19-70,-17 0,18 35,-18-70,0 17,0-17,-18-18,-17 0</inkml:trace>
  <inkml:trace contextRef="#ctx0" brushRef="#br0" timeOffset="209720.4254">7391 15857,'0'18,"0"17,-36 53,36-17,0 35,0-53,0 35,0-17,0-36,0 35,0-34,18 34,0 18,-18-70,53 35,-36-18,54 53,-36-52,0-19,-17-17,17 18,1 0,-1-18,18 0,0-18,35-53,-53 36,18 0,-35-36,-1 18,1-35,-18 35,18-53,-1 54,-17-54,0 70,0-52,0 35,0 36,0-19,0 19,0-1,0-17,0-18,-17 35,-1-17,-17-36,17 71,0-17,1-18,-1 35,-17-18,-18 18,35 0,-35 0,-35 0,18 0,-89 0,35 0,72 18,16-18</inkml:trace>
  <inkml:trace contextRef="#ctx0" brushRef="#br0" timeOffset="211098.255">8290 15946,'0'-18,"36"-35,-19 35,18-35,1 18,-1 0,53-36,-17 54,-36 17,0 0,1 0,-1 17,35 72,-52 52,17-18,1 1,-36-19,0 1,0-18,-18 18,-17-53,-18 18,18-36,-18 18,35-35,71-1,194-52,-18-18,53-35,-52 35,-19-35,-122 70,-72 0,-34-34</inkml:trace>
  <inkml:trace contextRef="#ctx0" brushRef="#br0" timeOffset="211593.931">9948 14993,'18'0,"0"18,17 17,0 36,0-19,1 37,-1 52,53-18,-17 71,-18-17,0 52,0-106,-36-17,18-18,-17-17,17-18,-52-88</inkml:trace>
  <inkml:trace contextRef="#ctx0" brushRef="#br0" timeOffset="212468.7099">9507 16034,'18'0,"123"0,-35 0,106 0,-1-18,19-35,-54 36,0 17,-123-18,18 0,-54 18,1-17,35-19,-35 19,-18-19</inkml:trace>
  <inkml:trace contextRef="#ctx0" brushRef="#br0" timeOffset="213624.2276">10460 11536,'35'17,"0"19,-35-1,71 53,-53-52,52 69,-35-16,1-1,34 35,-52 54,17-19,36 19,-18 17,0 17,0 19,35-19,-35-52,17 0,-17-36,-35-52,17 17,-35-70,18-1</inkml:trace>
  <inkml:trace contextRef="#ctx0" brushRef="#br0" timeOffset="214394.0091">10971 14041,'18'0,"35"35,35 53,53 18,-88-53,35 17,1-17,-72-35,36 17,-35-35,17-88,71-88,-71 17,36 35,35-70,-54 89,-34 16,53-34,-54 70,-17 35,18 1,-18-36,0 35,18 0,-1 1,-17-1,0 1,0-1</inkml:trace>
  <inkml:trace contextRef="#ctx0" brushRef="#br0" timeOffset="216065.7562">31979 15716,'0'0,"-53"53,18-35,0-1,-36 1,54-18,-36 35,123-35,124-53,-123 36,-36-1,0-17,-299 88,-107 70,54-52,141-1,87-17,195-123,212-18,158-71,247-53,-17 36,-89-36,-617 71,0 88,0 0,-18 53,-229 18</inkml:trace>
  <inkml:trace contextRef="#ctx0" brushRef="#br0" timeOffset="217594.5169">11959 15540,'0'35,"0"0,0 18,0-17,0 52,0-35,0-18,0 0,0 1,35-1,18 53,-17-70,17 35,70 17,-35-35,36 36,17-53,-71-1,36-17,-71 0,18 0,-17 0,52-35,-88 17,106-17,-89 0,36-18,-53-18,18-17,-18 53,0-71,0 35,0-17,0 53,-18-88,1 70,-19 17,1 1,17 17,-34-17,16 17,-34-17,17 35,-53-17,18 17,-18-18,-35 18,35 0,18 0,17-35,54 35,-1 0,-53-36,54 36,-19-17,1-1,18 18,-36 0,0-18,35 18,-17 0,17-17,1 17</inkml:trace>
  <inkml:trace contextRef="#ctx0" brushRef="#br0" timeOffset="218848.6772">12559 15046,'0'0,"0"71,18-36,-18 35,0 19,0-54,0 35,17-17,-17 18,0-18,0-36,0 1,0 17,18 1,-1-19,1 1,-18 0,18-1,-18 1,35-1,18 1,88 17,71-35,70 0,35 0,107 0,-89-123,-106 35,-70-18,-159 88,18-17,-18 53,0 70,0-35,0-18,0 36,0 17,0-35,0 35,0-18,0-17,0-17</inkml:trace>
  <inkml:trace contextRef="#ctx0" brushRef="#br0" timeOffset="219897.5105">13899 15064,'18'0,"17"0,1 70,-19 18,1 36,-18-18,0 35,0 35,0-70,0 0,0-36,0-17,-18-35,18 0,18-18,123 0,0 0,88-89,-105 54,-36-18,0 18,-35-18,-35 53,-18-18,18-17,-1 17,-17 1,0-1,0 89,0 70,0 35,0 36,0-71,0-35,0-53,0-36,-17-34,-36-36,17 18,-87-54</inkml:trace>
  <inkml:trace contextRef="#ctx0" brushRef="#br0" timeOffset="221665.5058">1323 17498,'35'-18,"0"18,1 0,-1 0,71 0,17 0,-52 0,70 0,-70 0,-19 0,-16 0,-19 0,1 0,17-17</inkml:trace>
  <inkml:trace contextRef="#ctx0" brushRef="#br0" timeOffset="222457.0054">1499 18009,'0'18,"18"-18,35 0,0 18,35-18,-17 17,87 1,319 35,-372-53,1 0,-71 0,18 0</inkml:trace>
  <inkml:trace contextRef="#ctx0" brushRef="#br0" timeOffset="225033.6315">3563 17145,'-18'-18,"1"1,-36 17,18 0,-18 0,17 0,-17 0,-35 70,53-17,-18 18,18 17,17-35,1 0,17-18,0 0,0 18,0 0,0 18,17-36,1 18,35 53,0-36,17 54,124 70,-158-159,87 0,0 1,-34-36,-54 0,35-18,19-17,52-71,-53 71,-35-36,-35 18,17 18,-35-71,0 18,0-36,0 1,-35-18,-36 17,0 36,-17-18,35 89,-35-19,-35-34,34 35,19 35,-18 0,-18 0,35 0,-17 0,-18 0,0 0,54 0,-37-18,36 18,18-35</inkml:trace>
  <inkml:trace contextRef="#ctx0" brushRef="#br0" timeOffset="226434.4435">5362 16775,'0'-18,"-17"18,-19 0,19 0,-1 0,-35 53,35-18,1 18,-1 18,-35-36,18 53,35-70,-18 70,18 0,-35-35,35 0,-18 0,18 17,0 36,0 0,0-53,0-18,0 18,0-35,0 17,0-17,0-1,18 1,0 17,-1 18,54-17,-36-1,0-18,-17-17,35 0,0 0,-35 0,17 0,18 0,-18 0,18 0,-35-17,-1-1,19 1,-1-19,0 1,0 17,-17 1,-18-1,0 0,18 1,-18-1,0 0,0 1,17-1,-17-17,0 0,0-18,-70-18,34 36,1 0,0 17,-18-17,18 17,-36-17,18 17,0-17,18 17,0 18,17 0,0 0,1 0,-18 0,35-17,-18 17,-35 0,35 0,1 0,-36 0,35 0,1 0,-19 0</inkml:trace>
  <inkml:trace contextRef="#ctx0" brushRef="#br0" timeOffset="228185.3261">4516 18821,'88'0,"71"-36,87-16,37-37,52 1,-18-35,-158 105,-124 0,1 1,-125 17,-210 70,16 18,-69 1,52 17,106-18,70-18,124-52,141-18,106-71,-53 54,18-71,-89 70,36-35,-106 53,-18-18,-35 1,0-54,0 18,-35-70</inkml:trace>
  <inkml:trace contextRef="#ctx0" brushRef="#br0" timeOffset="229377.1661">4586 16316,'18'0,"52"-18,54-52,105-36,0 18,18-18,88-18,-52-17,17 18,-53 35,-18-18,-70 18,-36 52,18-17,-70 18,-18-18,35 18,0-18,-53 35,53-34,-35 34,0-17,36-1,34-17,-17 36,17-54,36 18,-35-17,105 17,-70-53,52 18,-52 35,0-53,-18 53,-18 0,-34 18,-19 17,-35 1,-35-1,36 0,-19 18,1-17,0-1,34-35,-34 36,17 17,18-53,-35 35,0 18,17-35,0-1,0 1,1 18,-1-19</inkml:trace>
  <inkml:trace contextRef="#ctx0" brushRef="#br0" timeOffset="230228.4308">10089 13582,'18'0,"123"-35,-35-1,123 19,-52-19,-71 36,-54 0,-34 0,0 0,-54 18,19 0,-36 17,18 36,-54 34,54-69,-35 34,34 18,-34-35,52 0,-35 18,36-36,-1-17,-17-1,17-17,0 0</inkml:trace>
  <inkml:trace contextRef="#ctx0" brushRef="#br0" timeOffset="232424.5115">1658 15081,'18'-17,"88"17,105 0,-34 0,-1 0,18 0,-18 0,36 0,35 0,0 0,-71 0,1 0,-71 0,-89 0,18 0,18 0,18 0,-36 0,-17 0,17 0,18 0,53 0,106 0,-36 0,71 0,-53-18,-18 0,-87-17,-72 35,1 0,17 0,0 0,71 0,35 0,71 0,-36 0,1 0,-71 0,-36 0,-52 0,-1 0,1 0,0 0,35 0,52 0,-34 0,35 0,-71 0,-17 0,-106 0,-124-53,-70 53,-212 0,0 0,53 0,0 0,-71 0,195 0,70 0,106 0,70 0,54 0,-1 0,-17 0,17 0,0 0,-17 0,0 0,17 0,-17 0,17 0,1 0,17 18,35 35,141-36,71 19,71-1,70-35,35 0,-70 0,0 0,-177 0,-105 0,-1 0</inkml:trace>
  <inkml:trace contextRef="#ctx0" brushRef="#br0" timeOffset="241912.6846">25576 935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4T06:32:5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5098,'0'-18,"0"0,-53-17,35 35,-17 0,0 0,-36 0,1 0,-18 53,-1-18,1 36,18-1,-19 19,-52 69,36 1,52 0,-18 0,-52 70,105-123,-35 123,0-88,0 88,0-87,0 87,18 18,-35-18,17 18,-18-35,18 123,36-53,-54-35,18 35,35-35,-52 53,52-18,-17-35,17 0,-52 0,70-18,-18-17,-17 0,35-1,0-34,0 70,0 0,0-71,0-35,0 36,0-89,0-18,17 71,1-88,17 71,-35-18,18 0,35 88,-18-18,18-53,18 107,-36-54,36-17,-19-36,19 36,-36-106,-17 0,0-18,17 36,-18-71,1 17,17 54,-17-53,-18-1,18 1,17 17,0-17,0 17,54 36,-54-36,71 53,-18 0,0 18,18-18,17 18,1 0,-53-71,-19 1,1-19,-17 1,-1 35,-17-53,-1 0,18 17,18 1,-35 0,0-1,17 1,-17 0,-1-18,36 17,-18 18,36-17,-36 0,18-1,-18 19,1-19,-1 1,-17 0,52-1,-52 1,17-18,-17 0,-1 0,19 0,-19 0,1 0,17-18,0-17,1-71,-1-17,18-71,-53-36,53-70,-53 53,0-70,0-1,0 19,0-54,0 35,0 36,0 0,0 0,0-1,0 37,0 34,0-35,0 35,0 36,0-36,0 36,0 35,0-36,0 1,0-71,0 53,0-18,0-35,18 36,-18-36,0 0,0 0,52 70,-52-34,0-1,0 0,36 18,-19-17,19 70,-36 17,0 18,53-35,-53 53,17 17,-17-17,0 53,0-71,0 36,18-54,-18 54,0-1,0 0,0-34,0 34,0 36,0-18,0 18,0-18,0 17,0-34,0 17,0 35,0 1,0-19,-18-17,1 36,-1-36,0 18,-17-1,35 19,-35-36,35 35,-18 1,0-1,1 18,17-18,-18 1,-17-1,0 0,-36-17,18-18,0 18,36 17,-36-17,17 17,-52-17,53 0,17 17,-17 0,17 18,1-17</inkml:trace>
  <inkml:trace contextRef="#ctx0" brushRef="#br0" timeOffset="2198.8552">22190 7885,'0'0,"0"-53,0 0,0 35,0-17,0 0,0 17,0 0,17 18,1-17,0 17,35 0,-18 0,53-36,-70 36,17 0,-17 0,-1 0,19 0,-19 0,18 0,18 53,-17 0,34 88,-17-70,-35-1,17 19,-35-19,18-17,-18-18,0 18,0 18,0-36,0 53,0-17,0-36,0 53,-18-17,-17 17,-36 18,71-53,-53-18,53 18,-53 35,53-35,-17 53,-19-18,36 0,0-17,0-36,0 71,0-35,0 17,0-35,18 35,17-35,1 0,-19-36,36 36,-35-35,17-18,-17 0,-1 0,1-18,-18 106,0 18,0-35,0-1,0-17,0 18,0-1,0-17,0-17,71 52,-71-35,17 0,1 53,52 17,-34 0,-19-17,54 18,-53 35,17-71,-35-35,35 35,-17-71,-18 1,0 17,0-17,0 17,0-17,0 52,-88-17,-1 0,-34 18,-36-36,53-35,0 0,1 0,52 0,-106-106</inkml:trace>
  <inkml:trace contextRef="#ctx0" brushRef="#br0" timeOffset="254023.566">8837 5856,'35'0,"36"0,88 0,52 0,72 0,-36 0,70 0,1 0,-72 0,1-53,36-17,-125 52,-17 18,-88-18,-53 1,-70-19</inkml:trace>
  <inkml:trace contextRef="#ctx0" brushRef="#br0" timeOffset="254847.8725">10372 5398,'35'0,"124"35,-36-18,106 72,-87-54,-54-17,0 17,-17-18,17-17,-18 0,18 0,-52 0,-19 0,1 18,-18 35,0 35,-106 36,-17 70,-89 70,36 1,-36-1,18-34,18 70,-36-71,141-70,1-36,70-105,-18-18,18-18,0 1,0-19,0 1,0 0</inkml:trace>
  <inkml:trace contextRef="#ctx0" brushRef="#br0" timeOffset="256630.6327">23618 7602,'18'0,"-18"18,0 70,53 18,-53 0,0 17,0-17,0-35,0 35,0-18,0-53,0 0,0-17</inkml:trace>
  <inkml:trace contextRef="#ctx0" brushRef="#br0" timeOffset="257350.7082">23707 9613,'0'0,"17"71,1 52,0-35,-18 18,17 0,-17 0,53-36,-53-17,18-17,-18-1,17 0</inkml:trace>
  <inkml:trace contextRef="#ctx0" brushRef="#br0" timeOffset="258215.5759">24007 11677,'0'88,"0"-35,0 106,0 17,35 54,-35-89,0-71,0 1,0-36,17 0,-17-52,18-107</inkml:trace>
  <inkml:trace contextRef="#ctx0" brushRef="#br0" timeOffset="269286.5013">8555 7814,'18'0,"34"0,-34 0,53 0,-1 0,71 0,36 0,34 0,-70 0,-35 0,-35-18,-18 18,-18 0,-17 0,-1-17,54 17,17 0,18 0,-36 0,-52 0,17-36</inkml:trace>
  <inkml:trace contextRef="#ctx0" brushRef="#br0" timeOffset="269975.4904">9719 7267,'35'36,"89"-1,-89-18,71 36,-18-17,71 52,-106-88,88 70,18-17,-89-35,18 0,-35-1,-17-17,34 35,-70-17,0 53,0-36,0 71,0-36,-35 71,0-70,-36 17,36-53,-1 1,1-1,18-17,-1-1,-17 19,17-19,0-17,-35 18</inkml:trace>
  <inkml:trace contextRef="#ctx0" brushRef="#br0" timeOffset="276320.0412">25682 7902,'18'-17,"0"52,-18 35,35 54,-35-18,0-36,17 18,-17-35,36 36,-36-72,0 19,0-19,0 54,0-18</inkml:trace>
  <inkml:trace contextRef="#ctx0" brushRef="#br0" timeOffset="276983.9698">25806 9631,'35'0,"0"17,1 89,16 88,1-17,-53-1,36-17,-19-53,-17-18,0-35,0-18,18-17</inkml:trace>
  <inkml:trace contextRef="#ctx0" brushRef="#br0" timeOffset="277623.8922">26070 11659,'0'18,"0"35,0-18,-53 89,18-19,-53 54,35 71,0-54,35 36,-17 17,35-53,0-70,0 35,0-88,0-18,18 1,-1-19,1 1,17-18,71 0,0-35,88-71,-35 35,-53-35,-18 18,-53 18,0-36,-35 53,0-53,0 0,0 18,0-18,-70-17,52 70,1 35,17 1,-18 17,0 0,1 0,-54 0,36 0</inkml:trace>
  <inkml:trace contextRef="#ctx0" brushRef="#br0" timeOffset="312503.7566">22401 953,'0'52,"36"142,87 177,-35-54,-35 195,-17 70,52 247,-35-159,-53 124,0 53,35 35,0-71,106 18,-105-159,87-52,-70-213,35-69,-53-90,18-87,-35-141,0-36,-18-105,-71-177,1-18</inkml:trace>
  <inkml:trace contextRef="#ctx0" brushRef="#br0" timeOffset="314511.4602">22472 1076,'-18'0,"54"0,69 0,142 0,106 0,176 0,124 0,141 0,141 0,-36-141,-229 53,-211 52,-212-17,-176 53,-54 0,-17 71,-17 17,-1 53,0-17,18 52,-53 36,18 105,35 36,0 123,0 177,0 0,0 70,0-70,0 70,0-159,0-123,0-88,18 35,-1-106,36-35,18-18,-54-52,36 17,0 18,-17-36,-19-17,-17 17,18-35,35 18,-18 17,-35 1,18-19,-1-87,-17-53,0-1,0 1,-53-18,-176 0,-88 0,-160 0,-87 106,-177-18,247 18,-53-36,195-17,69-53,36 0,106 0,53 0,70 0,-52 0,52 0,-35 0,-17-17,-1-1,-17 18,-18-71,-53 54,89 17,-18 0,52-18,-16 18,34 0,-17 0,17 0,0-18,1-17,-71-71,70 18</inkml:trace>
  <inkml:trace contextRef="#ctx0" brushRef="#br0" timeOffset="316248.4961">20690 1623,'53'17,"-17"72,-1-36,0-1,18 37,-35-72,-1 19,-17-19,18-17,0 0,17-35,-17 0,52-36,-52 36,17-18,0 18,-17 17,0-35,17 18,-17 17,-1 1,-17-1,18 0,-18 1,17-1,-17 0,18 1,0-1,-18 53,17 142,-17-1,0 71,0 0,0-35,0 35,0 35,-53-106,53-35,-35-17,35-89,0-17,0 17,0-88,0 0</inkml:trace>
  <inkml:trace contextRef="#ctx0" brushRef="#br0" timeOffset="316978.5451">21943 2769,'17'36,"-17"-1,36 35,-1 89,-35-53,0 106,18-36,-18 0,0-17,0-53,0-71,0 18,0-123,0 17,0-71</inkml:trace>
  <inkml:trace contextRef="#ctx0" brushRef="#br0" timeOffset="317687.8542">22631 2946,'17'0,"-17"35,0 0,0 1,0-19,0 36,0-18,0 1,0-19,0 1,18 0,35-18,17 0,72 17,-107 1,71-18,-53 0,-36 17,36 1,-18 0,18 52,-35-70,0 18,17 17,-17-17,-1 0,36 34,-53-34,18 17,-1 1,-17-19,0 36,-53 71,-141-54,-35 18,17-52,-34-19,140-17,17 0,54 0,-18 0,0-35,36 0,-36-53,0-1,35-16</inkml:trace>
  <inkml:trace contextRef="#ctx0" brushRef="#br0" timeOffset="318319.1667">22684 2787,'17'0,"36"0,-18 0,71 0,106 0,105 0,1 0,158 0,-88 0,-106-71,-87 18,-90 18,-69 0,-19 35,-140 70,-107 36,-52 18</inkml:trace>
  <inkml:trace contextRef="#ctx0" brushRef="#br0" timeOffset="319847.3347">21343 11412,'18'0,"17"0,0 0,18 0,-18 0,36 36,-36-19,18 1,-18-18,71 18,-17-18,87 0,-35 0,18 0,-53 0,-36 0,1-18,-71 0,53-17,-53-18,0 18,0 0,-18-1,18 142,0 141,53 88,-18 89,-35 16,0-87,0 0,53 0,-53-71,0-106,0-70,0-53,0-35,0-36,0-70,53-35</inkml:trace>
  <inkml:trace contextRef="#ctx0" brushRef="#br0" timeOffset="320735.6627">23989 12030,'0'0,"-18"0,-35 0,36 0,-1 0,0 17,18 1,-17 35,-36-18,53 18,-18-18,18 54,-17-19,17 18,0-35,0 35,0-17,0 17,0-35,17 0,36-18,-53-17,18 17,17-17,-17-18,35 18,-36-18,1 0,35 0,-36 0,1 0,17 0,1 0,-19-36,19-70,34-17,-52 35,52-71,-17 36,-35 52,-18 36,0-18,0 17,0 1,0 0,0 17,-35 1,17 17,-35-36</inkml:trace>
  <inkml:trace contextRef="#ctx0" brushRef="#br0" timeOffset="322864.0453">29457 2134,'18'0,"-18"71,0-1,0 19,0 69,0-52,0 18,-53-18,53-36,-53 1,35-36,18-17,0-1,-53-34</inkml:trace>
  <inkml:trace contextRef="#ctx0" brushRef="#br0" timeOffset="323550.7266">29263 2099,'0'-18,"53"18,35 53,18 36,-53-1,17-18,19 18,-37-52,1 34,-35-52,17 17,18 18,-35-35,17-1,-17 1,-1 0</inkml:trace>
  <inkml:trace contextRef="#ctx0" brushRef="#br0" timeOffset="324239.5136">29386 2893,'0'17,"53"-34,71-1,17-17,-53 0,0 17,-17 0,17 1,-70-1</inkml:trace>
  <inkml:trace contextRef="#ctx0" brushRef="#br0" timeOffset="325095.201">30727 2646,'18'-18,"-1"18,1-17,35-1,-36 0,1 1,17 17,1 0,-19 17,36 19,-35-1,-1 0,1 18,17 18,-35-18,0-1,0-16,0 17,-17 17,-54-35,1 1,17-1,-18-17,54-1,87 1,-35-18,18 18,0 17,35 18,-70-36,17 1,-17 0,0-1,-18 1,0 17,17 18,-17-35,0 52,0 1,-35-18,-18 17,-35-34,-106 52,88-71,-35-17,53 0,17 0,36 0,17 0,-35-17,18-18,17-1,-52-17,52 18</inkml:trace>
  <inkml:trace contextRef="#ctx0" brushRef="#br0" timeOffset="325896.0622">29898 8220,'-18'-18,"18"36,0 35,-17 52,-1 19,-35 17,53 18,-35-53,17 52,18 19,-17-71,-36 52,53-140,0 35,0-124</inkml:trace>
  <inkml:trace contextRef="#ctx0" brushRef="#br0" timeOffset="326495.9786">29951 8290,'0'-17,"35"52,18 106,-18-53,71 18,-88-35,17 17,18 0,-35-17,-1-19,1 1,0-17,-1-19</inkml:trace>
  <inkml:trace contextRef="#ctx0" brushRef="#br0" timeOffset="327351.0835">30110 9172,'-18'0,"-17"0,-1 0,19 0,-19 0,19 0,34 0,36-17,-17-1,34 0,-52 18,17-17,-17-1,-1 18,1-18,17 1,1 17,-1-18,35-17,19-18</inkml:trace>
  <inkml:trace contextRef="#ctx0" brushRef="#br0" timeOffset="328254.3333">31468 8749,'-35'0,"-1"-35,19 35,-36 17,53 19,0 16,0 37,0-36,0-1,0 1,0-17,0 17,0-36,0 1,0 17,0 0,17-17,1 17,0-17,-1-18,1 0,0 0,-1 0,1 0,17 0,18-18,-35 18,-1-35,1 17,-18 1,0-36,0 35,35-17,-35 0,0-18,0 0,0 18,0-18,0 17,0 1,0 17,0 1</inkml:trace>
  <inkml:trace contextRef="#ctx0" brushRef="#br0" timeOffset="335543.6538">29386 9878,'0'17,"18"-17,17 0,36 0,35 0,35 0,141 0,71 0,35 0,35 0,-141 0,-140 0,-37 0,-52 0,-35 0,0 0,-36-35,-53-71,-52-52</inkml:trace>
  <inkml:trace contextRef="#ctx0" brushRef="#br0" timeOffset="336975.9483">29034 7514,'88'-17,"229"-19,36-52,35 70,0-17,-35-53,-106 53,18 17,-160-35,-34 53,-36-18,-88 1,-53-1,-17-70</inkml:trace>
  <inkml:trace contextRef="#ctx0" brushRef="#br0" timeOffset="338422.0795">28769 5697,'53'0,"123"-53,36 53,106-35,-36 18,-35-19,-53-17,-53 53,-106-17,18 17</inkml:trace>
  <inkml:trace contextRef="#ctx0" brushRef="#br0" timeOffset="340743.5635">30409 1305,'0'0,"-52"0,-37 0,19 0,-71 0,-36 0,54 36,-54-19,19 71,34-70,18 0,18 35,35-18,-17 0,17 0,18 18,-54 0,72-17,-54 87,18 0,-53 1,71-18,-35 35,34-35,19 17,-36 54,35-54,-17-17,35 0,0 0,0 17,0-70,0 18,35 70,-17-18,-1-52,89 87,-53-69,53 52,-88-35,123 52,-53-52,0-18,-35-52,35 52,-53-71,18 54,0-53,0-1,-35-17,52 18,19 17,-36-35,-1 0,19 0,17 0,-53 0,36 0,35 0,35 0,-53 0,53 0,-35 0,35 0,36 0,-107 0,71-17,-53-1,36-35,-18 0,0-17,-18-1,0 36,-35-36,17 36,-17-18,-35 18,0-1,35-52,-53 71,52-54,-52 18,18-35,17 0,-35-18,18-18,-18 19,35-1,-35 18,0 35,0 0,0-36,0 37,0 16,0-34,0-18,0 52,-35-70,17 18,1 18,-1-1,-35 1,36-1,-1 18,-17-35,-1 53,19-1,-1 1,-52-18,52 0,-53-17,36 17,-18-35,36 52,-54-17,53 36,-35-36,36 35,17 1,-36-19,1 19,-18-19,18 19,0-19,-1 19,1-1,0-17,17 17,1 1,-19-1,36 0,-35 1,0 17,17-18,1 0,-19 18,1-35,17 17,-35 1,18-1,0-17,17 35,1-18,-1-17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4T06:33:18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7479 14376,'18'-18,"-18"-35,0 18,0 0,0-1,0 1,0-18,0 35,0-34,0 34,0 0,0-35,0 36,0-1,0 0,-18 1,-17 17,17 0,0 0,1 0,-1 0,0 0,1 0,-1 0,1 17,-1-17,0 18,18 0,0-1,-17 1,17 17,-18-17,18 0,-35 17,35-18,0 1,0 17,35 1,0-19,53-17,-88 18,18 0,0-18,-1 17,19 19,-19-19,1-17,0 35,-1-17,1 0,-1-1,19 19,-1-1,-17-17,-18-1,35 36,-17-53,17 35,-18-17,-17 0,0-1,18 1,-18 0,18-18,-18 17,0 18,0-17,0 0,-18-1,-35 1,0-18,0 0,36 0,-1 0,-35 0,36 0,-19 0,19 0,-1-18,18 1,0-19,0 1,-18 0,18 17,0 1,0-1,0 0,0 1,0-19,0 19,0-1,0-17,0 17,0 1,0-1,18 18,-18-18,0 1</inkml:trace>
  <inkml:trace contextRef="#ctx0" brushRef="#br0" timeOffset="4032.1396">12629 14323,'0'-18,"0"1,0-19,0 19,0-1,0 0,18 1,-18-19,18 19,17 17,0 17,-17 1,17 35,-35-35,18 17,-1 0,-17 18,0-18,0 18,53 18,-53-36,0 0,0 18,0-35,0 0,0 34,0-34,0 0,0 17,0-17,0 17,-35 36,17-71,1 0,-1 17,1 1,-1-1,-17 1,-18-18,17 0,19 0,-18 0,17 0,0 0,1 0,52 0,53 0,-17 0,52-35,-52 35,70 0,-35-18,17 18,-17 0,-53 0,-18-17,0 17</inkml:trace>
  <inkml:trace contextRef="#ctx0" brushRef="#br0" timeOffset="19056.0118">3263 13917,'-17'0,"-1"0,-17 18,-1 17,19-17,-19-18,1 17,0 36,17-53,1 18,-36 35,17-36,-16 36,16-17,19-19,-36 36,35-53,0 18,1-1,-1 1,0 17,1 1,17-19,-18 1,1 17,-1 0,-35 18,18-17,35-19,-18 1,0 17,18-17,0-1,-17 1,-1 0,18-1,-17 1</inkml:trace>
  <inkml:trace contextRef="#ctx0" brushRef="#br0" timeOffset="20568.2021">3122 14023,'0'18,"0"52,0 18,18 106,-18-123,17 70,1-88,-18 35,0-35,0-18,0 18,18-17,-1-19</inkml:trace>
  <inkml:trace contextRef="#ctx0" brushRef="#br0" timeOffset="22200.6987">3281 14041,'17'0,"19"17,52 54,-53-54,18 1,35 53,-35-54,35 54,-17-54,-18 19,0-1,-18-17,36-1,-54-17,36 18,0 35,-35-53,-1 0,1 17,0 36</inkml:trace>
  <inkml:trace contextRef="#ctx0" brushRef="#br0" timeOffset="25945.1138">2311 15187,'0'53,"0"18,0-1,0 36,0 0,0-36,0 19,0-54,0 35,0-52,0 0</inkml:trace>
  <inkml:trace contextRef="#ctx0" brushRef="#br0" timeOffset="27705.5305">12771 2769,'0'0,"-53"0,-53 18,71 17,-36 18,18 18,-53 17,36 35,52-70,0 71,18-54,0 1,0-1,0-17,0-17,0 17,18-1,17 1,1-17,34-19,36 19,70-36,1 0,-36 0,53-53,-35-36,35-52,-71 53,-70 35,-35 53,35-53,-36 36,1-1,-18 0,0 1,0-1,0-35,0 18,0-36,-71 1,18 17,1 35,-72-52,-17 52,-18-17,53 17,-35 18,-88-53,123 53,0 0,71 0,-36 0,54 0,-36 0,35 0</inkml:trace>
  <inkml:trace contextRef="#ctx0" brushRef="#br0" timeOffset="28625.4476">20338 2946,'0'0,"-71"-18,1 18,-36 0,-71 0,36 0,-35 0,70 0,-88 35,88 1,36-1,-1 18,18 0,35 0,-17 0,35-1,0 19,0 0,0-36,0 18,18-36,17 19,0-19,1 19,17-19,35-17,35 0,71 0,53 0,35 0,1-88,-54 0,-88 35,-35-18,-53 36,0-18,-36 36,-17-19,0 19,0-19,0 1,0 17,0-52,0 52,0 1,-35-36,17 53,-17-36,-18-34,18 52</inkml:trace>
  <inkml:trace contextRef="#ctx0" brushRef="#br0" timeOffset="29516.9251">27869 2611,'0'0,"-17"0,-1 0,-35 0,18 0,17 0,1 0,-19 0,1 17,-35 36,34 0,1 0,-18 35,35-17,-17-1,18 54,17-71,0 35,0-18,0 1,0 17,0-53,35 54,-18-36,19-1,-1 1,71 36,-36-72,-34 18,34-35,1 0,-36 0,36 0,-36 0,106-35,53-71,0 1,-70-19,-54 54,-35-19,-17 36,-18 18,0-18,0 18,0 0,0-1,-53-87,-88-1,53 36,-71-53,-53 0,1 53,-54-18,-17 18,35 53,71 35</inkml:trace>
  <inkml:trace contextRef="#ctx0" brushRef="#br0" timeOffset="31720.0978">3193 15311,'0'17,"0"18,0 18,0-17,0 70,0-54,0 19,0 0,0-1,0-17,0-18,0 53,0-70,0 17,0-17,0 0,0-1,0 19,0-19,0 1</inkml:trace>
  <inkml:trace contextRef="#ctx0" brushRef="#br0" timeOffset="32736.3745">4216 15311,'-18'0,"18"52,0 37,0-36,0 35,0-18,-18-34,18 52,0-35,-17-18,17-17,0-1,0 1,0 0,0-1</inkml:trace>
  <inkml:trace contextRef="#ctx0" brushRef="#br0" timeOffset="50592.2373">8396 4463,'177'0,"105"0,0 35,-53-35,-17 0,-36 0,-70 0,-53 0,-35 0</inkml:trace>
  <inkml:trace contextRef="#ctx0" brushRef="#br0" timeOffset="51929.0431">9772 4304,'35'18,"-17"-1,0-17,-18 18,17-18,18 17,-17-17,0 0,-1 18,1 0,0-18,-1 0,1 0,0 0,-18 17,0 19,0-1,-36 0,19-17,17 17,-18-17,0 17,18-17,-17-18,-1 17,0 1,18 0,0-1,0 1</inkml:trace>
  <inkml:trace contextRef="#ctx0" brushRef="#br0" timeOffset="63082.2893">5221 14005,'-35'0,"35"18,-35 35,-18 35,35-35,-35 0,35 17,-34-34,16 52,19-35,-19-18,19 0,-19 1,-16 34,16-17,1 0,0 18,-18-18,53-36,-36 36,36-35,0-1,-17-17,17-17,17-107</inkml:trace>
  <inkml:trace contextRef="#ctx0" brushRef="#br0" timeOffset="64122.1471">5256 14093,'36'0,"-19"0,-17 18,18-18,35 18,-35-1,17 1,0 17,53 54,-35-72,0 18,0 18,35 0,-53-17,18-1,-35-18,53 19,-1-19,-52 1,17 0,71 52,-71-52,0-1,1 1,-19 0,19-1,-19 1,36 0,0 35,-18-36,36 54,-36-54,1 19,52-1,-88-17,35-18,-17 0,-54-53</inkml:trace>
  <inkml:trace contextRef="#ctx0" brushRef="#br0" timeOffset="65641.1274">5221 14164,'18'0,"-1"0,19 0,-1 0,-35 18,0-1,18 54,-18-18,17-36,-17 1,0 35,0 18,0-54,18 36,0 0,-18 18,0-36,0 35,0-34,0 17,17-18,-17 18,0-36,0 1,0 17,0-17,0 0,18 17</inkml:trace>
  <inkml:trace contextRef="#ctx0" brushRef="#br0" timeOffset="70568.1737">4798 15593,'17'17,"36"72,-53-36,18-18,17 18,-35-36,0 1,18 0,-18 17,18-35</inkml:trace>
  <inkml:trace contextRef="#ctx0" brushRef="#br0" timeOffset="71328.2241">5733 15399,'0'17,"0"1,0 17,0 18,0 35,35-17,-17 17,-1 0,-17-17,18-36,-18 0,17 1,1-19</inkml:trace>
  <inkml:trace contextRef="#ctx0" brushRef="#br0" timeOffset="72034.3375">7056 15540,'0'0,"-36"0,1 0,-18 0,18 0,17 0,-17 18,17-1,1 1,17-1,0 1,0 17,0 18,0-17,-18 16,18 37,0-54,0 18,0-18,0-17,0 17,0-17,18-18,-1 0,1 0,0 0,-18-53,0 0,0-53,0 18,0 17,0-17,0 35,0 18,0 17,-36-35</inkml:trace>
  <inkml:trace contextRef="#ctx0" brushRef="#br0" timeOffset="73345.83">7250 14023,'-18'53,"36"53,70 88,0 35,-17-53,-19 18,37-35,-72 18,1-89,35 35,-36-52,1 17,-18-53,18-17,-18 0,35 17,-35-18,18 1,-18 17,0 1,0 17,0-18,0 53,0-17,-36 70,19-53,-54 88,-17 18,-18 0,18-35,17-35,-34-1,87-70,-35 18,35-36,1-18,17 1,-18 17,-17-52,35-54,0-70,0 35</inkml:trace>
  <inkml:trace contextRef="#ctx0" brushRef="#br0" timeOffset="74217.7747">7902 15910,'71'0,"70"36,123 52,19-53,-1 53,0-70,0 17,54 53,-90-88,-104 0,-72 0,-35 0,-17 18,-71-18,-106 0,-17 0,-89-35</inkml:trace>
  <inkml:trace contextRef="#ctx0" brushRef="#br0" timeOffset="74977.7423">7938 16016,'0'53,"35"-18,35 89,-34-71,69 70,-87-17,88 53,-53-36,17 1,-52-18,0-71,-18 0,35 18,-35-35,0-1</inkml:trace>
  <inkml:trace contextRef="#ctx0" brushRef="#br0" timeOffset="75810.0056">7091 17762,'-18'0,"-17"89,35-54,-18 71,18-18,0 18,0-53,0-18,0 0,0-17,53-18,35-18,-17 1,0-1,-36-17,18-1,-36 1,-17 17,0-17,0-18,0 18,0 0,0-18,0 0,-17 18,-1 17,-17-17,0 17,-18 18,0 0,0 0,17 0,89 0</inkml:trace>
  <inkml:trace contextRef="#ctx0" brushRef="#br0" timeOffset="76514.1234">8537 17551,'0'0,"-17"0,-1 0,0 0,1 0,-1 0,0 17,18 1,0 0,0 35,0-18,0 18,0 0,0 17,0-17,0-18,0 18,0-17,36-1,-19-17,1-1,35-17,-35 0,-1 0,36 0,-35-35,-18 0,0 17,0-35,0 35,0 1,0-19,0 1,-36 0,19 0,-1-1,18 1,-35-18,17 53,-17-17,35-1,-18-17,18 17,36-35</inkml:trace>
  <inkml:trace contextRef="#ctx0" brushRef="#br0" timeOffset="77264.1673">10283 16845,'18'0,"17"35,-35 71,18 18,-18-18,35-1,-35 1,36-18,-19-17,-17 0,0-54,0 36</inkml:trace>
  <inkml:trace contextRef="#ctx0" brushRef="#br0" timeOffset="80504.6338">9278 13547,'0'17,"0"1,0 17,0-17,0 0,0-1,0 18</inkml:trace>
  <inkml:trace contextRef="#ctx0" brushRef="#br0" timeOffset="81144.9234">9543 13423,'17'0,"1"0,-18 35,18 1,-18 17,0-18,0 36,0-54,0 54,0-54,0 1,17 17,-17-17</inkml:trace>
  <inkml:trace contextRef="#ctx0" brushRef="#br0" timeOffset="81856.1253">9772 13441,'18'0,"17"0,-35 17,18 19,-18 17,17 17,-17-52,0 0,0 52,0-52,18 35,-1-53,-17 17,0 1,0 35,18-36</inkml:trace>
  <inkml:trace contextRef="#ctx0" brushRef="#br0" timeOffset="83032.5274">10548 13494,'0'17,"0"19,0-1,0-17,0 17,18 0,-18 36,0-18,0 17,0-17,0-18,0 18,0-35</inkml:trace>
  <inkml:trace contextRef="#ctx0" brushRef="#br0" timeOffset="83624.5553">10707 13617,'17'-17,"1"17,17 0,1 17,-36 1,17 35,-17-18,18 18,-18-35,0 17,0 0,35 0,-35 1,0-19,0 1</inkml:trace>
  <inkml:trace contextRef="#ctx0" brushRef="#br0" timeOffset="84344.1452">11201 13600,'0'17,"0"36,0-35,0-1,0 36,0-17,0 34,0-17,0-35,17 35,19-18,-19-17,1-1,-18 18,18 1,-1-36,1 0,17 0,-17 0,17-18,-17-35,-18 36,0-19,0 1,0 17,0 1,0-19,0 19,0-1,-18 1,0-1</inkml:trace>
  <inkml:trace contextRef="#ctx0" brushRef="#br0" timeOffset="85208.0108">12100 13564,'0'18,"0"0,0-1,0 71,0-35,0-17,0 17,53 17,-35-17,-1-35,19-1,-1-34,-35-1,0-35,0 18,0-18,0 18,0-18,0 35,0 0,0 1,-18 17,1-18</inkml:trace>
  <inkml:trace contextRef="#ctx0" brushRef="#br0" timeOffset="85784.4698">12488 13494,'0'0,"-17"0,-1 0,18 35,0-17,0-1,0 19,0-19,0 36,0-35,0 17,18 18,-18-35,0-1,17 1,36 0,-35-18,0 0,34 0,-16 0,34 0,-52 0,35 0,-36 0,1 0,-18-36,0 1,0 17,0-17,0 17,-18-17,-52 0,35 35,17 0,-17 0</inkml:trace>
  <inkml:trace contextRef="#ctx0" brushRef="#br0" timeOffset="86368.0116">13159 13264,'0'0,"17"0,19 18,-19-18,-17 106,35-18,1 18,-19-18,-17-53,0 18,18 18,-18-53,0-1,0 36,0-35,18-1</inkml:trace>
  <inkml:trace contextRef="#ctx0" brushRef="#br0" timeOffset="90098.0618">6950 13018,'-36'-36,"19"36,-18 0,-18-17,-36-19,54 36,-18-17,18 17,-53 0,35-18,-35-17,-18 35,53 0,-88 0,0 0,-36 0,36 0,0 0,35 0,0 0,-17 0,52 0,-17 0,18 0,-19 0,-16 0,-1 0,0 0,0 0,0 0,-35 0,53 0,-71 0,106 0,-53 0,36 0,-36 0,88 0,-52 0,-36 0,0 17,18-17,-18 36,-17-19,52 1,18 0,-35-18,0 17,70-17,-17 18,-36-18,18 18,1-1,-19 36,36-18,-53 1,52-1,1 18,17 0,-17 35,-18-35,35 0,18 35,0 18,0 0,0-1,0-52,0 36,71-37,88 125,-71-107,141 72,-105-107,105 88,-17-70,123 35,18-52,123-19,212 72,106-89,-1 0,-140 0,70-18,-317-53,0 18,-89 18,18-18,-123 53,35-70,-106 52,-18 0,18 18,-52-17,-1-36,-53 35,18 1,35-1,-52-17,-19 17,-17 0,35-35,-35 18,18-18,-18 18,0-53,0 35,0 18,0-18,0 0,-18-18,-17 36,0 17,-53-35,52 36,-69-54,-54 18,-88-35,88 70,-17 18,-71-35,0 0,-18-18,18 35,36 18,-1-35,71 35,-35 0,34 0,19 0,-18 0,-71 0,36 0,-36 0,0 0,-70 0,71 0,34 0,1 0,70 0,35 0,54 0,-1 0,0 0,1-35,34-1,36 1,124-18,105 0</inkml:trace>
  <inkml:trace contextRef="#ctx0" brushRef="#br0" timeOffset="91785.9028">14182 12859,'0'0,"-53"0,-106-53,0 53,-17-18,-71-17,0 17,-35 18,-36-70,-70 70,106 0,-36 0,36 0,35 0,106 17,-35-17,88 18,-36 0,54-18,-36 35,18 0,-36-17,18 17,-52 36,69-54,1 54,0-53,35-1,-18 18,19 1,16-19,1 1,35 0,-18-18,1 35,17 35,-36-34,-16 34,34 18,0-35,-17 18,35-36,-18 1,18 16,-17 1,17 36,0-37,0 19,0 17,0-17,0 35,0-71,70 106,-34-53,69 53,1-17,18-1,34-35,-34 1,105 34,-70-17,70 0,-52-53,87 35,-105-35,-18-36,88 72,-88-72,-35-17,106 36,-18-36,18 0,-1 0,72 0,-36 0,-36-18,-17-53,18 18,-18-35,-53 71,71-19,-54-34,36 17,-17 0,-18 0,-54 18,1-18,-70 0,52 0,-53 18,0-36,-17 54,-18-54,0 0,0-34,0 16,0 1,0-35,0 17,0 0,0 53,-18-35,1 35,-19-18,1 1,17 52,1 1,-18-19,-18-17,0-17,-35 35,-18-36,-18-35,36 36,-35-1,34 1,1-1,18 36,17-1,35 19,-17-1,-18 1,35-1,-17 0,17 18,-35-17,18 17,-18 0,18-18,-18-17,18 35,-1-18,1 18,18-18,-1 18,0-17</inkml:trace>
  <inkml:trace contextRef="#ctx0" brushRef="#br0" timeOffset="97683.206">9719 13547,'-18'-36,"18"19,0-19,0 1,0-53,0 53,18-36,0 1,17 17,0-35,1 52,-19 1,1-53,17 52,-17 19,-1 17,1-35,17-18,-17 53,0-36,-1 19,18-19,1 1,-1-35,0 34,1 1,-1 17,-18 18,19-35,-1 0,-17 35,70-53,-53 18,18 17,35-35,-35 18,0 17,-35 18,35 0,-36-17,1-1,0 0,17 18,-18 0,1 0,0 0</inkml:trace>
  <inkml:trace contextRef="#ctx0" brushRef="#br0" timeOffset="98435.842">10901 11942,'17'0,"125"0,105 0,-1 0,1 35,-70-35,-54 17,-105-17,17 18,-17 0,-18 17,-18-17,-70 35,88-36,-88 18,35 18,0 0,-18 0,36-35,-18 17,36-17,-1-1,0 1</inkml:trace>
  <inkml:trace contextRef="#ctx0" brushRef="#br0" timeOffset="99256.9027">12841 11289,'0'18,"0"70,0-18,0 18,0-52,18 17,-18-18,0-17,17-1,-17 1</inkml:trace>
  <inkml:trace contextRef="#ctx0" brushRef="#br0" timeOffset="102392.7042">19826 11254,'0'0,"18"0,52 35,-70 0,0 18,18 0,-18-35,0 17,0-17,0 17,0-18,18 19,-1-19,-17 1,0 17,18 1,-18-19,0 1,0 17,0-17,0-1</inkml:trace>
  <inkml:trace contextRef="#ctx0" brushRef="#br0" timeOffset="104568.422">27146 11307,'0'17,"18"71,-18-70,18 53,-18-19,0-16,0-19,0 19,17-1,-17-17,0 17,0-17,0-1,0 18,0-17,0 0,0-1,0 1,0 0,18-1</inkml:trace>
  <inkml:trace contextRef="#ctx0" brushRef="#br0" timeOffset="108716.1464">12771 10354,'17'0,"36"0,-18 35,-35 18,18-35,-18 0,0 17,18 0,-18 36,0-36,35 53,-35-35,0-18,0-17,0 0,0-1,0 1,0 35,0-36,18 19,-18-1,17-53,1-52</inkml:trace>
  <inkml:trace contextRef="#ctx0" brushRef="#br0" timeOffset="109569.724">19897 10125,'17'17,"-17"1,18 35,17-18,-35 0,0 54,18-54,-18 0,0 18,0-18,0 1,0 17,0-18,0-17,0 17,18 0,-18 0,35-70,0-18</inkml:trace>
  <inkml:trace contextRef="#ctx0" brushRef="#br0" timeOffset="111040.3758">27464 10301,'-18'0,"0"0,-52 18,52-1,-17 36,-18 0,35-17,-52 87,35-88,17 18,-35 18,53-18,-18-18,18 0,0-17,0-1,0 1,18-18,35 0,-18-35,1 0,-1-1,-18 19,19-19,-19 19,1-1,0 0,-18 1,17-1,-17 1,18-1,17-17,-35 17,18 18,-18-35,17 17,-17 0,36-17,-36 18,0-1,17 18,-17-18,0-17,0 17,0 1,-17 17,-36 0,35 0</inkml:trace>
  <inkml:trace contextRef="#ctx0" brushRef="#br0" timeOffset="113984.384">13018 4304,'0'-18,"-18"36,18 17,0-17,0-1,0 19,0-19,0 1,0 17,18 1,-1-19,1 1,-18-1,35 19,36-36,-54 0,1 0,35 0,-53-71,0 36,0-18,0 35,0 1,0-19,0 1,-18 18,-35 17,36 0,-19 0,19 0,-1 0,0 0,-17 0,18 0</inkml:trace>
  <inkml:trace contextRef="#ctx0" brushRef="#br0" timeOffset="115104.9867">20038 4269,'-18'0,"18"70,0-17,0 0,0-18,0 53,0-70,0 0,0-1,0 1,0 0,18-1,-1-17,1 0,0 0,35 0,-18 0,-35-35,0 0,18-53,-18 35,0 0,0-35,0 17,0-17,0 70,0 1,0-19,0 19,-18 17,-17 0,-36 0,36 0,-53 35,35-35,17 53</inkml:trace>
  <inkml:trace contextRef="#ctx0" brushRef="#br0" timeOffset="116425.0052">27852 4269,'-18'0,"18"35,0-17,0 17,0 0,0-17,0-1,0 19,0-1,0 35,53-34,-53-19,18-17,-1 18,19 17,-19-35,36 0,0 18,53-18,0 0,-18 0,-35 0,-18 0,-17 0,-1 0,-17-18,0-17,0-18,0 18,0-18,0-18,-17 18,-54-17,36 52,0 1,-18 17,18-36,-54 36,54 0,-36 0,-17 0,18 0,34 18,19-18,-36 0,18 18,17-1,0 1,1 0</inkml:trace>
  <inkml:trace contextRef="#ctx0" brushRef="#br0" timeOffset="118305.1595">19914 4128,'0'17,"0"1,0-1,0 19,0-19,0 19,0-19,18 1,-18 35,0-36,0 1,18 0</inkml:trace>
  <inkml:trace contextRef="#ctx0" brushRef="#br0" timeOffset="123584.423">13194 5133,'0'18,"0"-1,0 36,0-18,0-17,0 0,0-1,0 36,0-17,0 16,0-16,18 17,-1 0,18-18,-17 0,0-17,-1-18,-17 17,18-17,17 0,-17-35,-18 17,35-34,-17 16,-18-17,17 18,-17 17,0 1,0-1,0 1,0-1,-35-35,-18 35,36 18,-1 0,0 0,1 0</inkml:trace>
  <inkml:trace contextRef="#ctx0" brushRef="#br0" timeOffset="126281.3991">13229 6385,'-17'0,"17"36,0-1,0 18,0-36,0 19,0 34,17 1,1-36,17 18,-17-18,-18-17,17 17,36 0,-53-17,36 0,-1 17,35-17,-34-18,17 0,-18 0,35 0,-17 0,0-18,-17-53,-36 54,35-54,-35 36,0-18,0 35,0-17,0 0,0 17,0 1,-53 17,35 0,1 0,-19 0,19 0,-1-18,0 18,-34-18,34 1,18-1,-18 18,1 0,-19-18</inkml:trace>
  <inkml:trace contextRef="#ctx0" brushRef="#br0" timeOffset="127168.0748">13264 7197,'0'17,"0"19,0-1,0 18,0-18,0 71,0-36,0 19,18-36,17 35,-17 0,17-53,-17-17,0 0,-1-18,18 0,1 0,-19 0,-17-36,36 1,-36-36,0 36,0-18,0 36,-18-36,-17 0,-18-35,35 70,-35-35,36 35,-1 1,0 17,1 0</inkml:trace>
  <inkml:trace contextRef="#ctx0" brushRef="#br0" timeOffset="127802.0382">13035 8273,'0'-18,"18"18,-1 0,36 0,-53 53,18-18,-18 53,0-35,0 18,0-36,0 0,0-17,0 35</inkml:trace>
  <inkml:trace contextRef="#ctx0" brushRef="#br0" timeOffset="128449.9558">13247 9137,'0'18,"0"158,0-35,0 0,0 0,0 36,-53-54,53-70,-18 18,18-54,-17 1,-1-18,18-71,0-87,0 17</inkml:trace>
  <inkml:trace contextRef="#ctx0" brushRef="#br0" timeOffset="129704.1173">20020 5327,'0'0,"18"0,-1 18,-17-1,36 71,-1 36,-35-71,18 35,17-35,-35 0,0-36,35 19,-35-19,18 1,35 0,-36-18,19 0,-1 0,18-18,-36 0,-17-17,0-18,0-17,0-1,0 18,0 18,-70-36,52 54,1-1,-1 18,0 0,-35 0,1 0,-54 0,18 0,17 0,-35 0,71 0,0 0,17 0</inkml:trace>
  <inkml:trace contextRef="#ctx0" brushRef="#br0" timeOffset="130345.6679">20214 6191,'0'18,"18"52,-18 54,0-54,0 36,0-53,0 0,0-35,0 17,0-17,-18-18,-35 0,18 0</inkml:trace>
  <inkml:trace contextRef="#ctx0" brushRef="#br0" timeOffset="130938.1316">20144 7250,'17'0,"19"0,-1 70,-35 54,0-19,0 1,0-35,0 17,0-53,0-17,0 0,-18-18,-17 0,17 0,-17-36</inkml:trace>
  <inkml:trace contextRef="#ctx0" brushRef="#br0" timeOffset="131801.8211">20091 8308,'0'35,"0"-17,0 52,0-34,0 17,0-18,0 0,17 0,1-17,-18 17,18 1,-1-19,1-17,0 0,17 0,0 0,0 0,54-70,-54 17,0 0,-35 0,18-35,17 52,-35-52,-35 0,35 70,-18-17,-52 35,52 0,-53 0,36 0,-18 0,36 0,-1 0,18 18,0 52,0-17,0 0,35 35</inkml:trace>
  <inkml:trace contextRef="#ctx0" brushRef="#br0" timeOffset="132608.334">20355 9402,'0'35,"0"53,0-35,0 0,0 35,36-35,-36-18,17 18,1-35,-1-1,19 19,-1-36,18 0,-18 0,53-36,1-52,-36 53,17-36,-52 36,-1 0,-17 0,0 17,0 0,0-52,0 52,0-17,0 0,-35-18,0 35,-36 0,1 1,-89-1,88 18,-70 0,35 0,36 0,-1 0,18 0,36 0</inkml:trace>
  <inkml:trace contextRef="#ctx0" brushRef="#br0" timeOffset="133744.4673">27993 5186,'0'53,"18"35,-18-53,17 36,-17 17,0-53,0 1,0-19,0 1,0 17,0-17,0-1</inkml:trace>
  <inkml:trace contextRef="#ctx0" brushRef="#br0" timeOffset="134561.8223">27834 6244,'0'0,"0"18,-17 52,17 36,-18 18,18-71,0 35,0-35,0-18,0-17,0-1,0 1,35-18,-17 0,35 0,-18 0,0 0,-17 0,0 0,17-53,-35 18,53-53,-53 17,0-35,0 18,0 17,0 18,0 18,0-35,-18 52,-17 18,0 0,-36 0,18 0,-35 0,35 0,0 0,18 35,0-17,17 17,18 0,0 18</inkml:trace>
  <inkml:trace contextRef="#ctx0" brushRef="#br0" timeOffset="135297.1167">27817 7267,'0'-17,"17"34,-17 19,0 34,0-17,0-35,0-1,0 1,0 0,0-1,0 1,0 17,0 0,-35 71,17-88</inkml:trace>
  <inkml:trace contextRef="#ctx0" brushRef="#br0" timeOffset="136233.1692">27817 8290,'-53'53,"0"-18,35 18,-35 0,53-17,0 34,0-35,0 18,0-17,0 34,0-35,18-35,-1 36,1-19,0-17,52 0,-52 0,35 0,-18-35,0-18,-17 18,35-18,-35 0,-18 18,0 0,0-18,0-53,0 70,0-16,0 34,-36-17,19-18,-19 35,1 0,-53 1,17 17,1 0,-1 0,-17 0,17 17,19 54</inkml:trace>
  <inkml:trace contextRef="#ctx0" brushRef="#br0" timeOffset="136961.3906">27728 9331,'0'18,"0"52,0 18,0-17,0-18,0 0,0-36,0 1,0 0,0-1,0 1</inkml:trace>
  <inkml:trace contextRef="#ctx0" brushRef="#br0" timeOffset="142464.297">13476 2134,'-35'0,"0"0,-18 0,-71 53,-35 88,36-17,-18 70,0 35,0 36,17-54,-17 54,53 0,17-54,-17-52,70-18,-17 18,0-36,0 18,35 1,0-37,0 19,0 52,0-35,0 71,0 0,0-1,0 72,0-1,0-35,53 35,-53-70,17-1,18 19,18-54,-35-17,0 17,17 1,18-54,-18 0,53 36,-70-88,35 52,-18-35,-35-52,18 17,-18-18,35 18,18 17,-18-34,53 87,-52-88,17 36,-18 17,-17 0,34 36,-16-36,-36-35,70 53,-52-89,17 89,18-70,-53-19,35 36,18-18,-53-17,18 0,0-18,35 53,-18 17,-18-35,54 18,-53-35,35 35,-36-18,1 0,17-17,-17-18,52 0,-34-53,105-70,53-71,17 0,-17-106,53-18,-70 54,34-19,-69-16,-54-19,0-52,-53 52,-35 18,0-17,0-1,0 36,0-35,0 34,0 36,0 36,-70-19,52 54,-70-18,35-18,-88-17,35 0,-35 35,0 0,70 35,-35 35,36 72,-18-54,17 53,36 18,-18-36,18 36,17 17</inkml:trace>
  <inkml:trace contextRef="#ctx0" brushRef="#br0" timeOffset="143873.2951">19456 1446,'0'0,"-141"-17,35 17,0 0,18 0,0 0,-18 17,18 36,-1 0,-17 53,36 18,-36 105,-17 18,17 53,-18 17,71 36,-35-53,18-18,-36 36,18 52,17-17,-17-1,70 89,-52 36,-1-125,53 89,-52-88,70 71,-106 69,106-52,0-17,-18-71,18-1,0 1,0-35,53-36,-17-18,52 19,-35-107,35 53,-17-70,17 53,18-18,-1 0,1-71,35 71,-17-53,-18-52,-36-1,54 53,-89-88,35-18,36 71,18-18,70 36,0-71,0 52,18-105,-36 0,71 0,0-35,53-124,-36-70,1-36,123-158,-106-18,-105 194,87-106,-88 89,-34-1,-37 36,-52 17,71-52,-107-19,19-34,52-36,-88-35,0-35,0-89,0 1,-18-89,-35 194,-88-35,-53-70,35 123,36 17,-142-123,71 89,-141-36,159 141,-142-106,71 89,0 17,36 35,17 54,17-54,-17 71,0 0,-70-18,87 54,19 16,-1 19,0-18,-35 35,141 53,-70 18,87 0,1 35,18-18,-1 18,18 35,0 36,106 70</inkml:trace>
  <inkml:trace contextRef="#ctx0" brushRef="#br0" timeOffset="145498.5107">28998 1658,'-17'0,"-36"0,18 0,-18 0,17-53,-52 53,18-17,-36 17,-18 0,18 0,-35 0,18 35,-18 18,-53 53,35 35,-70 0,17 53,53 0,-17 70,-89 89,71-53,-70 106,70-71,-18 71,0 70,36-18,88-34,-36-107,124 107,0-72,0 36,0-35,18 35,0-35,70 0,-53 0,88 52,-52-70,70 36,-53-54,1-52,69 17,-87-88,70-35,-35 0,53 17,-36-105,0-1,71 18,-17-70,-18 0,-18-18,70 70,-69-70,-1 0,88 0,-17-106,52-35,1-35,-1 70,-34-70,-19 35,-34-1,-54 19,18-71,-70 0,-1-18,19-123,-36-53,-18 35,18-52,-53-107,0 89,0 35,0 0,0-36,-18 36,0 71,-87-89,52 89,-71-54,71 54,-88 17,18 70,52 72,54 122,-36-34,0-36,17 71,19-18,-36-35,35 52,-35-69,18 69,17-34,1 52,-19-53,19 54,-1-1,1 1,-1-36,-17 17,17 1,-17-88,-18 70,18-35,-36-1,53 36,1-35,-36 0,35 35,0-17,1 34,-18-34,17 34,18 19,0-1,-18 1,18-1,0-35,-17 18,-19-1,36 19,0-1,0-17,-17-18</inkml:trace>
  <inkml:trace contextRef="#ctx0" brushRef="#br0" timeOffset="149585.7531">21908 13741,'0'-18,"-18"18,-53 35,36 36,17 17,-70 36,71-19,-54 1,53 0,-35 18,1-1,16 0,19-70,-36 36,35-36,18-36,0 1,-18-18,18-35</inkml:trace>
  <inkml:trace contextRef="#ctx0" brushRef="#br0" timeOffset="150648.6946">22031 13635,'0'18,"-18"-1,1 1,-1-18,0 17,18 1,0 17,36 1,34 52,1 35,-1 36,-17-35,18-1,-36-17,36 17,-54-87,1 52,0-71,-1 19,1-36,0 35,-18-17,17 17,-17-17,35 17,-17 18</inkml:trace>
  <inkml:trace contextRef="#ctx0" brushRef="#br0" timeOffset="151480.0661">21537 14623,'53'-18,"-18"18,36 0,17-35,-35 35,0-18,35 18,-17 0,-1-35,36 35,0-18,35 18,-106-35,1 35,-19 0</inkml:trace>
  <inkml:trace contextRef="#ctx0" brushRef="#br0" timeOffset="152522.5871">23195 13917,'0'-53,"0"18,18 17,17-17,0 0,54 35,-72-18,18 0,-17 18,17 0,71 0,18 0,-54 0,-52 0,35 0,-18 36,0 52,18-35,-53 35,18 35,-18-34,0 69,-35 36,-71-17,-71-1,-52 18,0-70,52-18,19-1,87-69,36-1,17-35,1 0,175 0,125 0,69-88,54-18,-71 0,-123 36,-124 52,-53-17,-17 17,-36 0</inkml:trace>
  <inkml:trace contextRef="#ctx0" brushRef="#br0" timeOffset="153123.5277">24589 14111,'17'-18,"54"1,140-18,36 17,18-35,-18 18,-106 35,-17-18,-19 18,-52 0,-35-18,-18 36</inkml:trace>
  <inkml:trace contextRef="#ctx0" brushRef="#br0" timeOffset="153848.2769">24853 14570,'18'0,"-18"17,17-17,54 0,70 0,71 0,-1 0,1 0,0-35,-36 35,-52-18,-36-17,-70 35,17 0,-18 0,1 0,0 0,-1 0,1 0</inkml:trace>
  <inkml:trace contextRef="#ctx0" brushRef="#br0" timeOffset="160713.7121">11906 8273,'18'-18,"0"36,17 105,-18 18,19 36,-19 52,19-53,-36 1,0-36,0 0,17 53,-17-88,0-53,0 0,0-18,18 18,-18-18,0 0,0 1,0 52,53-18,-53 54,0-71,17 17,-17 19,0 16,0-34,0-1,0 1,18 17,-18-17,18-18,-18 35,0-18,35 19,-35-72,0 1,0 0,0-71</inkml:trace>
  <inkml:trace contextRef="#ctx0" brushRef="#br0" timeOffset="164323.2029">11959 8361,'0'-35,"0"17,35 0,54 18,52-53,-35 18,-36 17,1 1,-1-18,-34 17,-1 18,-18-18,1 18,17 0,1 0,-1 0,18-17,-18 17,-17 0,-1 0,19 0,34 0,1 0,70 0,71 0,-36 0,36 0,-36-36,-53 19,-70-1,-17 18,-1 0,-17 0,-1 0,36 0,35 0,18 0,-53 0,53 0,-53 0,-18 0,18 0,-18 0,54 0,-19 0,18 0,-35 0,0 0,-35 0,-1 0,-70 0,1 0,16 18,-17-1,36-17,-1 18,0 0,-17 35,35 17,-17-17,17 18,0-1,-18 1,-17 52,35-70,0 18,0-1,-18 36,0-35,1 52,-1-35,18 18,-35 0,35 0,-53 52,18-34,35-53,-53 17,35-53,18 0,0 53,-18-35,18-17,0 34,0-35,-17 54,17-36,0-18,0 18,0 0,0 17,0 1,0-54,0 36,0-35,0 0,0 35,0-18,0 18,0 0,0 35,0-18,0 36,0 0,0 0,0-18,0-35,0 35,0-35,0-35,0-1,0 19,0-19,0 1,0 0,-53 17,-53 0,-53 0,-52 36,17-36,-89-17,36 17,36 18,70-53,17 18,18-18,-17 35,70-35,0 0,18 0,-18 18,18-18,-1 0,19 0,-1 0,0 0,1 0,-1 0,0 0,1 0,-36 0,35 0,1 0,17-18,-36-35,19 35,17-17,-18 35,0-35,18 17,-35-17,35-18,-18 18,1-36,17 36,0-18,-18 0,18 18,0 0,0 17,0-17,0 17,0-35,0 18,0-18,0 0,0-18,0 1,0 35,0-18,0 17,0 1,0 18,0-1,0 0,0 1,0-1,0 0,0 1,0-1,0-17,0 17,0 0,0-17,35 0,-35 17,18 1,-18-1,0 0,0 1,0-19,0 19,0-1,-18 1,1-36,-1 17,18-17,-35 18</inkml:trace>
  <inkml:trace contextRef="#ctx0" brushRef="#br0" timeOffset="167594.2661">13882 1411,'0'35,"-35"71,35-53,-18 53,-17-18,17-53,-17 54,35-54,0 18,-18-18,-17 0,35-17,-18 0,18-1,-17 19,17-19,-36-17</inkml:trace>
  <inkml:trace contextRef="#ctx0" brushRef="#br0" timeOffset="168432.0247">13053 1905,'0'18,"17"-1,-17 1,18 0,17 34,-35-34,18-18,0 35,-1 54,19-36,-19 17,-17-17,0-18,18 36,-18-54,0 19,17-19,-17 1,0 0,18-18,0 17,-1 1,36-18,71-53,-1-18,-35 36,1-35,-1 17,35-18,-70 54,18-19,-18-17,0 36,17-1,-35-17,1 35,-36-18,35 18,-17-18</inkml:trace>
  <inkml:trace contextRef="#ctx0" brushRef="#br0" timeOffset="172915.9065">27323 13847,'-18'0,"18"17,0 1,0 52,0 1,0 35,0-18,0-17,0 17,0 18,0-36,0-35,0 54,0-72,0 1,-18-71,-17-35</inkml:trace>
  <inkml:trace contextRef="#ctx0" brushRef="#br0" timeOffset="173915.8358">27182 13723,'17'0,"18"0,1 0,17 0,35 0,-35 0,70 18,-87-1,-1-17,0 18,-17 0,17-1,-35 1,18 17,-18 0,0-17,35 106,-35-72,0 1,0 53,0-53,0-18,-18 54,18-36,0-18,-35 53,0-53,-71 89,71-71,-18 0,-18 52,36-69,17-19,1-17,17-53,105-105</inkml:trace>
  <inkml:trace contextRef="#ctx0" brushRef="#br0" timeOffset="175002.0482">28116 14023,'18'0,"0"53,-18 17,0 1,0-18,0 35,0-35,0 0,0-18,0 53,-36-35,1 0,0 35,35-35,-35-17,105-36,1 0,-1-18,36 0,-35 1,-1-19,-35 1,-17 35,0-18,-1 1,-17-1,18-17,-18 53,0 34,18 37,-18 17,0-18,0 18,0-36,0 18,0-70,0 52,0-52,0-71</inkml:trace>
  <inkml:trace contextRef="#ctx0" brushRef="#br0" timeOffset="175584.4906">30021 13741,'0'70,"0"36,0-18,0 18,0 0,0 35,0-53,0 18,0-88,0-1,0 36,0-35,0 0</inkml:trace>
  <inkml:trace contextRef="#ctx0" brushRef="#br0" timeOffset="176089.5761">29192 14429,'0'0,"36"0,-1 0,-17 0,34 0,54 0,0 0,0-18,53-17,17 17,18-35,-141 36,-35 17,-1 0,19-18,-19 18,19-18,34-17,-52 17,52 1,54-36,-36 17,35 1,1-35,-124 52,35 0</inkml:trace>
  <inkml:trace contextRef="#ctx0" brushRef="#br0" timeOffset="176857.9619">31415 13882,'0'35,"-53"71,35-18,1-17,-36 17,35-70,18-1,0 1,0 17,0-17,0-1,0 1,35-18,54 53,-36-53,-18 0,-18 0,19 18,-1-18,-35 17,53 1,-53-1,0 19,0 17,0 35,0 18,-106-18,-17 18,34-89,-34 54,70-71,-18 35,-17-35,-18 0,36 0,-36 0,88 0,1 0,-1 0,-17-17</inkml:trace>
  <inkml:trace contextRef="#ctx0" brushRef="#br0" timeOffset="177480.298">31468 13882,'17'-18,"1"1,0 17,-1 0,54-18,70-35,18 0,0 0,-18-35,53 17,-71 18,-70 36,-18-1,-17 1</inkml:trace>
  <inkml:trace contextRef="#ctx0" brushRef="#br0" timeOffset="178361.7174">29034 15593,'0'17,"35"89,-17-35,-18 17,35 35,-35-17,17 18,-17-54,0-17,0 18,0-54,-52-17</inkml:trace>
  <inkml:trace contextRef="#ctx0" brushRef="#br0" timeOffset="178857.9117">28557 16263,'18'0,"17"0,-17 0,35 0,53 0,0 0,17-18,-70-17,35 18,-35-19,-35 36,17 0,0 0,-17 0,-1 0,36-17,-35-1,35 18,0-18,17-35,36 18,-18-18,18 36,-35-36,-18 17</inkml:trace>
  <inkml:trace contextRef="#ctx0" brushRef="#br0" timeOffset="179952.5931">30886 15399,'17'-18,"-17"0,-70 18,17 18,-88 53,53-1,-54 54,107-54,-35 18,52-17,0-36,-17 53,17-52,18 52,0-17,0-36,0 35,0 1,0-36,0 0,18-17,0 0,-1-1,1-17,17 0,1 0,-19 0,18 0,18 0,-35-17,0-19,-18 1,0 18,0-1,0-17,0 17,0 0,-18 18,0 0,1 0,-1 0,-17 0,17 0,-17 0,17 0,1 0,-19-17,36-1,-35-17,17 35,1-18,-1 1,1-1</inkml:trace>
  <inkml:trace contextRef="#ctx0" brushRef="#br0" timeOffset="180808.4063">31485 15593,'0'17,"0"36,0-17,0 34,18 54,0-89,-18 71,17 0,-17-36,0-52,0 17,0-17,0-1,0 1</inkml:trace>
  <inkml:trace contextRef="#ctx0" brushRef="#br0" timeOffset="181498.2198">31274 16193,'0'-36,"0"19,0-1,17 0,19 1,-1-19,0 19,1 17,-1-18,0 18,-17-18,-1 18,72-35,-72 35,36 0,-18-17,1 17,-1-18,18 18,-36 0,1 0,0 0,35 0,-18 0</inkml:trace>
  <inkml:trace contextRef="#ctx0" brushRef="#br0" timeOffset="182346.9856">31785 15469,'0'-17,"18"17,0-18,-1 18,36-18,-35 1,52 17,-34-18,69 0,-16 1,16 17,-16-35,16 35,-69-18,-1 18,-17 18,-18 52,0 36,0 35,0 0,-36 88,1-52,-35 52,17-88,-36 18,72-88,-1-36,1-35,-1 0,0 0,-17 0,0-35,-36 17</inkml:trace>
  <inkml:trace contextRef="#ctx0" brushRef="#br0" timeOffset="189960.9059">20461 6068,'-18'-18,"-52"18,-1 18,-52-1,17 36,-17 0,-36 18,35-18,71-36,-35 19,53-19,-18 1,35 0,-52 17,35 18,17-53,0 17,1 1,-1 0,0-1,1 19,17-1,0 35,-53 19,53-36,0 52,0 1,17 18,72-1,-54-35,-17 1,52-1,-52-53,52 71,-52-89,0 19,35 52,17-17,-17-36,35 35,-17-34,35-1,-18-17,-18-18,71 35,-35-35,71 0,-71 0,-1 0,-16-35,-19 17,-17 0,0 1,17-1,-34-17,17-1,-53 1,35-35,-35 17,35-53,-35 18,0-36,0 36,0 17,0 19,0-19,0 36,-17-18,-1 0,-17 0,17 0,-17 0,-1 18,19-18,-54-71,36 72,-36-19,36 18,18 35,-19-17,19 17,-19-17,1 0,0 0,0 17,17 0,0 18,1-17,-1-1,-17 0,17 1,-17-1,17 18,-17-17,-18-36,35 35,-17 0,0-17,17 17,-17 1,17 17,1-35,-1 17,0 0</inkml:trace>
  <inkml:trace contextRef="#ctx0" brushRef="#br0" timeOffset="197753.9749">20055 2946,'0'0,"-17"0,17-53,0 18,0-18,0-36,0 54,0-35,0-19,0 54,0-35,0 52,0 0,0-17,0 0,0-18,0 35,0-17,17-18,1 0,35-18,-18 36,-17-35,17 34,0-17,-17 53,17-52,-17 34,0 0,17 1,18-19,0 1,35 0,35-36,-70 54,36-1,-1-35,18 53,-1 0,1 0,18 0,-18 0,35 0,-36 0,-16 0,-72 0,1 0,-18-18,-18 1,-17-19,0 1,-1-53</inkml:trace>
  <inkml:trace contextRef="#ctx0" brushRef="#br0" timeOffset="198497.9866">21343 1005,'0'0,"35"0,54 53,-1-53,-35 18,17 0,18 35,-17-36,-18 1,-18-1,-17-17,-1 0,19 36,-36-19,0 19,0 17,0 17,0 36,0-35,0-19,-18 72,-35-36,36-35,-1-18,-17 18,35-35,35-18,18 0</inkml:trace>
  <inkml:trace contextRef="#ctx0" brushRef="#br0" timeOffset="199144.9052">22560 1341,'88'0,"-35"0,53-18,-53 18,-35-18,-1 18,19 0,-19 0,1 0,-1 0,1 0,0-17,-1-1</inkml:trace>
  <inkml:trace contextRef="#ctx0" brushRef="#br0" timeOffset="199680.5769">22648 1605,'18'0,"0"0,17 0,-17 0,17 0,53 0,-35 0,53 0,-53-17,17 17,-52 0,70-18,-70 18,17 0,-17 0,35-35,-36 35,1 0,-1 0,19 0,-19 0,-17-18</inkml:trace>
  <inkml:trace contextRef="#ctx0" brushRef="#br0" timeOffset="200232.1017">23601 794,'0'0,"17"-18,1 18,17 18,-17 17,35 36,-35 34,-1 1,1 18,35-1,-36-70,1 0,-18-18,18-17</inkml:trace>
  <inkml:trace contextRef="#ctx0" brushRef="#br0" timeOffset="201489.7429">23001 16334,'18'-18,"-18"36,0 123,0-35,0 105,0-70,0 71,0-106,0 17,-18-17,-17-35,35-18,0-36,-53-17,18-17,-36-72,36-69,17 52,18 18</inkml:trace>
  <inkml:trace contextRef="#ctx0" brushRef="#br0" timeOffset="202169.7138">23283 16281,'18'0,"17"0,18 0,0 35,-35 88,17-34,0 122,18-70,0 89,-18-107,18 18,-35-70,-18-36,-35-17</inkml:trace>
  <inkml:trace contextRef="#ctx0" brushRef="#br0" timeOffset="202640.4538">23319 17286,'17'0,"1"0,0 0,17 0,0 0,36-18,17-34,18 52,52-18,-16-35,-54 53,-53-35</inkml:trace>
  <inkml:trace contextRef="#ctx0" brushRef="#br0" timeOffset="203033.4362">24377 16510,'88'194,"-176"-388,176 459,-70-142,-1-52,36 87,-17-17,-36-17,17-18,-17-18,0-35,0-35,71-142</inkml:trace>
  <inkml:trace contextRef="#ctx0" brushRef="#br0" timeOffset="203416.521">25912 16387,'0'0,"17"-18,36 18,35 0,-52 0,-1-18,-18 18,19 0,-1 0,-17 0,17-17</inkml:trace>
  <inkml:trace contextRef="#ctx0" brushRef="#br0" timeOffset="204129.6747">25665 17057,'35'0,"71"0,0 0,-1 0,19 0,-54 0,36 0,-53 0,18-18,-54 18,-17-17,0-1</inkml:trace>
  <inkml:trace contextRef="#ctx0" brushRef="#br0" timeOffset="206042.4134">27093 17339,'36'-35,"-36"-18,17 0,1-18,52-17,-34 18,34-19,18 1,1 35,34-17,-88 52,-17 18,0 0,17 0,0 18,-35 88,0 17,0 18,-70 18,-54 0,-17-36,18-17,-1-35,71-36,36-18,-1 1,53 0,71-18,35 0,36 0,-19 0,-52-36,18 19,-89-18,18 35,-36-18,-17 36,0-1</inkml:trace>
  <inkml:trace contextRef="#ctx0" brushRef="#br0" timeOffset="207097.9353">28963 17110,'0'-18,"0"-17,35-18,54 0,34 35,53-35,-52 36,-18 17,-53-35,-36 35,1 17,-18 54,-106 70,-17-18,-36 18,-106-35,71 0,-17-18,52-52,141-36,1 0,-1 0,18-18,53 0,17 1,19 17,16-53,-34 53,35 0,-36 0,-52 0,0 0,17 17,-17 1,-1 17,-17-17,18 35,-18-18,0 36,-35-1,-1 1,1-1,-88 36,-36-18,88-70,-17 35,35-18,35-35,-34 0,34 0,18-53</inkml:trace>
  <inkml:trace contextRef="#ctx0" brushRef="#br0" timeOffset="208601.6197">30498 17304,'-18'0,"-17"17,17 19,0 17,-17 70,35-70,0 0,0 35,0 18,0-36,0 1,0-36,0 54,0-54,0 0,0 0,18-17,-1 17,1-35,0 0,-1 0,19 0,-19 0,54 0,-18-35,-18 0,-17 17,-18 0,35-17,-35 18,0-1,0-17,18-1,-18 19,-18-1,18 0,-18 1,-17-19,17 36,-35-35,18 35,-18-17,36 17,-1 0,53 0</inkml:trace>
  <inkml:trace contextRef="#ctx0" brushRef="#br0" timeOffset="209514.1784">31309 17198,'35'0,"71"0,-18 0,18 0,0 0,35 0,0 0,36 0,-89 0,-71 0,1 0,0 0,-1 35,-17 71,0 0,0 53,-35-18,-35 17,-19 37,36-72,36 18,-54-17,18 34,0-52,36-18,-1 1,18-72,-18 1,1-18,-1 0,-17-18,-18-70</inkml:trace>
  <inkml:trace contextRef="#ctx0" brushRef="#br0" timeOffset="212082.678">24642 653,'-18'0,"18"70,0 36,0 70,0-34,0-1,0-18,-35 18,17-53,-53 54,71-107,0 0,-17-17,17 17,-18-17,-35-36,36-35,17-35,0 35</inkml:trace>
  <inkml:trace contextRef="#ctx0" brushRef="#br0" timeOffset="212540.1815">24500 600,'18'17,"53"19,-36 17,18 52,0-16,35 69,-35 1,53-35,-89-54,19 1,-19-36,-17-17,18 17,-18 0</inkml:trace>
  <inkml:trace contextRef="#ctx0" brushRef="#br0" timeOffset="212970.033">24712 1393,'35'0,"-17"0,0 0,17 0,0 0,-17 0,35 0,-18 0,18 0,-35 0,17 0,-17 0,34-35,-16 35,-1-17,18 17,35 0</inkml:trace>
  <inkml:trace contextRef="#ctx0" brushRef="#br0" timeOffset="213560.4523">26106 1111,'-18'-17,"-70"17,194 17,-230-34,89 52,17-17,1-1,17 1,0 17,-18-17,18 52,0-52,0 70,0 18,0-35,0-36,0 53,35-53,-17 1,-1-19,36-17,18 0,-18 0,-18 0,53-17,-70-1,17-35,-35 0,18-17,-18 17,0 0,0 17,0 1,0-18,0 36,0-1,-18 18,18-18,-17 18,-19 0,19 0,-1 0</inkml:trace>
  <inkml:trace contextRef="#ctx0" brushRef="#br0" timeOffset="213929.775">26793 900,'0'0,"36"0,34 0,1 35,-18-35,17 18,1-18,-18 0,-18 0,36 0,-54 0,19 0,-1 0</inkml:trace>
  <inkml:trace contextRef="#ctx0" brushRef="#br0" timeOffset="214496.1748">26864 1499,'18'0,"-1"0,1 0,0 0,-1 0,19 0,69 0,-34-17,52 17,-34-18,16 18,-16-53,52 53,-106-18,18 18,-18 0,-17 0,35 0,-18 0,18-17</inkml:trace>
  <inkml:trace contextRef="#ctx0" brushRef="#br0" timeOffset="215808.1832">28416 318,'0'-18,"36"36,-36 17,0 71,0-1,35 19,-18-18,-17-18,36-17,-1 52,-35-88,0 36,0-18,18-18,-18-17,17 35,-17-18,0 0,0-17</inkml:trace>
  <inkml:trace contextRef="#ctx0" brushRef="#br0" timeOffset="217355.1585">29545 688,'0'-18,"71"18,35 0,88 0,-18 0,-35 0,-35 0,-71 0,0 0,-17 0,-18 18,18 0,-18 17,0 0,0 0,0 1,0 17,-36 17,-52-35,53 1,-53 17,53-18,17-17,-17-1,52 1,107 17,-18-35,140 35,-104-35,-37 0,-34 18,-53 0,-1-1,-17 19,0 52,0-18,-53 19,-105 52,-36 17,-36-17,36 1,35-54,124-71,0 19,17-36,18-18</inkml:trace>
  <inkml:trace contextRef="#ctx0" brushRef="#br0" timeOffset="218237.3539">31926 794,'0'35,"0"18,0 18,0-1,0-35,0 54,18-54,17 0,36 0,-18-17,0-18,35 18,-70-1,17 1,-18-18,-17 18,18-18,17 17,1 18,-19-17,1 0,17 17,-17-17,-18-1,17-17,-17 36,0-1,0 18,0-18,0 18,-35 0,0-18,-36 0,1-17,35 0,-36-1,18 36,0-35,-17-18,34 18,-34-1,52-17,0 0,-17 0,18 0,-19 0,19-35</inkml:trace>
  <inkml:trace contextRef="#ctx0" brushRef="#br0" timeOffset="218810.2745">31926 670,'36'0,"158"0,17-17,-17-36,-17 53,-54-53,-87 53,-19 0,-17 53,-35 0</inkml:trace>
  <inkml:trace contextRef="#ctx0" brushRef="#br0" timeOffset="219962.2243">31574 3422,'17'0,"19"0,-19 0,18 0,-17 0,53 0,17 0,-35 0,17 0,19 0,-1-18,-18 18,1 0,-1 0,-34 0,-1 0,-17 18,-18 105,-18 107,0-54,-105 89,70-18,-53-53,18-18,70-17,1-106,17 0,0-18,0 0,0-17,-18-1,18 19,0-1,0 18,-18-18,1-17,-1 35,18 17,-18-34,18 52,-17-71,-1-17,0 18,1-18</inkml:trace>
  <inkml:trace contextRef="#ctx0" brushRef="#br0" timeOffset="348529.3219">3351 13035,'0'18,"0"17,0-17,-17-1,-1 36,0-17,18-1,-35 35,35-52,-17 35,-1 17,0-52,18 53,-35-36,17 18,18-35,0 34,0-16,0 17,0-36,0 1,0 35,0-36,0 1,0 17,0-17,0 0,0-1,0-34,0-1,18 0,0 1,-1-1,1 0,0 1,-18-1,0-17,17 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15:0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17268 7620,'0'-18,"0"1,53-1,159 18,-36 0,107 0,-177 0,140 0,37 0,69 0,1 0,-71 0,1 0,-107 0,106-18,-70 18,-36 0,-35 0,-52 0,-36 0,-36 0,36 0,71 0,34 0,-17 0,36 0,-36 0,53 53,-88-53,70 0,-35 0,0 0,-35 0,18 0,-18 0,-36 0,-52 0,52 0,-34 0,17 18,52-18,1 0,-18 0,53 0,36 0,35 0,-36 0,71 0,-106 0,35 0,54 0,-177 0,0-18,-36 1,36 17,0 0,35 0,-17 0,70 0,-35 0,35 0,-71 0,36 0,18 0,17 0,-35 0,70 0,-35 0,35 0,1 0,-36 0,-18-36,-52 36,0-35,-36 35,-18 0,19 0,17 0,53 0,17 0,18 0,106 0,-106 0,71 0,-36 0,-70 0,70 0,-52 0,-54 0,-17 0,0 0,-35 0,0 0,-1 0,18 0,-17 0,0 0,17 0,-17 0,-1 0,1 0,17 0,-17 0,17 0,-17 0,-1 0</inkml:trace>
  <inkml:trace contextRef="#ctx0" brushRef="#br0" timeOffset="2400.3295">15152 8855,'176'0,"106"0,54 0,105 0,-89 0,72-18,-124-17,-36 35,-176 0,159-18,-70 18,-1 0,-35 0,18 0,-89 0,36 0,0 0,0 0,17 0,19 0,34 0,0 0,-35 0,36-35,-18 35,-18-18,0-17,-71 35,-52 0,53-18,-54 18,54 0,17 0,18 0,35 0,-71 0,72 0,-37 0,1 0,18 0,-54 0,-52 0,35 0,-18 0,-17 0,-1 0,19 0,-19 0,36 0,35 0,-35 0,18 0,-1 0,19 0,-19 0,1 0,-54 0,54 0,-53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24:2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26388 6720,'-18'-17,"-35"17,18 0,-36 0,-34 0,-1 0,-106 0,36 0,35 0,-106 0,-36 0,-34 0,-1 0,-70 0,0 0,18 0,-71 0,88 0,18 0,53 0,-36 0,71 0,-70 0,70 0,70 0,-34 0,70 0,0 0,-53 0,17 0,71 0,1 0,-1 0,-35 0,-36 0,-17 0,-18 0,1 0,-1 0,36 0,-71 0,35 0,0 0,1 0,-1 0,-35 0,0 0,0 0,36 0,-36 0,-36 0,72 0,-71 0,70 0,36 0,34 0,1 17,18-17,17 0,35 0,-17 0,18 18,-1-18,1 0,-36 18,-18 35,-17-53,-35 17,17 36,0 0,18 0,18-35,-1 35,1-1,-1 19,54-36,-54 36,71-18,-35 0,53-36,35 1,-35 35,17-35,18-1,-35 18,35 1,-18 17,18 0,-18 17,18-52,0 70,0-35,0-18,0 18,0-18,0-17,0 17,0 1,0-19,18 18,17 1,1-1,69 0,-16 18,52-35,53 70,35-35,-53 0,89 0,17 70,-35-70,18 35,-54-70,-52 70,35-35,-53-35,53 70,-17-70,70 70,-53-71,53 19,0 52,52-70,-52-18,106 70,-35-17,-36-18,0-35,-35 18,-35-18,-1 0,-69 0,-1 0,53 0,-53 0,70 0,1 0,0 0,-1-35,36 17,36-17,16-1,107-52,-88 88,52-35,1-53,-54 70,1-52,70 17,-124 0,-52-35,17 70,-88-17,18-18,-53 17,53 1,52-53,-87 70,34-35,19 1,-36 52,53-18,-88-17,70 35,-88-18,89-35,-54 35,-17 18,35 0,53-35,-17 17,-36 1,-53-18,53 17,-17 18,-54-18,-17 18,18-17,-19 17,-16 0,17-36,-18 36,53 0,-17 0,70 0,0 0,0 0,0 0,36-35,-54 17,-17 18,-18 0,-53-17,1-18,-19 35,1 0,17 0,0 0,18-36,-17 19,34-54,18 36,-35-18,35 0,1 0,-36 18,17 17,-35 0,1-17,17 35,35-53,-53 53,53-53,-52 36,-19 17,1 0,-1-18,19 18,17-35,-18 35,18 0,35-35,-35 35,-18-18,18 0,-35 18,-1-17,-17-1,0-17,-35-18,-18 35,-88 1,18-1,-18 18,-106-53,0 18,-36-1,-69 19,34 17,-35 0,71-71,35 71,53 0,-17 0,158 0,-53 0,35 0,-35 0,18-17,18 17,-1 0,18 0,-53 0,71 0,-36 0,-17 0,35 0,0 0,-17 0,17-18,-18 18,-17-18,18 18,17-35,-18 35,1-18,17 18,-35 0,-1-17,19 17,35 0,-36 0,53 0,-35 0,18 0,-18 0,18 0,-71-36,18 36,-18-35,18 35,-18-17,53 17,-53 0,53 0,18 0,-18 0,36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20:0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11342 12400,'-18'35,"18"1,0 17,0-36,35 36,-17-35,0-1,-1 19,-17-19,36 36,-19-17,1-1,0 0,34 0,-34 18,0 0,17 0,0-18,-17 36,17-18,-17-35,0 34,52 1,-70-35,18 0,35-18,88-36,88-34,18-54,88 36,88-106,195-88,246 0,142-1,-1 37,53-37,-105-52,-318 176,-124 18,-193 71,-159 17,-54 35,-69 18</inkml:trace>
  <inkml:trace contextRef="#ctx0" brushRef="#br0" timeOffset="35415.8801">23072 12347,'-36'0,"-69"0,-1 0,-18 71,1-36,-18-17,52 17,1 0,0 1,35-1,18-18,0 19,-18 34,17-17,1 18,-18-1,36 1,-1-36,18-17,0 17,0-17,0-1,0 36,0 18,0-1,53 36,0 18,53-1,-18 1,18-19,17-69,-105-36,88 53,105-53,71 0,36 0,-1 0,1 0,-36-36,18-52,-229 53,17 17,-53 1</inkml:trace>
  <inkml:trace contextRef="#ctx0" brushRef="#br0" timeOffset="36467.623">24712 12171,'18'0,"105"88,-70 194,0-17,18-18,-1 35,-35-53,1-17,-36 35,17-141,19-36,-36-17,17 0,-17-141</inkml:trace>
  <inkml:trace contextRef="#ctx0" brushRef="#br0" timeOffset="37640.6948">24994 12365,'0'-35,"71"-18,88 0,52 0,54-18,-53 36,-54 17,19 18,-124-17,0 17,-36 0,54 0,-54 35,19 18,17 0,-36 17,1-17,-1 18,-17 17,0-17,0-1,0 1,-52-1,34-17,18-35,0-1,0 1,-35 0,-1 17,-52 0,-35 18,-1 0,-17-35,-18 35,-17 0,35-53,88 17,0-17,35 0,-17 0,0 0,-18 0,-35 18,0 0,17-18,-35 35,36-18,52-17,0 0,-35 0,-17 0,-1 0,1 18,17-18,18 0</inkml:trace>
  <inkml:trace contextRef="#ctx0" brushRef="#br0" timeOffset="38623.5932">27728 12277,'71'176,"-18"89,53-54,-18-17,-35-35,53-35,-71-89,0 18,-17-36,17 36,0-53,1 0,69 0,72 0,-36 0,0 0,88-53,-52-70,17-18,-53 53,-53-18,-70 35,52-35,-52 36,-18-18,18 17,34-17,-52-18,0 36,0-36,0 0,0 0,0 35,0-17,-35-35,18 52,-1 18,-17-35,35 35,-53-35,53 70,0-17,-18 0,18 17</inkml:trace>
  <inkml:trace contextRef="#ctx0" brushRef="#br0" timeOffset="39864.7129">25118 15716,'17'36,"89"122,-88-34,35 87,35 19,-70-89,70 88,-88-141,0-17,17-36,-17 0,0-17,0 17,-17-17,-89-18,-88 71,-18-19,-88 37,18-36,18 35,123-53,52-17,72-18,70 0,176 0,88 0,89-71,-18 36,18-71,-124 88,-35-17,-159 35,-52-18,-19 18,-34-52,-301-19</inkml:trace>
  <inkml:trace contextRef="#ctx0" brushRef="#br0" timeOffset="40799.6565">24465 15752,'53'0,"88"0,0 0,142-36,122-34,-52 17,-36 18,-34-18,-89 0,-141 35,0 0</inkml:trace>
  <inkml:trace contextRef="#ctx0" brushRef="#br0" timeOffset="41375.9736">27340 14781,'53'71,"-35"70,-18 35,35 36,-35 35,0 0,0 0,0 35,0-35,0-35,0-89,0-17,0 0,0-36,0 19,0-19,0 1,0-18,0 0,0-36,0 1</inkml:trace>
  <inkml:trace contextRef="#ctx0" brushRef="#br0" timeOffset="42535.5592">29281 15275,'0'0,"-71"0,18 36,0-19,-17 54,17-18,17 35,19 18,-36 52,53-52,-18 18,18-18,0-1,-17 37,-19 16,36-87,0 70,18 0,17-17,1-1,69 36,-105-142,36-17,34 0,1 0,35-53,17-17,-17-54,-36 36,19-70,-54-1,0-18,18 19,-35 52,-18 0,0 71,0-18,0-35,0 52,0 19,0-36,0 17,-18-16,18 16,-18-17,-17-17,18 17,-19 0,19 18,17 17,0-35,0 35,0 1,-36-36,19 53,-1 0,-17 0,0 0,17 0,-35 0,0 0,18 0,-36 18,18-1,18 1,17-18,1 17</inkml:trace>
  <inkml:trace contextRef="#ctx0" brushRef="#br0" timeOffset="43968.95">23883 7250,'-18'0,"-87"123,-19 36,18 0,-35 35,0 0,0 0,70-71,-34 1,-1 34,18 72,35-54,0 18,0-53,53-53,0-35,0 0,0-35,0-1,35 36,0-17,-17-36,88 17,-36-17,71 0,71 0,-35 0,34 0,1 0,0 0,-71 0,0 0,-53 0,-35 0,-35 0</inkml:trace>
  <inkml:trace contextRef="#ctx0" brushRef="#br0" timeOffset="44840.874">24747 8731,'18'-17,"0"17,52 0,36 53,-53 35,35 35,18 1,-88-54,105 36,-70-35,0-36,35 88,-53-87,18-1,18-35,-18-18,0-52,0-54,17 1,-35 17,-35 53,0 0,0 35,71 71,-71 89,18 69,17 71,-35 1,35 105,-35-106,0 0,0-105,0-1,0-106,-17-158</inkml:trace>
  <inkml:trace contextRef="#ctx0" brushRef="#br0" timeOffset="45545.9882">27993 8220,'-18'0,"-35"53,0 0,-52 70,-19-52,1 70,-18-18,-18-17,35 35,1-17,-18 70,70-71,-17 1,70-19,-17-34,35-36,0 18,0-35,0 35,18 0,-1-18,36 35,-35-70,17 36,0-36,54 0,-19 0,36 0,-53 0,53 0,-18 0,18 0,0-18,-18 0,0-52</inkml:trace>
  <inkml:trace contextRef="#ctx0" brushRef="#br0" timeOffset="46255.6248">28628 7320,'0'0,"53"53,-36 35,1 36,17 52,36 36,-36-18,-17 17,52 72,-52-1,53 18,-71-53,0-71,0-35,0-70,0-1,0-52</inkml:trace>
  <inkml:trace contextRef="#ctx0" brushRef="#br0" timeOffset="47320.9046">29263 9525,'35'0,"-17"-18,-1 1,89-36,-53 35,88-52,-52-1,34-35,0 18,-70 35,0 0,-17 18,-19 17,-17 1,0-1,0 0,-53 18,-17 0,-71 53,52-17,1-1,0 18,53-36,0 19,-1-19,19 1,17 17,0 1,0-19,0 18,0 1,0-1,0 0,0 53,0-52,0 17,0-18,0 18,0-36,0 1,0 0,0-1,17 19,1 34,0 1,34-1,-34-70,17 53,1-35,-1 0,0-18,53 0,-35 0,53 0,-35 0,70 0,35 0,1 0,-19 0,19-53,-124 35,35 0,-71 1,-17-19</inkml:trace>
  <inkml:trace contextRef="#ctx0" brushRef="#br0" timeOffset="49664.1825">31044 9049,'0'0,"71"0,35 0,53-36,17 19,-70-18,17 35,-70-36,18 36,-36 0,-17-17,17 17,-17 0,35 0,-18 123,18 18,35 53,-70-17,17 17,-18 17,36-34,-17 52,-36-88,0-35,0-35,0 17,0-53,0-17,0-1,17 36,-17-18,0 1,0 17,18-36,-18 36,0-17,18-1,-1-18,-17 1,0 0,0 17,-35 0,-18 18,18-53,-71 18,-35 35,-53-36,17 19,-70-19,-35 36,71-53,-89 71,88-71,-70 88,70-70,124-1,53 1,17-18</inkml:trace>
  <inkml:trace contextRef="#ctx0" brushRef="#br0" timeOffset="50737.7962">30392 11130,'0'53,"0"0,0-18,0 53,-35 18,35-88,-36 17,36 0,-17 18,-1-35,0 17,18 1,-17-19,-1 1,0-18,1 18,17 17,-18-18,1 1,34 35,18-53,-17 18,35-18,18 0,-71 17,70-17,36 0,0 0,17 0,-70 0,-18 0,1 0,-1 0,18 18,-35-18,-1 0,18 0</inkml:trace>
  <inkml:trace contextRef="#ctx0" brushRef="#br0" timeOffset="70423.8262">11095 11430,'18'-18,"-54"-17,19 35,-54 0,36 0,-36 0,-35 0,18 0,0 0,-35 0,17 0,-35 0,35 0,-35 0,-36 0,18 0,54 0,-1 0,71 0,-18 0,35 0,-53 0,36 0,-35 0,-36 0,0 0,-18 0,19 0,52 0,0 0,-35 0,17 0,53 0,-52 18,-18-1,-18 1,-18 35,36-35,0 34,0-16,17-19,36 1,-106 53,53-18,17-36,1 18,-1-17,0 0,36-1,0-17,0 53,17-53,0 18,-17 17,17 0,1-17,-19 53,19-54,17 36,0-35,-18-1,18 19,0-19,0 1,0 35,0-18,0 36,0 35,0-36,0-17,35 35,1 0,-1-35,18 0,-18 36,36-19,-18 18,53-17,-54-36,54 0,18 18,-36-35,88 35,-87-36,52 19,-18-36,53 17,1 19,35-36,-36 0,71 0,-71 0,36 0,-18 0,-18 0,-35 0,-35 0,0 0,53 0,-36-89,18 37,-17-19,-1 36,-34-36,34 18,-88 18,36 0,-71 17,18 0,-18 1,35-18,0-18,-35 35,18-17,52-18,-34-35,16-1,-34-34,0 70,-18-35,17 17,-17-17,53 35,-53 0,0 18,0-18,0 35,0-35,0 18,0-18,0 18,0-18,0-17,0 17,0 17,0-17,0 18,-35 0,35 17,0 1,-35 17,-53 0,35 0,-106 0,106 0,-88 0,70 0,-17 0,70 0,-34 17,16-17,1 18,17-18,1 0</inkml:trace>
  <inkml:trace contextRef="#ctx0" brushRef="#br0" timeOffset="75495.5298">22578 9648,'-18'0,"1"0,-19 0,-17 0,18 0,-36 0,-17 0,-53 18,-53 35,-18 35,-52-35,88 0,-54 0,54 35,-53-35,52 18,-52-36,88 18,-18 0,71-36,35 1,35-18,1 18,-19-1,1 89,35 35,0 0,0 71,0 0,0 105,0 1,0-107,0 1,0-36,0-52,0-18,0-36,0 18,0-17,0 70,18-17,-18-19,35 54,-35 53,0-71,0 106,53-71,-53 107,0-37,0 1,0-70,0 34,17-87,-17-71,18 0,-18-18,0 0,0-17,18 0,-18-1,0 19,35-1,-17-18,-18 1,17 53,72 17,-37 0,19 36,-53-89,52 71,-35-18,-17-53,35 36,-18-18,-17-18,0 0,-1-17,1-1,-18 1,17-18,1 18,0-18,17 0,18 53,53-53,0 0,17 0,-17 0,35 0,0 0,36-36,52-34,-141 34,53 19,-17-18,-36-1,-35 19,-18 17,53-18,-53-17,18 35,0-36,0 36,-35 0,52-17,19 17,-19-18,-35 18,71-17,-35 17,-18-36,0 19,-18 17,53-36,-17 19,87-36,-69 35,-54 1,18 17,-36-18</inkml:trace>
  <inkml:trace contextRef="#ctx0" brushRef="#br0" timeOffset="76433.0567">23354 15628,'0'18,"35"17,36 18,-36-35,53 52,-35-35,18-17,35 53,-89-54,1 1,-1-18,1 0,0 17,-1 1,1 0,-18-1,18 1,-18 17,0-17,0 35,0-18,0 36,-18-18,-35 17,-17-17,-19 18,54-36,-36-17,1 34,-1 1,18 0,-17-17,70-19,-18-17,-17 0,17 0</inkml:trace>
  <inkml:trace contextRef="#ctx0" brushRef="#br0" timeOffset="94431.5209">28610 14711,'0'-18,"-17"18,-1 0,0 0,-17 0,17 0,-34 0,16 0,-34 0,-18 0,-18 0,-35 0,-1 0,1 0,-70 0,70 0,-36 0,1 0,-18 0,-18 0,106 0,0 0,1 0,16 35,36-35,-35 18,35 0,18-18,-18 0,18 17,-36 19,36-36,-35 17,-19 1,1 53,35-54,-17 1,34 17,-52 0,53-17,-36 0,18-1,-35 54,0-36,-35 53,52-52,18 16,-53 54,71-53,-18 0,0 71,18-89,0 35,-36 36,53-35,1-18,-36 53,35 17,18-17,-17-36,17 54,-36-54,36 19,0-36,0 0,0 52,0-69,0 52,0-18,0-34,0 17,36 17,-1-35,0 1,-17 17,17-18,106 35,-88-52,123 35,54 35,-19-35,36 35,-17-35,52 35,-88-70,53 17,-124 18,18-17,36-36,-89 35,53-35,-35 0,0 0,53 0,-54 0,37 0,69 0,-34 0,70 0,-1 0,1 0,36-53,-19 0,-17 0,-18-35,-87 70,-37 1,19-72,-36 89,-53-17,18-1,18-17,-18 17,35-35,-35 18,35-18,0-53,-17 18,-1 17,-34 19,34-54,-52 18,52-36,-52 71,17-17,-17-1,52-52,-70 17,18-18,-18 54,0-18,0 35,0-36,0 36,0 1,0-1,-18 17,-17-52,18 35,-54-17,53 17,-35-18,1 18,-37-17,54 34,-18 1,0 0,18 17,-36 1,18-19,-52 19,16-19,1 36,-53-52,53 16,-53 1,53 17,-53 1,-18-36,88 35,-52-17,52 17,-17-17,53 17,-53 1,52 17,19-18,-1 18,-35-18,35 1,-17 17,18-18,-19 18,19 0,-1-18,-53 18,54-17,-71-18,70 35,-35 0,18-18,-18 0,35 18,-35 0,18-17,-18 17,18 0,17 0,-52-36,52 36,-17 0,17 0,0 0,1 0,-1 0</inkml:trace>
  <inkml:trace contextRef="#ctx0" brushRef="#br0" timeOffset="98383.9641">4516 11712,'-18'-17,"0"-1,1-17,-19 17,-17 0,-17 1,-36-36,18 35,-18 1,53-1,-35 18,0-53,35 53,18 0,-36-18,36 18,-53-17,35 17,17 0,-17 0,-17-18,-1 18,-70-53,88 53,-53 0,1 0,52 0,-36 0,19 0,-36 0,18 0,53 0,-36 0,53 0,-34 0,16 18,-17-1,-35-17,53 53,17-53,-17 36,0-1,17-17,-17 17,-1 0,19 0,-1 54,-17-36,17 17,-17 1,35 17,0-18,0 36,0 35,0-17,0-18,0-1,0-34,0 35,53 0,-35-53,17 17,18 36,0-53,-18 0,0 17,18 19,35-1,-35-53,35 53,54 18,16-35,-34 17,123 18,-89-71,1 71,-53-89,70 1,-17 35,-35-18,17-35,-35 0,35 0,-35 0,-18-17,18-1,-18 0,35 1,-52-36,-1 35,1 0,-1 1,-17-18,0-1,-35 36,52-35,-17-18,0 0,-35 36,0-1,17-17,-17-1,-1 19,1-19,35-16,-36 16,36-34,-17 17,-19 0,-17 18,18-1,17-17,-17 18,-18 0,0 17,17-17,-17-18,0 35,0-52,0 35,0-36,0 0,0 54,0-54,0 36,0 0,0 17,0-17,0-1,0 1,0 18,0-19,0 19,-17-36,-1-18,18 54,-18-36,1-18,-18 36,17-1,18 19,-18-18,1-1,17 19,-36-19,19 1,-1 0,0 0,1-1,-1 19,1-1,-1 0,-17-17,17 35,0-18,1 1,-36-36,53 35,-71 1,36-1,17 0,1 1,-19-1,19 18,-1-18,0 18,1 0,-1 0,-17-17,17 17,-17 0,-18 0,18 0,-36 0,1 0,-36 0,88 0,-52 0,34 0,-17 0,18-18,-18 18,18 0,0-18,17 18,-17 0,0-35,17 35,-17 0,17-17</inkml:trace>
  <inkml:trace contextRef="#ctx0" brushRef="#br0" timeOffset="124927.1583">18239 14817,'0'-53,"-18"53,-70-18,-106-17,53 35,0-18,-124-35,53 53,1 0,-36 0,70 0,-34 0,34 0,71 0,1 0,-1 0,-18 0,54 0,-18 0,-18 0,88 0,-88 0,18 0,17 0,-34 0,-19 0,18 0,-35 0,0 0,-71 0,107 0,-37 0,-16 0,52 0,0 0,36 0,-19 0,36 0,0 0,-17 0,-1 0,1 0,-1 0,-70 0,-35 0,-1 0,-34 0,34-35,-34 35,17-18,17-17,36 35,0 0,0 0,0 0,-36 0,19 0,-19 0,36 0,-71 0,1 0,-1 0,-70 0,35 0,-35 0,0 0,-36 0,71 0,-35 0,35 0,71 0,-36 0,71-18,53 1,-18 17,70 0,-16 0,16 0,-34 0,-1 0,-35 0,-35 0,0 0,-71 0,36 0,-71 0,0 0,35 0,1 0,-36 0,70 0,-34 0,34 0,72 0,16 0,19 0,35 0,-36 0,53 0,-52 0,17 0,-18 0,-34 0,-19 0,18 0,-35 0,-35 0,-1 0,36 0,-35 0,17-35,53 35,0 0,18 0,35 0,0 0,18 0,-18 0,0 0,18 0,0 0,-18 0,35 0,-35 0,18 0,17 0,-35 0,18 17,-18 1,18-1,0 36,-1-35,19-18,-1 18,18-1,-18 1,1 0,17-1,-18 1,18-1,0 1,0 35,35 0,-17 18,0-54,-1 18,19 18,-1-17,0 17,71-1,-71-16,36-1,88 53,-71-53,0-17,35 35,-70-35,0-1,-35-17,35 0,0 18,35 35,-17-53,52 18,-105-18,123 17,-124-17,54 18,17-18,-35 0,18 0,-1 0,1 0,-1 0,18 0,-52 0,34 0,-34 0,-1 0,0 0,18 0,-18 0,18 0,18 53,-1-36,1-17,-36 0,36 18,52 0,-87-18,16 0,19 0,0 35,-19-35,1 35,0-35,53 0,-18 18,18-18,-71 17,71-17,-35 36,-1-36,-17 17,18 1,-1-18,-34 18,17-18,-18 0,18 0,-36 0,19 35,70-35,88 35,-53-17,35-1,36-17,17 71,-53-53,-17-1,53 19,-71-36,-18 53,54-36,-1-17,1 35,34-35,-17 0,-53 0,71 0,-71 0,-35 0,0 0,0 0,17 0,18 0,-35 0,-35 0,17 0,-18 0,-34 0,34 18,-52-18,35 0,-18 0,53 0,-17 0,70 0,35 0,71 0,0 0,0 0,-35 0,-1 0,-34 0,-1 0,-35 0,-52 0,-37 0,1 0,18 0,35 0,-18 0,71 0,-53 0,70 0,36 0,-18 0,-18 0,-35 0,-70 0,35 0,-71 0,53 0,-53 0,71 0,0 0,106 0,-71 0,35 0,1 0,-1 0,0 0,-35 0,-17 0,-18 0,0 0,35 0,0 0,35 0,36 0,35 0,-36 0,1 0,35 0,-35 0,-18 0,-53 0,-35 0,70 0,-70 0,-53 0,35 0,-70 0,35 0,-1 0,-34 0,0 0,52 0,19-53,-37 53,37-17,-36 17,-18-18,0 0,-17 18,-1 0,1 0,0-17,-18-36,0 17,0 1,0-18,-36 0,19 0,17 36,-18-36,0 35,1-35,-18 18,-1-71,-34 53,52 0,-35 0,18-17,17 52,-17-17,17 35,18-18,-17 1,-1-36,-17 17,17 19,-17-18,0-1,17 19,0-1,1-17,17 17,-18 18,0-18,1-17,-1 18,0-1,1 18,-1-18,18 1,-17 17,-1-18,-17 0,17 1,0-1,1 18,17-18,-18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24:4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8520,'0'0,"0"-18,0 0,0-70,-70 70,-71-52,35 52,-18-17,-52 17,-18-35,-18 18,36 18,-36-19,-17 19,123-19,-88 19,53-1,0 18,0 0,-36 0,54 0,-18 0,0 0,35 0,0 0,18 0,-18 35,18-35,-18 36,71-36,-18 0,35 0,0 0,1 17,-1-17,-17 36,17-19,-17 71,0-35,-1 53,19-71,-54 107,18 52,18-53,0 88,35-17,0-71,0 70,0-69,0-37,0 1,0-18,0-17,17 17,1 0,35 18,0-18,-36 1,54-1,-36-53,36 106,-36-70,71 70,-36-18,54 1,35 52,35-52,35 17,-53 0,-17-35,88 17,-88-70,-53-35,17 35,54-53,-125 0,54 0,18 0,-18 0,70-18,-53 0,19-17,-1 35,17-53,-52 35,0 18,18-17,-54 17,54-18,-71 18,-1-70,-16 70,-1-18,36 0,-19-17,-16 17,-1-17,18-18,0 18,35-53,-35 35,53-53,-53 53,17-35,-17 17,0 36,35-88,-52 87,-1-17,0 18,36-53,-18 0,-18 35,-17 18,-1-54,1 36,35-88,-36 71,1-54,0 1,35-1,-36 54,1-1,-1 36,-17-18,0 35,0 1,18-1,0 1,-18-1,0 0,0-35,0 0,0 0,0-52,0 16,0-16,-18 16,-35-16,0 16,18-34,-18 35,35 0,1 52,-1 1,18 17,-17 1,-1-1,0 18,18-18,-17 1,-1-18,0 17,1-17,-19-1,19 19,-19-19,1 1,0 17,-36-34,36 34,17 0,-34 18,16-17,-34-19,52 36,-17 0,0-17,-36 17,18 0,0 0,35 0,-34-18,16 18,19 0,-54-35,53 35,-70 0,18 0,-36 0,18 0,-36 0,36 0,-18 0,36 0,-1 0,18 0,-17 0,52 0,0 0,1 0,-19 0,1 0,0 0,17 0,1 0,-1 0,-17 0,-1 0,19 0,-19 0,19 0,-1 0,-17 0,17 0,1 0,17-18</inkml:trace>
  <inkml:trace contextRef="#ctx0" brushRef="#br0" timeOffset="5343.0359">10636 11871,'18'-18,"17"18,124 18,176 70,-53-88,195 18,334 35,124-53,282 0,-71 0,1 0,-71 0,-212 0,1 0,-425 0,37-53,-160 0,-70 18,0 35,-106 0,-53 0,18-18,-88 18,0 0,34 0,-175 53,-371 17,-123 1,-212 70,-424 0,195 53,-194-35,-1 35,1-35,370-71,-123-88,493 0,71 0,159 18,105-18,72 0,52 0,247 0,388 0,423 0,424 0,229 0,194 0,282 0,-405 0,53 0,-213 0,-351 0,-442-106,-424 18,-263 52,-125 36,-140 0,-71 36,-106 52,-194-18,-423 71,-406-105,1 17,-195-53,-282 0,52 0,90 0,140 0,282 0,424 0,423 0,159 0,246 0,54 0,317 0,406 0,758 0,106-141,142-71,-407-53,-229 124,-493 71,-371 34,-230 19,-264 17,-141 0,-141 0,-335 0,-142 0,-140 0,-142 0,-35 141,142 53,210-53,407-35,282-71,176-35,124 0,246 0,336 0,405 0,353 0,142 0,140 0,142 0,-124 0,-371 0,-299-176,-565 87,-370 72,-53-1,-211 18,-266 0,-34 0,-424 0,-282 0,-194 194,35-53,36 124,158-159,335 70,388-123,301 35,634-141,424-35,405-71,176-35,54-88,-71 141,-406-53,-670 18,-264 105,-106 53,-71 1,-159 17,-70 0,35 0,0 0,70 0,-17 35,142 0</inkml:trace>
  <inkml:trace contextRef="#ctx0" brushRef="#br0" timeOffset="7160.1018">29245 3369,'18'0,"35"18,0 70,-36 0,-17-35,36 18,-1 52,-35-70,0 35,0-17,0-1,0-17,0 18,0-1,0-52,0 0,0-1,0 18,0-17</inkml:trace>
  <inkml:trace contextRef="#ctx0" brushRef="#br0" timeOffset="7968.4593">29333 5450,'0'0,"0"-17,0-1,36 18,52 0,-70 0,17 0,0 0,-17 0,17 0,0 35,-17 18,-18 18,0 35,0-53,0 52,0-16,0-72,0 19,18-19,17-17,35 0,72 0,140-35,35 0,124 17,-123-70,-54 53,-158 17,-88 18,-71 0,-53 88,-88 18,-71 35,-140-70,-36 70</inkml:trace>
  <inkml:trace contextRef="#ctx0" brushRef="#br0" timeOffset="9007.8525">29563 7338,'17'-35,"-17"-1,106-34,-18 17,36 17,-89 36,18 0,-35 0,35 0,-36 0,1 0,-18 36,0 105,-35 18,-71 35,18-106,-18 0,18-17,70-71,53 0,71 0,-53 0,18 0,-54 0,18 0,54 35,-54 0,-17 18,52 71,-70-89,0 71,0-53,0 52,0-34,-70 17,-107-35,-17-18,-88-35,-53 0,53 0</inkml:trace>
  <inkml:trace contextRef="#ctx0" brushRef="#br0" timeOffset="10144.3487">29545 9807,'18'-17,"-18"34,0 54,0 35,0 70,0 0,0-34,0 34,0 36,-53-89,53-70,0-35,0-1,0-52,141-89,0 19,88-36,-52 70,52-17,-105 35,-107 53,1 18,35 34,-53 54,0 18,0-18,0 70,0-70,0-71,-18 18,18-35,0-1,0 1,0 0,-35-18,-36 35</inkml:trace>
  <inkml:trace contextRef="#ctx0" brushRef="#br0" timeOffset="11335.9337">29810 12753,'0'35,"0"-17,0 35,0-18,-18 18,18-35,0-1,0 19,18-1,-1-18,19 19,34 17,36-53,106 0,-1 0,-34 0,-36 0,-53 0,-53 0,-17 0,17 17,-35 1,36 35,-36-36,52 36,-16 71,-36-71,0-18,0 18,0 18,0-1,-53 1,-71-18,-123 70,-17-35,17-35,-18 35,18-70,142 0,16-18,72 0,-36 0,17-18,19-17</inkml:trace>
  <inkml:trace contextRef="#ctx0" brushRef="#br0" timeOffset="12543.3208">29739 12771,'53'0,"88"0,71-36,88-34,17 34,36 1,0-53,-36 70,1-17,-71-18,35 18,-159 17,-17 18,-18-17,-70 17</inkml:trace>
  <inkml:trace contextRef="#ctx0" brushRef="#br0" timeOffset="14065.1229">28363 1499,'-35'0,"-18"18,-17 35,52-18,-17 18,-18 18,35-54,0 54,-17-36,35-17,18-1,17 1,-17 0,17-1,53 54,-17-1,-36-17,-17 0,17-17,-17-1,-1 18,-17 17,0 1,-70 17,-54 0,1 18,-36-18,-35 18,71-71,34 18,54-53,17 0,1 0,-1 0</inkml:trace>
  <inkml:trace contextRef="#ctx0" brushRef="#br0" timeOffset="14633.806">29263 1199,'35'-17,"36"87,-54 36,72 88,-36-35,-1 17,1 18,-35-17,70-18,-70-36,-1-17,36 17,-35-105,-18 17</inkml:trace>
  <inkml:trace contextRef="#ctx0" brushRef="#br0" timeOffset="15063.6441">30251 1976,'0'0,"17"0</inkml:trace>
  <inkml:trace contextRef="#ctx0" brushRef="#br0" timeOffset="16072.4125">29139 2099,'36'0,"70"-18,123-87,-70 52,-18-36,53 37,0-1,-88 35,-18 0,-71 18,-17-17,36 17</inkml:trace>
  <inkml:trace contextRef="#ctx0" brushRef="#br0" timeOffset="17304.746">30974 1940,'0'0,"-71"0,18 18,18 0,0-1,-18 54,35-54,1 1,-1 17,18 54,0-54,0 35,0 19,0-54,0 18,0-36,0 19,18-36,35 0,-18 0,0 0,36-71,-71 1,17 34,1-52,-18 53,0 0,0 17,18 18,-1-53,-17 35,0-35,0 36,0-1,0 0,36 18,52 71,-35 17,0-17,52 52,-69-70,34 35,-34 1,34-19,-17-17,18-18,-54-17,18 17,-35-17,18-18,0-18</inkml:trace>
  <inkml:trace contextRef="#ctx0" brushRef="#br0" timeOffset="17936.4275">31433 1976,'35'0,"141"70,18 18,0 18,-53-53,-17 18,-89-54,0 1,-17 0,0-1,-18-87,0-54,0-17,0-53</inkml:trace>
  <inkml:trace contextRef="#ctx0" brushRef="#br0" timeOffset="18486.9555">32650 564,'17'-17,"19"52,-19 71,54 17,-36 36,-17 18,35 17,-1-53,1 88,36-53,-72-87,1 52,35-53,-53-70,17 17,-17-18</inkml:trace>
  <inkml:trace contextRef="#ctx0" brushRef="#br0" timeOffset="18927.7998">33055 1376,'0'0,"230"-124,-19 36,54-18,-177 1,-88 69,0 1,0 17,0 71,-18 35</inkml:trace>
  <inkml:trace contextRef="#ctx0" brushRef="#br0" timeOffset="25767.1626">31027 3739,'0'0,"-35"-17,-18 17,35 0,0 0,1 0,-1 0,0 0,-17 17,35 1,-17 53,17-1,0-35,0 54,0-54,0 18,0-35,0-1,0 18,17-17,1 0,-1-18,36 0,-17 0,17 0,17-18,-35-17,-17 17,0 1,-1-36,-17 17,36-17,-36 18,17 0,-17-18,0 18,0 17,0-17,0 17</inkml:trace>
  <inkml:trace contextRef="#ctx0" brushRef="#br0" timeOffset="26144.1551">32226 3651,'-70'0,"-36"53,-88 35,70-52,89-36</inkml:trace>
  <inkml:trace contextRef="#ctx0" brushRef="#br0" timeOffset="26833.8601">31627 3828,'-18'0,"18"-18,53 18,-36 0,19 53,-19 0,19 53,-1 88,-17-88,-1 35,-17 17,53-69,-35-19,-1-35,-17-17,0 17,0-105,-17-36</inkml:trace>
  <inkml:trace contextRef="#ctx0" brushRef="#br0" timeOffset="27735.9714">32191 3475,'0'0,"71"0,-54 0,18 18,-17-1,0-17,35 53,-36-35,19 35,-19-18,18 0,-17 0,0 18,-18-17,0-19,0 19,17-19,-17 1,0-1,0 1,0 0,0 17,-35 0,-35 36,34-53,-52 34,35-16,18-36,-18 0,0 17,18-17,0 0,17 0,0 0,-35 0,36 0,-1 0,-17 0,17 0,0 0,1 0</inkml:trace>
  <inkml:trace contextRef="#ctx0" brushRef="#br0" timeOffset="29335.6747">32138 5856,'-18'0,"18"53,0-18,18 54,-18 16,53 19,-35-18,-18 17,53-35,-53-70,17 0,36-18,-35-18,-1 0,19-17,-1 0,-35 17,18 18,-1-53,36-17,-53 17,35 0,-17 18,-18-18,0 17,0-34,0 52,0 1,0-19,0 19,0-1,-18 0,-35 18,-35 0,18 0,34 0,1 0</inkml:trace>
  <inkml:trace contextRef="#ctx0" brushRef="#br0" timeOffset="29792.4845">33143 5644,'0'0,"18"18,0 35,17 18,-35-19,0 1,0 0,18 71,17-18,-35-1,0 72,0-36,18-18,35 1,-53-54,0-34,0 17,0-36,-18-34</inkml:trace>
  <inkml:trace contextRef="#ctx0" brushRef="#br0" timeOffset="31111.9372">33108 5644,'18'-17,"17"17,-17-18,-1 18,1 0,35 0,-35 0,52 53,-52-35,17 17,-17 18,-1-35,-17-1,18 1,0-1,-18 36,0-35,0 35,0-35,0 17,-18 18,-17-18,17-17,-17-18,17 0,1 17,17 1,-18-18,0 0,-17-35,0-1</inkml:trace>
  <inkml:trace contextRef="#ctx0" brushRef="#br0" timeOffset="31840.3207">33249 3687,'36'0,"52"35,-71 35,54 54,-53-36,-18-53,17 54,-17-54,0 0</inkml:trace>
  <inkml:trace contextRef="#ctx0" brushRef="#br0" timeOffset="33679.8618">30603 8043,'-17'0,"17"89,0 16,0 36,0 1,0 16,0 19,0-71,0-54,0-16,0-19,-53-17,53-88</inkml:trace>
  <inkml:trace contextRef="#ctx0" brushRef="#br0" timeOffset="34423.1032">30674 7761,'18'0,"17"18,-17-1,-1 36,1 36,52-1,-52-18,0 1,17-36,-17 36,17 17,35 0,-52-53,0 54,-18-54,17 18,1-36,-18 1,18 0,-18-1</inkml:trace>
  <inkml:trace contextRef="#ctx0" brushRef="#br0" timeOffset="34904.817">30427 8661,'0'0,"18"-18,70 0,53 1,-35 17,-18-18,-35 1,-18-1,-17 0,0 1,52-19,1-34,17-1,-53 54,18-1</inkml:trace>
  <inkml:trace contextRef="#ctx0" brushRef="#br0" timeOffset="35480.2771">31380 8096,'0'-17,"17"17,36 0,-35 17,-1 54,36 52,-17-35,-1 71,-35-53,18-18,-18-35,0 0,17-18,-17-70</inkml:trace>
  <inkml:trace contextRef="#ctx0" brushRef="#br0" timeOffset="36064.8285">31556 8132,'0'0,"18"0,35 0,-18 0,35 0,36 0,-18 0,1 52,-1 1,-71-35,19 0,-36-1,0 1,17 0,19 17,-19 0,-17-17,0-1,0 54,0-36,0 36,0-18,0 17,-35 1,-18 88,18-107,-18 19,18-18,17-35,-35-1,18-17,-18 0,-35 36,35-36,0 0,18 0</inkml:trace>
  <inkml:trace contextRef="#ctx0" brushRef="#br0" timeOffset="36647.2706">32579 8202,'18'0,"52"53,-70 88,18-53,0 18,-18 0,0-35,0-19,0-34,0 0</inkml:trace>
  <inkml:trace contextRef="#ctx0" brushRef="#br0" timeOffset="37335.9421">32632 8202,'0'0,"18"0,35 0,-18 0,53 0,-53 0,18 53,-35-53,52 35,-34-17,52 35,-71-36,36 1,-35 0,0-1,-1 19,19-1,-36 0,17 18,-17 0,0 53,0-18,0-35,0 0,0-18,0-17,-17-1,17 1,-18 0,-17 17,-71-35,35 18,-87-18,52 17,0-17,35 18,54-18,-1 0,0 0,1 0,-19-35,19-1</inkml:trace>
  <inkml:trace contextRef="#ctx0" brushRef="#br0" timeOffset="40463.7524">26035 3933,'176'0,"1"0,105 0,0 0,0 0,-35-17,-105-18,-54 17,-71 18,107 0,-1-35,-52 35,105 0,-123 0,0-18</inkml:trace>
  <inkml:trace contextRef="#ctx0" brushRef="#br0" timeOffset="41439.6939">28169 3563,'53'0,"18"18,-18 35,-18-18,0 0,1 0,-19-17,18 0,36 35,-71-36,18-17,-1 0,1 18,0 0,-18-1,0 1,0-1,-36 72,1-54,-124 71,1-36,-1 19,35-1,1-35,35 17,70-52,-17 17</inkml:trace>
  <inkml:trace contextRef="#ctx0" brushRef="#br0" timeOffset="45607.8138">13176 9260,'0'0,"-17"-35,-19-35,1 17,-35 0,-19-35,36 35,-123-36,123 72,-70-36,52 35,-17 18,-18 0,0 0,0 0,-52 53,-1 0,-35 71,35-19,36-34,-18 0,17-1,-52 36,123-53,-88-18,105 36,-52 17,71-18,-36 54,35 52,18 18,0-53,18 1,52 87,54-70,17-1,17 1,37-18,69-17,54-1,-1-105,71 17,-35-35,0 0,-1 0,-105-71,-17-34,-72 16,-34-34,-53 35,17-71,-35-35,-53 53,0-71,0 36,0-36,-36 18,-17 53,-52-18,52 71,-36-18,72 106,-1-17,-17-19,-36 36,54 0,-36 0,18 0</inkml:trace>
  <inkml:trace contextRef="#ctx0" brushRef="#br0" timeOffset="46447.4292">14552 9507,'18'0,"140"0,54 0,106 0,-36 0,53 0,18 0,-36 0,-70 0,-70 0,-72 0,-34 0,-53 0</inkml:trace>
  <inkml:trace contextRef="#ctx0" brushRef="#br0" timeOffset="47287.7126">16581 9084,'88'0,"-35"71,70-1,-52-35,17 36,-35-36,53 36,-36-36,-17-17,0 35,-35-53,-1 0,1 17,17 1,1-18,-19 18,-17-1,18 1,-18 35,-18 0,-88 35,-17-35,-36 53,0-36,36 18,-71 18,106-35,52-54,1 1,0-18</inkml:trace>
  <inkml:trace contextRef="#ctx0" brushRef="#br0" timeOffset="50991.367">20602 9260,'124'0,"52"0,36 0,-106 0,-36 0,-35 0,-17 0,17 0,-17 0,53 0,-19 0,37 0,-36 0,52 0,1-17,0 17,18 0,-54 0,-17 0,-35 0</inkml:trace>
  <inkml:trace contextRef="#ctx0" brushRef="#br0" timeOffset="51800.4263">22031 8837,'0'-18,"18"18,17 0,18 36,17 17,-17 0,35-1,-35-16,18 17,-18-18,70 36,-70-36,-17-18,16 36,-34-53,0 18,-18 17,0 1,0 16,-18-16,-17 17,-18-18,-35 0,52 36,-34-36,17 0,-18 1,36-19,-18 1,36-18</inkml:trace>
  <inkml:trace contextRef="#ctx0" brushRef="#br0" timeOffset="64123.2197">18733 8308,'0'0,"0"-18,0-35,0 18,0 17,0-17,0-18,0 18,0 17,0-17,0-18,0 18,0 0,0-1,0-17,0 18,0-18,0 36,0-19,0-17,0 0,-18 36,18-1,-18 1,1-19,17 1,0 17,-18-35,18 36,-18-18,18 17,-35-17,17-1,18 19,-35-19,17 19,1-1,-1 0,-17-17,-18-18,18 36,-18-1,0 0,-18-35,1 36,17-1,18 18,-36-17,53 17,-35-36,-52 19,69 17,-87-18,-53-17,34-18,-52 35,-17 18,-1-35,-35 17,-17-35,52-17,0 70,-35-18,-17-35,17 18,0 0,0 17,0-35,-53 18,88 35,36 0,-36 0,71 0,-35 0,70 0,0 0,-17 0,-54 0,36 0,0 0,0 0,-35 0,34 0,1 0,18 0,70 0,18 0,-18 0,17 0,19 0,-54 17,-70 36,53-17,-71 52,71-18,-71 1,71 0,-35-1,70-35,0 36,35-53,0-18,18 70,-35 1,18-36,17 35,0 1,-18 0,18 34,-18 19,18-54,0 36,0-18,0 18,0-35,0-18,0 53,0 17,0-17,0 0,0-36,0 19,0-19,0 1,36 17,-19 18,36-18,-35-35,17 17,18 1,-18-18,1 0,-36-36,17 1,18 17,-17-35,0-53</inkml:trace>
  <inkml:trace contextRef="#ctx0" brushRef="#br0" timeOffset="64841.8385">10672 8819,'52'18,"-34"17,53 54,-18 52,-1 17,19-34,-18 70,18-71,-54-52,18 0,1-19,-36-34,0 0,-53 35,-35-36,-54 1,-34-18,53 35,17-35,53 0,0 0,18 0,-18 0,17 0,1 0,0 0,17 0,-17 0</inkml:trace>
  <inkml:trace contextRef="#ctx0" brushRef="#br0" timeOffset="66959.1048">26282 5997,'18'0,"105"0,53 0,1 0,35 0,-71 0,-106 0,53-17,-88-1,35 18,71 0,35 0,-52 0,34 0,0-18,-17-17,-18 35,-52 0,17 0,-36 0,19 0,17 0,-18 0,18 0,-36 0,1 0</inkml:trace>
  <inkml:trace contextRef="#ctx0" brushRef="#br0" timeOffset="67846.8558">28328 5592,'18'35,"-1"-18,19 19,-19-19,1-17,-18 18,18 0,-1-1,1 1,-1 0,1-1,17 18,-17-17,0 35,-18-35,0 35,0-18,0-17,0 34,0-16,-36 17,-17-18,-17 35,17-52,0 17,18-35,17 18,1 0</inkml:trace>
  <inkml:trace contextRef="#ctx0" brushRef="#br0" timeOffset="70575.6944">14852 8890,'0'18,"229"-18,124 0,123 0,106 0,283 0,-1 0,-70 0,-159 0,-177 0,-105-71,-88 53,-212-17,-18 35,-17 0,-1 0,18 0,-17 0,0 0</inkml:trace>
  <inkml:trace contextRef="#ctx0" brushRef="#br0" timeOffset="71375.5828">20673 8502,'53'0,"35"18,35 52,-70-52,53 35,-18-18,1-35,-54 18,0-1,-17-17,-1 0,1 0,35 18,-18 17,-35-17,35-18,-17 17,0 1,-1 17,-17-17,0 17,0-17,-17 35,-36-18,-35 18,-1-35,1 17,53-17,0-1</inkml:trace>
  <inkml:trace contextRef="#ctx0" brushRef="#br0" timeOffset="79351.099">25135 7532,'-35'-35,"-35"35,17-36,35 36,-35 0,18 0,0 0,17 0,-35-17,0 17,18 0,0 0,-1 0,1 0,0 0,-1 0,-34 0,35 0,-54 35,36-17,-70-1,70-17,18 18,-53 52,35-52,0 0,-18 17,18-17,18-1,0 1,-36 52,18-34,36-19,-19 36,19-35,-19 35,36-36,-17 19,-1-1,-17 18,17-18,-17 18,35-18,-18 54,18-72,0 36,0 0,-17-18,17 1,0-1,0 0,0 36,17-18,1 17,-18-52,18 17,-18-17,17 17,-17 0,36 1,-19-19,1 54,-1-54,19 19,-1-1,-17-17,35 35,-18-18,-18-35,36 17,0 19,18-19,-18-17,53 36,88 34,-141-70,88 0,35 35,-123-35,53 0,0 0,-1 0,-34 0,-36 0,18 0,-35 0,17 0,0 0,36-17,-36-1,18-17,18 0,-1 17,18-17,36-18,-36 0,-35 35,35-17,-35 17,-18 1,1-1,-19 18,19-35,-19 17,1 0,17-52,-17 17,-1-18,54-17,-53-18,-1 18,-17 35,0-17,18-18,-18 70,0-35,0 18,0-18,0 18,0-18,0-36,0 54,0-53,0 35,-35 18,17-18,0 18,18 17,0-17,-17 17,-1 0,-17 1,17 17,-52-18,17-17,0 35,-53 0,-17-18,17 18,0 0,0 0,0 0,18 0,17 0,36 0,-53 0,35 0,18 0,-36 0,-17 0,35 0,0 0,-35 0,35 0,0 0,-35 0,53 0,-18 0</inkml:trace>
  <inkml:trace contextRef="#ctx0" brushRef="#br0" timeOffset="97520.4547">21484 8361,'88'-35,"71"-71,88-35,53 0,-35-1,-36 1,0 0,-176 88,0 0,-35 36,-18-19,17 19,-17-36,0-35,0 52,0 19,0-19,0 1,0-35,-17 52,-19 0,1 1,0-36,-1 35,-52 1,18-19,-89 1,53 17,-53 18,-17-17,0 17,-36 0,0 0,-70 0,0 0,35 0,35 0,71 0,0 0,53 0,53 0,-1 0,19 0,-36 0,17 0,19 0,-18 0,17 0,0 0,-17 0,0 0,17 0,-17 0</inkml:trace>
  <inkml:trace contextRef="#ctx0" brushRef="#br0" timeOffset="98503.9771">20232 6385,'0'0,"-35"36,-1-19,1-17,-18 0,-35 0,35 18,-35 35,70-36,-17-17,35 18,-35 0,-1 17,19-17,-1-18,0 17,18 36,0-18,36 18,-1-17,-17 17,17-1,-18-52,-17 18,18 0,35-18,35 17,18 19,53-19,-53-17,-18 53,-18-53,-34 18,34-18,-52 0,35 17</inkml:trace>
  <inkml:trace contextRef="#ctx0" brushRef="#br0" timeOffset="100497.3079">27076 7990,'0'-17,"70"17,124 0,53 0,35 0,36-35,-36-18,36 0,-18 17,-195 36,19-53,-71 36,-36 17,-17-18,-53-35</inkml:trace>
  <inkml:trace contextRef="#ctx0" brushRef="#br0" timeOffset="101250.3305">28275 7267,'71'53,"70"53,0-35,-123-71,70 52,18 1,-71-17,35-19,-34 1,-19 0,1 17,-18-18,0 36,0-35,0 35,-18 18,-52 52,-1 0,-35 19,71-90,-35 1,-1 53,36-88,-53 17,88-17,-53-18</inkml:trace>
  <inkml:trace contextRef="#ctx0" brushRef="#br0" timeOffset="111608.052">25188 8184,'36'-17,"-19"-18,-17-1,0-34,0-36,0-18,0-17,0 35,0-70,0 35,0-35,0 70,0-18,0 54,0-18,0 17,0 36,0-18,0 0,0-18,0 36,-17-36,17 19,-36-37,36 36,0 1,-35-19,35 36,-18-1,1-34,17 52,0-35,0 0,-18-17,-17 17,0-35,35 70,-18-52,18 34,-18 1,18 17,0 1,0-1,-17 0,17 1,-89-36,-52 53,-35 0,-106-35,0 35,-107 0,72 0,-1 0,-17 0,71-18,52 18,71 0,-71-35,89-18,52 53,36 0,-53 0,17 0,18 0,-35 0,-18 0,0 0,1 0,-36 0,-71 0,71 0,-53 0,17 0,1 0,0 0,34 0,1 0,0 0,35 0,18 0,35 0,-35 0,18 35,17-35,17 0,-52 0,-18 0,0 0,-35 0,-70 0,34 0,-34 0,-36 0,35 0,0 0,1 0,-19 18,54 35,0-53,-1 0,-34 0,17 0,-18 0,71 0,0 0,-36 0,36 0,35 0,-35 0,-18 0,54 0,34 0,-17 0,17 0,18 0,-52 0,16 0,19 0,-36 0,-35 0,17 0,19 0,-1 0,-35 0,0 0,52 0,-17 0,-70 0,17-36,-17 19,0 17,17-53,18 35,0 18,17-35,71 35,18 0,-18-18,18 18,-53-35,35 35,17 0,-34 0,-1 0,18 0,36 0,-1 0,-17 0,17 0,-17 0,17-18,1 18,-36 0,-18 0,36 0,-36 0,54 0,-72 0,-16 0,-1-17,-53-19,18 36,-53-53,17 36,36 17,36 0,52 0,17 0,-17 0,36 0,-1 0</inkml:trace>
  <inkml:trace contextRef="#ctx0" brushRef="#br0" timeOffset="114544.7634">21449 3598,'-53'0,"18"106,-18 53,0-71,18 0,-1 36,-17-71,36 0,-54 17,71-52,-17-1</inkml:trace>
  <inkml:trace contextRef="#ctx0" brushRef="#br0" timeOffset="115216.9698">20814 4110,'-18'-18,"36"18,17 53,36 71,-1 34,-52-52,35-18,17 36,-70-71,18 17,0-70,-1 18,1-18,53 0,-19-35,1 17,71-52,-1 17,-35-18,-35 36,71-36,-89 71,-17-17</inkml:trace>
  <inkml:trace contextRef="#ctx0" brushRef="#br0" timeOffset="116352.2112">21890 2505,'-18'-53,"54"-35,16 17,54-52,-53 70,0-18,-53 53,0 1,-106 17,-35 35,-18-17,71 52,0-34,0 17,53-18,17 0,0 0,18 54,0 16,0 1,0 0,0 0,18-71,35 89,-36-71,36-18,-35-18,0 1,35 17,17-17,89-18,-18 0,106 0,0 0,0 0,-36-35,-16-18,-143-18,-16 54,-19-1,1 18,-18-18,-18 1,18-54</inkml:trace>
  <inkml:trace contextRef="#ctx0" brushRef="#br0" timeOffset="116848.1182">23707 1658,'-36'35,"-69"124,52-71,-53 71,71-106,-1 35,-17 0,53-52,-17-1,-1 35,0-52,1 35,-1-18,18 1,-17-1,-1 53,0-70,-17 52,35-34,-18-1,-17 18,0-18,35-17,0-1,-18 1,-35-18,0 0,-17 0</inkml:trace>
  <inkml:trace contextRef="#ctx0" brushRef="#br0" timeOffset="117443.2506">22543 2117,'0'-18,"17"18,1 0,-1 0,54 0,105 141,-52-35,70 35,35-35,-70 0,-36-36,36 36,-18-18,-53-52,-17-19,-18 54,-35-71,17 0,0 17,-35-34</inkml:trace>
  <inkml:trace contextRef="#ctx0" brushRef="#br0" timeOffset="118561.2113">24412 2134,'0'18,"36"-18,122 0,-52 0,88 0,-53-53,53-53,-106 36,18-1,-106 36,0 17,0-17,-70-18,34 35,19 18,-1 0,-70 0,17 0,-17 0,35 0,-53 36,1 34,52-35,-35 54,52-36,1-18,-36 53,54-53,17 18,-18-17,1 52,17-18,0 18,-53-17,53 17,0-17,0 17,0-70,0 35,17-53,1 35,0 0,17 18,-18-53,19 18,17 35,17-18,1-18,87 1,-16-18,-1 0,70 0,-34 0,-89 0,-17 0,-36-18,-18 1,-17-1</inkml:trace>
  <inkml:trace contextRef="#ctx0" brushRef="#br0" timeOffset="129416.1498">9772 4868,'0'-17,"0"87,0-52,18-18,-18 212,35-1,-35 36,53-53,-36-53,19 53,-36-53,0 1,0-37,0-34,0 0,0-19,0-16,17 34,-17 1,18-18,0-18,-18 18,0-18,0 0,0-17,0 17,0-17,88 35,141 0,18-35,35 17,124 53,-89-35,1-18,-18 18,-194-18,-53-17,17-18,-17 0,-35 0,-18-35</inkml:trace>
  <inkml:trace contextRef="#ctx0" brushRef="#br0" timeOffset="130025.1976">12259 7073,'0'0,"0"-17,53 52,35 53,36 0,-36-35,18 18,-71-54,-17 1,-18 0,17-18,18 17,1 19,-19-19,19 18,-36-17,17 0,-17-1,0 1,0 0,0 17,0 18,0 53,-53-53,0 17,18-17,-35 0,-1-35,1-1,-19 36,89-35,-53 35,1-18,34-35,0 18,1-36,52-53</inkml:trace>
  <inkml:trace contextRef="#ctx0" brushRef="#br0" timeOffset="132560.5085">28116 7303,'71'0,"17"17,0 107,53 52,-35-53,18 1,-71-53,35 17,-53-53,-35 71,0-18,-17 18,-89 0,35 35,-17-35,-18 17,-35 36,88-89,35-52,1-18,-36-35</inkml:trace>
  <inkml:trace contextRef="#ctx0" brushRef="#br0" timeOffset="133350.9095">28240 7391,'0'-18,"18"18,52 0,-35 53,54 35,16 0,19-17,-36 35,-35-71,18-17,-71-1,17 1,-17 53,0-36,-17 71,-54-18,0 0,36-17,-18 34,18-52,35 36,-18-72,18 18,-35 1</inkml:trace>
  <inkml:trace contextRef="#ctx0" brushRef="#br0" timeOffset="135047.4742">27182 10989,'52'-18,"142"-35,18 1,-18 34,18-17,-36 17,18-35,-17 53,-36-35,-53 35,-35 0,-35 0</inkml:trace>
  <inkml:trace contextRef="#ctx0" brushRef="#br0" timeOffset="135592.7399">28716 10248,'18'0,"35"0,35 35,-35 1,35-1,35 18,-52-35,-53-18,35 35,-18-35,0 18,0-1,-17 54,-18-36,0 36,0 34,0 19,-35-54,-18 54,18-89,-1 18,-17-18,53-17,-17-18,-1 18,0-1,1 1,-18 0,-1-18</inkml:trace>
  <inkml:trace contextRef="#ctx0" brushRef="#br0" timeOffset="136322.3009">27534 13229,'212'0,"105"0,36 0,-35 0,-54 0,-70 0,-123 0,-36 0</inkml:trace>
  <inkml:trace contextRef="#ctx0" brushRef="#br0" timeOffset="136815.9224">28751 12682,'0'0,"18"0,141 124,0-18,52 35,-52-88,-36 17,-70-52,-35 0,-18 17,-18 18,-35 17,-70 1,52-18,18 17,-17-17,17 18,18-54,-1 19,19-19,-18-17</inkml:trace>
  <inkml:trace contextRef="#ctx0" brushRef="#br0" timeOffset="138672.6093">29563 14923,'-18'0,"18"17,0 36,0-35,-17 52,-1-52,0 52,18-52,-17 0,-1 17,53 36,36-36,52-18,-17 19,-18-19,-70-17,17 36,-17-36,17 35,-35-17,53 35,0-18,-18 0,-17-17,-18-1,18 19,-18-19,0 54,0-36,0 18,-18 0,-88 0,-17-18,-19 0,-16-17,52-18,35 0,1 0,52 0,0 0,-17 0,0 0,35-53</inkml:trace>
  <inkml:trace contextRef="#ctx0" brushRef="#br0" timeOffset="139457.5446">30357 14817,'0'17,"194"-17,158 0,19 0,123 0,-194 0,35-53,-159 36,-52-1,-54 18,-158 0,-124 0,36 0</inkml:trace>
  <inkml:trace contextRef="#ctx0" brushRef="#br0" timeOffset="139968.2005">31291 14676,'-17'70,"17"18,0-17,0 17,0 18,53 70,0 18,35 36,-88-19,17 1,19 70,-1 0,18-35,-35-123,-18-71,0-18,0-70,52-142,54 19</inkml:trace>
  <inkml:trace contextRef="#ctx0" brushRef="#br0" timeOffset="140545.6834">32561 15628,'0'0,"-35"88,17-35,18 124,0-72,0 1,0-53,0 0,0-35,0-1,142-17,-37-88,125-88,-1-1,-105 72,-36 16,-18 1,-70 53,0-36,0 1,0 17,0-35,-35 52,-36 1,19 35,-19-18,36 18,-18 0,17 0,-87 36,70-19,18 1,-53 17,52 1</inkml:trace>
  <inkml:trace contextRef="#ctx0" brushRef="#br0" timeOffset="140905.7987">33620 15187,'0'0,"53"18,-36 17,36 141,0 1,-53-71,53 52,-53 19,0-54,0-70,0 0,0-18,0 1,0-19,0 1,-35-18,-71 0,-35-35,-36-106</inkml:trace>
  <inkml:trace contextRef="#ctx0" brushRef="#br0" timeOffset="146401.5809">19173 11130,'-35'-17,"0"-1,-53 18,35-18,0 18,0 0,-35 0,35 0,-53 0,35 0,-70 0,18 53,-71 18,35 35,36-1,-1-34,54 35,-1 17,36-70,-36 53,-17 53,35 35,35 17,-70 54,53-18,17 35,-17 0,-18-123,53-53,0 0,0-89,0 36,0-17,0-1,0 0,18 0,-1 36,72 17,-36 0,-1-35,19 18,53-36,17 18,88 0,-123-53,35 0,0 0,35 0,1 0,52 0,-53-35,-87 17,69-88,-87 89,0-19,-36 1,0-18,0-17,-17-1,35 0,-18-52,-35 35,53-71,0-35,-18-53,-17 106,17-88,-35 52,0-34,0 70,0 35,0 0,-17 18,-1 35,-53-71,54 89,-19-18,-34-53,35 53,-18 0,17 18,-34-35,35 17,-1 17,1-34,17 70,1 0,-1-18,0 1,18-1,0-17,0 17,36-17</inkml:trace>
  <inkml:trace contextRef="#ctx0" brushRef="#br0" timeOffset="149985.2053">24659 12312,'18'0,"-1"-18,-17-52,0-1,0-35,0 1,0-37,0 72,0 17,0 18,0 17,0 0,0 1,0-1,0-35,0 88,-52 54,16-1,19-35,-19 17,19-34,17-1,-18-35,18 18,-18-1</inkml:trace>
  <inkml:trace contextRef="#ctx0" brushRef="#br0" timeOffset="150727.2204">24747 11553,'36'0,"-1"0,18 36,35-1,0 53,142 53,-107-35,36 0,0 0,-71-36,-53-52,-17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29:33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26229 2522,'18'0,"70"0,-18 0,1 0,88 0,-53 0,88 0,-18 0,-70 0,0 0,-89 0,1 0</inkml:trace>
  <inkml:trace contextRef="#ctx0" brushRef="#br0" timeOffset="647.7806">27182 2152,'70'18,"-35"-1,18 19,35-1,-52-18,-19 1,1 0,17 17,-17-17,17 35,-35-1,0 1,0-17,0 17,0-18,0 35,0-52,-17 70,17-70,-18 0,-17-1,17 1,0-18</inkml:trace>
  <inkml:trace contextRef="#ctx0" brushRef="#br0" timeOffset="2133.8087">33849 3387,'-18'-18,"-17"18,0-35,17 35,-35 0,18 0,-18-18,-53 18,0 0,1 0,-89 0,-18 0,36 0,-71 0,0 0,0 0,70 0,1 0,35 35,17-35,89 18,0 0,-1-18,1 17,-18 54,-17-18,34 17,-34 19,-1 34,18-17,18-18,18 0,-1-35,0 35,18-35,0-35,0 0,0 34,0-16,0 34,18-17,35 0,17 18,-17-18,-17-36,87 54,18-36,0-35,106 0,35 0,1 0,-1 0,-35-53,17 0,-70-17,-52 17,-19-18,0 18,1-17,-36 17,-35-35,-53 70,0-70,0 53,0-1,0-52,0 53,0-36,0-17,0 17,0-17,0 0</inkml:trace>
  <inkml:trace contextRef="#ctx0" brushRef="#br0" timeOffset="3135.9521">32720 4992,'-35'-18,"-89"18,-17 88,-70 1,-19 16,36 1,-88 18,17 52,1-70,35 17,70 1,35-36,54 0,52 18,-35-18,36 36,17-54,0 19,0-37,0 37,35 16,-17-52,17 36,18-1,35 0,-18 0,36 53,-53-105,71 34,123 18,-18-35,159 0,-35-53,70 0,89 0,-71 0,-106 0,-300-70,-35 17,0-71,0 18,0 18,0 0,0-36,0-17,0 18,0-18,0-18,0 53,0 18,0 17,-35-17,17 53,-52-53,-1-36,-35 36,18-18,-71-17,-35-1,71 54,-1 17,-34-53,69 88,19 1,17 17,-35-36,70 36,-35 0,35 0,-34 0,34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28:57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3263,'0'-35,"0"17,-18-17,0 17,18-17,-35-18,17 18,-17 17,-53-17,0-36,0 54,-1-18,-16-1,-19 1,18 35,0 0,1 0,-19 18,-35 35,54-18,-1 35,0-17,-18 18,54-36,17 36,-53 17,18 18,53-53,-36 0,36-1,-36 19,36-18,0 53,-18-18,35 0,-35 89,53-36,-17 17,17-52,0 35,0-35,0 0,0-35,53 70,-36-71,54 89,-36-36,36 54,17 17,-35-71,17 36,1-18,70 36,-71-89,54 18,-89-71,89 53,34 18,-34-36,-1 1,107 52,-19-34,89-19,18 18,-107-52,36-1,-35-35,-18 0,-88 0,70-35,-17-53,0 17,-1-70,-34 35,-18 35,-18-17,18-35,-36-1,-17-70,35 0,-35 18,0-36,-35-17,-18 53,0-36,0 0,-35 1,-18-54,-35 89,-54-124,37 106,-37-36,-69 36,52 36,-70-54,70 106,-35-35,71 106,-36-89,35 89,-34-53,16 70,37 0,16-34,1 52,53 0,-18 0,18 0,-1 0</inkml:trace>
  <inkml:trace contextRef="#ctx0" brushRef="#br0" timeOffset="3934.8977">6262 9931,'0'17,"0"1,88 17,35-17,1 35,-18-36,-53-17,0 0,-18 0,0 0,18 0,18 0,-1 18,124 17,53 18,-35-17,35-19,-71-17,18 35,-106 1,-17-36,-53 0,17 0,-17 17,-1-17</inkml:trace>
  <inkml:trace contextRef="#ctx0" brushRef="#br0" timeOffset="5345.3268">8378 9913,'18'71,"0"-36,52 71,-52-71,0 0,-1 1,1 34,0-70,-1 35,1-17,-1 0,36 52,-35-52,-18 0,0 17,-35 0,-89-17,-17 70,106-70,-89-1,71 1,-52 35,34-36,53-17,-52 18,52-18,-17 0,17 18,-17 17,-18-17,-17-1,34 1,19-18,-1 17</inkml:trace>
  <inkml:trace contextRef="#ctx0" brushRef="#br0" timeOffset="7782.9876">14270 3563,'-53'-70,"18"52,-54 0,19 1,-18-54,0 71,-1-71,36 54,1-1,-37 18,36-17,-52 17,16 0,-52-53,71 53,-36 0,-35 0,35 0,35 0,1 0,35 0,-54 0,54 17,-35-17,-19 36,1-1,35-18,-17 1,-19 0,1 52,-35-17,-36 53,0 0,36 0,35-71,17 36,18-36,36-18,-36 1,35 0,0 17,1-35,17 35,-36 54,36-1,-17-18,-19 89,36-18,0 36,0-36,0 35,0-88,0 36,36-1,17-35,-36 53,36-52,-35-1,17 35,53 1,-52-36,-1-35,18 0,-18 70,36-70,-71-35,70 88,-35-53,36 0,35-1,-18 1,71 18,0-18,-36 0,89 0,-36 0,53 17,-87-70,-19 35,-17-35,0 0,-1 0,-16 0,17 0,-36 0,18 0,-17-35,-1 17,-34 1,52-18,-53 17,18-17,35-36,0 36,1-71,52-17,17 17,1 0,-35-35,70 35,-141 53,17-18,36-52,-88 88,52-89,-34 18,-1-17,0 35,0-124,-17 89,35-54,-53 71,0-105,0 34,0-34,0 52,-124 0,107 53,-36-52,18 69,-18 1,-18-35,36 87,17-17,1 18,-54-35,36 34,17 19,-17-19,0 36,-1-17,1-1,-18 18,-17-17,34 17,-87-36,52 1,-52 35,17-18,18 18,17-17,-17 17,-36 0,36 0,18 0,-18 0,17 0,36 0,-53 0,35 35,0-35,-18 18,1 17,34-17,-70-1,71 18,0-35,0 0,-1 0,19 18,-1-18,0 18,-17 17,18-35,-1 18,-53-1,54 1,-1-18,-35 53,18-36,-53 36,88-35,-53 0,35-1,0 1,1 0</inkml:trace>
  <inkml:trace contextRef="#ctx0" brushRef="#br0" timeOffset="9400.6486">7867 1870,'0'17,"0"36,0 0,0 53,0 35,0 0,0 36,0 52,0-88,0-35,0 0,0-18,0-70,0-124</inkml:trace>
  <inkml:trace contextRef="#ctx0" brushRef="#br0" timeOffset="9935.2192">7902 1817,'18'-18,"17"18,0 35,54 54,-19 34,1-17,-1-18,-17 36,53 34,-35-34,-36-36,-17-53,17 1,-35-19</inkml:trace>
  <inkml:trace contextRef="#ctx0" brushRef="#br0" timeOffset="10430.8956">7549 2575,'142'0,"69"0,71 0,54 0,-89 0,-36 0,19-35,-160 35,1 0,-36-18</inkml:trace>
  <inkml:trace contextRef="#ctx0" brushRef="#br0" timeOffset="10830.6786">9172 1993,'18'18,"17"88,18-18,-18 35,1-52,-1-18,-17 0,-18 0,17-18</inkml:trace>
  <inkml:trace contextRef="#ctx0" brushRef="#br0" timeOffset="11384.2342">9296 1993,'17'-17,"213"17,-89 0,35 0,-70 0,-18 17,0 36,-52-35,-1-1,35 36,-34-35,-36 0,17 17,1-17,0-1,-18 18,0 1,17 17,-17 0,0 35,-53 18,-35-1,-35 19,52-106,18 17,18-35,17 0,-52 0,35 0,-18 0,17 0,-17 0,18 0,17 0</inkml:trace>
  <inkml:trace contextRef="#ctx0" brushRef="#br0" timeOffset="11982.6327">10672 1852,'17'0,"18"35,18 36,-17 17,17 0,-18 1,-18-1,19 18,-36-18,17-53,1 18,0-35</inkml:trace>
  <inkml:trace contextRef="#ctx0" brushRef="#br0" timeOffset="12598.9857">11324 1834,'0'0,"159"53,-71 18,36-1,-89-34,18 34,-36-34,1 17,35-1,-53 37,0-72,0 1,0 17,-35 53,-36-70,-123 17,18-35,-1 18,19 35,87-53,-17 17,70-17,1 0</inkml:trace>
  <inkml:trace contextRef="#ctx0" brushRef="#br0" timeOffset="13718.6625">15910 1640,'-53'0,"36"0,-19 0,-16 0,34 0,0 0,-35 0,-35 53,35-35,-53 70,-35 36,35 17,18-18,35 1,-52-1,87-35,18-17,-18-18,18 0,0 17,0-34,0 17,0-36,0 1,0-1,36-17,34 0,-35 0,71-52,-35-1,-18 0,35-71,-53 36,53-71,-70 71,0 53,-1-71,-17 53,36-35,-36 53,0-1,0 1,0 17,0-17,-18 0,18 17,-18-17,1 0,17 17</inkml:trace>
  <inkml:trace contextRef="#ctx0" brushRef="#br0" timeOffset="14104.6277">16069 1640,'18'0,"52"0,-70 53,18 53,35 53,-36-18,-17 35,0 71,36-88,-36 18,17-1,-17-88,0-17,0-18,0-18,-35-53</inkml:trace>
  <inkml:trace contextRef="#ctx0" brushRef="#br0" timeOffset="14928.4489">16757 1658,'0'0,"35"35,18-17,-35-18,-1 0,1 18,0-1,-1 1,-17 0,0-1,0 1,0-1,0 54,0-36,-35 36,-35-18,17 0,17-36,-34 19,34 17,-34-18,-1 0,54-17,-1-18,0 0,-17 0,0-36</inkml:trace>
  <inkml:trace contextRef="#ctx0" brushRef="#br0" timeOffset="15952.2616">16686 3210,'0'-17,"71"34,-18 19,-53 16,18 37,17-36,-35 17,17-35,-17-17,18 0,-18-1,0 36,0-35,0 0,18 34,-18 1,0-35</inkml:trace>
  <inkml:trace contextRef="#ctx0" brushRef="#br0" timeOffset="17112.2074">17022 4815,'0'0,"0"-35,0-53,17 53,18-18,-17 35,17-17,1 0,-19 17,1 0,0 18,17 0,-18 0,1 0,0 0,35 18,-36-18,19 35,17 36,17-18,1 35,-54-53,1 0,17 89,-17-106,-18-1,17 18,-17 54,0-72,0 36,0-18,0 1,0-19,0 1,18 0,158-54,-34 19,-54-1,0-35,-70 36,-18-1</inkml:trace>
  <inkml:trace contextRef="#ctx0" brushRef="#br0" timeOffset="20543.8828">10407 12100,'176'0,"177"0,176 0,265 0,141 0,70 0,-140 0,-213 0,-17 0,-123 0,-124 0,-141 0,35 0,-106 0,36 0,0 0,35 0,70 0,36 0,-36 0,-70 0,-70 0,34 0,-69 0,-1 0,141 0,0 36,36-36,34 0,-69 0,-1 0,-70 0,-1 0,-70 0,-35 0,-18 0,-17 0,-18 0,88 0,0 0,-35 0,70 0,1 0,-1 0,-17 0,-18 0,35 0,-17-53,-18 17,-35 36,17-17,19-1,-90 18,54 0,-53-53,0 36,0-1,-18 18,1-18,52 18,-18-17,-52-1,35 18,-18 0,36-18,-1 18,-17 0,18 0,17 0,-35 0,17 0,19 0,-19 0,-52 0,17 0,0 0,-17 0,17 0,1 0,16 0,19 0,35 0,17 0,-17 0,-35 0,17 0,-53 0,0 0,-17 0,0 0,-1 0,36 0,-35 0,-18-17,-141-19</inkml:trace>
  <inkml:trace contextRef="#ctx0" brushRef="#br0" timeOffset="21449.9385">26247 11236,'35'0,"18"35,88 36,-88-36,35 0,36 36,-36-36,35 0,-17 18,18-35,-1 35,18-35,-53 35,18-36,-35-17,-36 18,-17-18,52 35,-17-35,-35 0,17 18,-35 35,0-36,-18 54,-87 35,-89 35,35-35,-71 35,107-35,-36-1,71-16,17-19,-52 54,17-54,71-35,0-17,-1 17,19-17,-1 0,-52-18,-1-18</inkml:trace>
  <inkml:trace contextRef="#ctx0" brushRef="#br0" timeOffset="23727.8203">25629 10178,'0'0,"-106"0,-52 0,-19 35,19 88,-36 19,17 16,71 36,36-35,35 35,17-18,18-34,0 34,0 71,0-35,0-36,0 36,35-54,0-34,54 35,-54-89,35 36,-34-71,34 1,-34-1,69-18,107-17,-36 0,36-35,17-71,71-17,-53 17,-70-35,-1 35,-105 18,17-36,-71 36,-17-18,18 18,-18 35,0-53,0 1,0 16,0 19,0-18,-71-1,36 37,-35-19,17 18,-18-17,-52 34,17 1,-123-36,87 19,-69 52,17-53,17 17,124 36,-35 0,53 0,0 0,17 0,18 18,-35 35,-18 0,35 35,1 88,17 36,0 0,0 35,0 0,0-71,35 53,-17-158,17 17,18 0,-18-17,53-18,-70-53,52 17,71-17,71 0,-18-35,53-18,18-53,-54-17,19-36,-72 53,19-35,-89 35,-17 18,-54 35,1-106,-18 36,0 70,-18-53,-35-17,36 35,-1-18,-53 18,-34-18,16 18,-69-54,-1 37,-106-1,-17 70,-35 1,-36-18,0 53,0 0,-35 0,71 36,70 52,-18 0,71 18,71 0,70-36,18 71,35 0,0 0,0 106,0 0,70 18,71-36,0 18,36-35,-54-124,71 53,35-53,-17-70,0-18,35 0,0 0,-18-88,-35-18,53-35,-71-36,-17 54,-88-71,-18 35,35-52,-71 52,-17-18,0 1,0 70,0-35,-17-18,-36 18,-18 18,1 17,-1 71,18-1,0 19,-88 17,0 0,-71 0,-17 53,-35 105,70-16,0 16,35 72,35-1,71-17,18 17,35-53,0-35,18-70,17 17,71 53,-71-70,71-1,70-17,1-53,140 0,-35-35,18-71,0-53,-35-35,-106-17,-54 52,-52-53,-53 71,0 0,0 18,0-19,-106-16,1 34,-1 1,18 17,-36 35,-35 54,18-19,-106 19,106 17,-106 0,106 0,-123 53,105 35,0 71,18-1,0 36,70 0,71 18,0-35,0-1,0-53,71 36,-1-71,72 36,-54-18,0-71,88-35,36 0,35 0,53-35,35-142,0-17,-70 18,-71-18,-53 0,-53-71,-70 54,17 34,-35 54,0 17,0 0,-53-17,-35-1,0 36,-36 35,-52-35,17 70,-17 18,-36 0,0 0,36 0,52 35</inkml:trace>
  <inkml:trace contextRef="#ctx0" brushRef="#br0" timeOffset="43295.0762">25647 13882,'18'106,"35"105,-1-52,-34-53,35 53,-53-89,35 54,1-18,-19-18,-17-71,0 36,0-211,0 16,0 1,0 35,0 18,0 18,0 52,0 0,18 54,17 70,0 17,-17-17,-18-18,0-53,18 18,-18-70,0-177,-53 0,0-18,0 35,-18-17,54 142,17 16,0 19,0-1,0 36,0 87,0 37,0 69,53-17,-36-88,-17 18,18-54,-18-52,0-124,0-70,-35-36,17 53,18 53,-18 53,18 36,0 140,89 107,-19-19,18 18,-35-34,0-54,-35-53,-1-71,1-175,-18-54,0-35,0-35,0 35,0 141,0 88,0 36,18 88,17 88,-17-159,-18 18,0-35,17-18</inkml:trace>
  <inkml:trace contextRef="#ctx0" brushRef="#br0" timeOffset="45023.7925">24165 14640,'-35'0,"17"-17,-17-1,-18-17,18 17,-53 18,-18-18,-71-17,-34 35,-71 0,-1 0,-69 0,69 0,-69 0,69 0,107 0,-71 0,71 18,-18 70,88-53,0 36,53-36,-35 89,35-71,53 35,-53 18,18 52,35-17,0 36,0-36,0 35,0 1,35 17,53 0,18-36,0 19,-18-71,36-36,-19 1,36-54,106 19,36-36,-1 0,88-106,18-53,-53 0,36-35,-142 53,-35 18,-53-18,-70 17,-53-17,-1 53,-17-18,0 0,0-70,0 88,0 35,0 35,0-17,0 17,-70 1,-89-19,-18-34,-34 70,52 0,53 0,36 0,34 0,19-18,-1 18,0-18,18 1,0-1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30:52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1940,'-17'0,"-36"-17,-53-19,-53 1,-88-53,18 53,-53-54,-36 72,-70-18,-53-1,-70 36,-54 0,-17 0,71 0,-71 0,229 18,-88 35,88 35,53 0,89 0,17 1,35 16,0 1,36-35,-19 52,19 18,-36 18,18 35,-18 106,1-35,34 52,-17-17,-18 17,36 107,-36-36,0 176,89-158,-36 88,88-141,-17 88,-53-89,53 142,-1 106,36-159,0 53,0 17,0 71,0 71,88-88,124 87,-18-70,-35-17,88 105,35-53,-88-87,124 16,-124-140,17 0,36 17,-70-123,-36-35,-18-142,18 106,36-35,-54-123,1 35,105 17,36-35,-19-88,90 0,-160 0,159 0,-53 0,159 0,-106 0,-52 0,-36 0,17 0,-17 0,-53 0,18 0,-53 0,-18 0,70 0,-34 0,34 0,-87 0,52-53,-17-35,35 18,-35-36,35-35,-35 0,35 0,-71 17,18-35,0-70,0 35,1-71,-54 54,53-89,18-71,-71 1,35 17,-17-141,0 0,35-17,-106 123,18 0,18 35,-54 36,19-71,-1 35,18-53,-18 53,-35-35,0-88,0 88,0-35,0-89,0 89,-53 88,36-1,-72-34,54 123,18-35,-89-124,53 159,-35-53,35 89,-36-54,37 89,-19-18,18 35,18 53,0 18,17 0,-17 35,-18-35,35 52,-17-52,-36 0,18 0,-35 0,-18-71,-35-18,53 89,-18-35,18 17,-18 18,53 35,0-35,0 17,36 53,-1-17,0 0,-17 0,0-1,17 19,-17-19,17 19,1-1,-1 0,0-34,1 34,17 0,-35-35,-18 18,53 17,0 1,-18-18,0-1,18 19,-35-19,17-34,1 34,17-16,0 16,-18 1,18 0,-53-18,53 35,0 1,0-19,0 1,-17 35,17-18,0-17,0 17,-18 1,18-1,-35-17,17 0,0-1,18 19,0-1,-17 0,17-17,-18 0,0 17,1 1</inkml:trace>
  <inkml:trace contextRef="#ctx0" brushRef="#br0" timeOffset="2257.3527">6156 4798,'194'0,"53"35,35 0,0-35,-105 18,52 17,-123-35,-36 0,-34 0,-19 0,54 0,17 18,-53 0,18-18,-35 0,17 17,1-17,-19 0,18 0,1 0,-19 0,36 0,-35-17,17 17,-17-18,17 0,0 18,-17-17,0-1,-1 0,1 18,-18-17,53-19,-35 19,-1-1</inkml:trace>
  <inkml:trace contextRef="#ctx0" brushRef="#br0" timeOffset="3633.0518">4180 5080,'0'0,"36"-35,-1-18,0 18,1-36,-1 53,0 18,-17-17,35-19,-18 36,-17 0,34 0,-34 0,-18-17,53 17,-18 17,36 1,-18 17,-18 1,0-1,-17-17,35 34,-35-34,-1 0,1 17,-18 0,0 36,35 17,-35 0,0-35,0 18,0-1,0-52,0 0,0 17,-18-18,1 19,-18-19,-1 19,72-36,122-36,107-34,-159 35,52 17,-105 0,-17 1,-36-1</inkml:trace>
  <inkml:trace contextRef="#ctx0" brushRef="#br0" timeOffset="4920.3828">5186 4445,'17'0,"-17"35,0 53,18-17,-18-18,0 53,0 70,35-52,1-1,-36-17,35 0,-35 17,18-70,-18 0,0-35,0-1,17 36,1-53,17 0,0-88,1 53,-1-53,0 17,-35 53,53-34,-53-19,0 0,18 18,-1 18,-17-53,36 35,-36 18,0 0,0-18,0 17,0 1,0 0,0-18,0 18,0-18,0 17,0-17,0 36,0-1,0 1,0-19,-18 1,-17 17,0 1,-1-1,1 0,17 1,1 17</inkml:trace>
  <inkml:trace contextRef="#ctx0" brushRef="#br0" timeOffset="6064.1924">6227 4410,'17'17,"-17"19,-17-1,-1 0,-53 53,54-52,-1 52,0-18,-17 19,0 69,17-105,18 18,-17-1,17-34,0-1,0 0,17-17,1-18,0 18,52-18,36 0,53 0,-54 0,1 0,18-53,-71 17,-18 19,18-54,-18 36,-35 0,18-18,-18 0,17-35,-17 17,0 18,0-35,0 35,0 18,0 17,0-17,0-1,-35 19,18-1,-19-17,1 0,0 17,-18 0,35 1,1 17,-36-18,35 18,0 0,1 0,-19-18,19 18,-36-17,35 17,-35 0,36 0,-1-18</inkml:trace>
  <inkml:trace contextRef="#ctx0" brushRef="#br0" timeOffset="7353.4764">7514 4480,'0'0,"-17"18,-19 17,1-17,35-1,-18 19,1-1,-1 36,0-71,1 53,17-36,0 54,-18-36,18 18,0 17,0 1,0 17,0-17,0-36,0 18,0-35,0-1,35-17,1 0,17 0,35-53,-71 53,19-35,-1 17,0-17,1 0,-1 0,35-1,-52 1,17 0,-17 17,17-17,-17 0,-18 17,18-17,-1-1,1 19,-18-1,0 0,0-34,0 34,0-17,0-1,0 19,0-1,0-17,0 17,0 0,-18 18,1-17,17-1,-18 1,0 17,1-18,17 0,-36 18,19-17,-1 17,0 0,-17 0,0 0,-18 0</inkml:trace>
  <inkml:trace contextRef="#ctx0" brushRef="#br0" timeOffset="10112.3195">9013 5239,'-17'-18,"-1"0,106-17,230 0,-71 17,-71-17,18 17,-88-17,18 17,-89 18</inkml:trace>
  <inkml:trace contextRef="#ctx0" brushRef="#br0" timeOffset="10792.5587">11042 4868,'18'0,"35"0,-53 53,0 53,0 0,0 0,17 17,-17-105,0 0,0-1,18 1</inkml:trace>
  <inkml:trace contextRef="#ctx0" brushRef="#br0" timeOffset="11953.0205">6350 6209,'71'-35,"-36"17,0 18,0-18,1 18,-19 0,19 0,17 0,-36 36,1-1,-18 18,0-18,0 36,0-1,0-35,0 1,176-36,36-88,-124 70,-35 0,-35 18</inkml:trace>
  <inkml:trace contextRef="#ctx0" brushRef="#br0" timeOffset="12553.3524">6421 7426</inkml:trace>
  <inkml:trace contextRef="#ctx0" brushRef="#br0" timeOffset="13007.6572">6085 8908,'18'0</inkml:trace>
  <inkml:trace contextRef="#ctx0" brushRef="#br0" timeOffset="13393.6252">6315 10160,'17'0,"-17"53,0 0</inkml:trace>
  <inkml:trace contextRef="#ctx0" brushRef="#br0" timeOffset="13616.4524">5962 11165</inkml:trace>
  <inkml:trace contextRef="#ctx0" brushRef="#br0" timeOffset="13953.5519">6421 12788,'0'35</inkml:trace>
  <inkml:trace contextRef="#ctx0" brushRef="#br0" timeOffset="14203.8814">6385 13194,'36'70</inkml:trace>
  <inkml:trace contextRef="#ctx0" brushRef="#br0" timeOffset="14504.3625">6473 15205</inkml:trace>
  <inkml:trace contextRef="#ctx0" brushRef="#br0" timeOffset="20217.7268">9278 7355,'18'0,"-54"-35,19 35,-36 0,35 0,-17 0,-18 0,0 0,0 0,-35 0,17 0,36 0,-53 0,70 0,-52 18,52-18,-17 0,17 0,1 0,-1 0,0 0,1 0,-19 17,1-17,0 18,17-18,-35 35,36-17,-1-18,18 18,-18-18,1 17,17 1,0 0,0-1,0 1,0-1,0 1,0 17,17-17,-17 0,18-1,17 1,-17-18,17 0,-17 0,-1 0,19 0,-19 0,1 0,35 0,-18 0,71 0,0 0,0 0,-18 0,-18 0,-52 0,70 53,-52-53,87 17,-105-17,70 18,-53-18,-17 0,-1 0,1 0,0 0,-1 0,1 0,35 0,-35-18,-18 1,0-1,17 18,-17-17,0-1,0 0,0 1,-17-54,17 53,0-17,-18 0,0 17,1 1,-1-1,-17 0,17 1,0-1,1 18,-1-18,-35-17,36 35,-1 0,-17-17,17 17,0 0,1 0,-18 0,17 0,-17-18</inkml:trace>
  <inkml:trace contextRef="#ctx0" brushRef="#br0" timeOffset="36824.1032">9860 7585,'0'17,"18"19,17-36,0 17,36 1,-53-18,17 0,0 0,-17 0,17 0,-17 0,-1 0,1 0,0 0,52 0,-17 0,-18 0,18 0,-17 0,16 0,-16 0,-1 0,0 0,18 0,-18 0,18 0,0 0,18 0,-54 0,19 0,-19 0,1 0,0 0,35 0,-18 0,0 0,0 0,1 0</inkml:trace>
  <inkml:trace contextRef="#ctx0" brushRef="#br0" timeOffset="38720.0706">11095 7461,'18'0,"-1"0,18 36,-17-19,53 1,-54-18,1 0,35 53,0-36,-36-17,1 0,17 0,-17 0,0 18,-18 0,0-1,0 1,0 17,-71 18,53-35,-17-1,0 19,0-19,17 1,18 0</inkml:trace>
  <inkml:trace contextRef="#ctx0" brushRef="#br0" timeOffset="41055.953">12047 7514,'-17'-35,"17"0,17-1,1 1,-18 17,18-34,-1 34,19 18,-19 18,-17-1,35 36,-17-35,0-1,-18 19,17-1,-17 18,0-36,0 19,0-19,0 1,0 0,0 35,0-36,18-34,0 17,17 0,0 0,-17 0,0 0,52 0,1 0,-54 17,1 1,35-1,-36 1,-17 0,0-1,0 36,0-17,0-19,0 19,0-1,-17 0,-1 0,-52 1,34-36,-17 17,1 19,-1-36,-18 17,18 1,35-1,1-17,-1 0</inkml:trace>
  <inkml:trace contextRef="#ctx0" brushRef="#br0" timeOffset="42433.5555">12788 7338,'0'35,"0"71,0-36,0 19,0-72,0 19,0-1,18-18,17 19,-17-36,-1 0,54 0,-36-18,18-17,-35 17,17 1,0-1,-35 0,0 1,0-1,0-17,0 17,0 0,0 1,0-18,0 17,0 0,0-17,-17 0,-1 35,18-36,-18 19,1 17</inkml:trace>
  <inkml:trace contextRef="#ctx0" brushRef="#br0" timeOffset="43584.5062">13511 7214,'0'18,"0"53,0-1,0 1,0-1,0-17,0-35,0-1,0 1,0-36,18 1,35-36,-18 18,-17 17,0-17,-1 35,1-18,-18 0,0-17,0 17,0 1,0-1,0-17,-18 17,1 1,-1-1</inkml:trace>
  <inkml:trace contextRef="#ctx0" brushRef="#br0" timeOffset="44714.0035">14093 7161,'-35'18,"18"17,-36 89,53-71,0 17,0-34,0 16,0-34,0 0,0-1,0 1,17-18,1 0,17-53,-17 0,-18 36,0-1,17 0,-17-17,0 17,0 1,0-19,0 19,0-18,-17 17,-18 0,17 1,0-1,18 0,-17 1</inkml:trace>
  <inkml:trace contextRef="#ctx0" brushRef="#br0" timeOffset="47352.8325">9190 7179,'-18'18,"71"-18,35-18,-52 18,-1-18,-17 1,-1 17,18-18,1 18,-19-18,19-17,17 18,-36 17,36-18,0-17,-35 17,17 18,-17 0,-1-18,36 1,0-19,-18 19,36-1,-36 1,-17 17,-1 0,36-36,-53 19,36 17,-19-18</inkml:trace>
  <inkml:trace contextRef="#ctx0" brushRef="#br0" timeOffset="48545.492">10019 6544,'-18'0,"36"53,17-35,53 35,-70-36,35 1,-18-1,18-17,-35 0,-18 18,0 0,0-1,0 19,0-19,0 1,0 17,0-17,0-1,0 36,0-35,0 0,-18 17,0-17</inkml:trace>
  <inkml:trace contextRef="#ctx0" brushRef="#br0" timeOffset="55008.9787">12929 7955,'71'18,"52"-18,18-18,-17-17,-1-36,-70 36,36 17,-37-17,-16 17,52 18,53-17,-35-1,88-17,-53 17,-88 1,35-1,-106 18,-105 35,-18 18,-18 53,-35-53,71 18,-36 17,88-71,-17 1,35 0,-35 17,70-17,-17-18,17 17,-34-17,-1 18,-18-18,36 0,-36 53,54-53,-36 0,176-18,-17 0,88-70,-18 35,-17 36,-18-36,-53 35,18 18,-35-17,-54 17,36 0,-17-18,17 18,17-18,-52 1</inkml:trace>
  <inkml:trace contextRef="#ctx0" brushRef="#br0" timeOffset="59490.5005">14552 4868,'-18'0,"18"-17,0-1,0-35,0 36,18-1,0 0,-1 1,19-36,-19 53,19-36,-19 19,1 17,-1 0,19 0,-1 0,36 0,-1 17,-70 1,35 17,-17 1,-18-19,18 36,-18-18,0 1,0-19,0 54,0-36,0 0,0 1,-36-1,36-17,-17 17,17-17,-18-1,1-17,-1-17,36-19,-1 19,1 17,-1-18,36 18,-35 0,0 0,35 0,-18 35,-18-17,1 0,0-1,-1 1,-17-1,18 36,-18-35,0 17,0 18,0-35,0 0,0 34,-18-16,1-19,-71 19,88-19,-53 1,35-18,0 0</inkml:trace>
  <inkml:trace contextRef="#ctx0" brushRef="#br0" timeOffset="60528.7893">15363 4674,'0'18,"0"17,0 18,0 0,0 0,0 35,0-35,0 0,0-18,0 18,0-18,0 1,18-19,-18 1,0 0,18-1,-1-17,1 0,0-35,-1-18,1 18,0 17,-18 1,0-19,17 1,-17-18,18 18,-18 17,0-35,0 18,0 0,0 17,0 0,0-17,0 18,0-1,0-17,0 17,-35 0</inkml:trace>
  <inkml:trace contextRef="#ctx0" brushRef="#br0" timeOffset="62120.0139">15875 4674,'0'0,"-18"18,-17 17,17-17,18 52,-17-52,17 35,-18 18,-17-1,35-17,0-18,0 1,0-1,0-18,0 1,0 0,0 17,0 0,18-17,-18 0,17-18,1 0,-1 0,1 0,35 0,-35-36,-1-34,-17-1,18 36,-18-53,0 17,0 18,0-35,0 18,0 34,0 1,0 17</inkml:trace>
  <inkml:trace contextRef="#ctx0" brushRef="#br0" timeOffset="63024.36">16175 4551,'0'0,"18"17,-18 1,0 35,0-18,0 36,0-36,17 18,-17-18,35 1,-35-19,18 1,-18 0,0 17,18 0,-1 18,-17-35,36-36,-36-17,17 17,-17 0,18 1,-18-1,0 1,0-1,35-35,-35 35,0 1,0-1,0-17,0 17,0 1,0-19,0 19,0-1,0-35,0 35,0 1,0-19</inkml:trace>
  <inkml:trace contextRef="#ctx0" brushRef="#br0" timeOffset="65456.6899">18997 4586,'18'0,"-18"53,0 0,0 18,0 17,0-18,0 1,0-18,0-18,0 18,0-18,0 18,0-18,-18 1,18 17,0 17,-18-35,18 18,0 18,-17-36,17 36,0-18,0 17,-35 1,35-36,-18 18,18-18,0 36,-18-54,18 36,0-35,0 17,-17 18,17-18,0 36,0 0,-36-36,36 18,0-18,0 18,0 0,0-18,0 0,0-17,0 17,0 1,0-19,0 1,0 17,0-17,0 35,0 17,0-34,0 52,0-18,0 1,0-18,0 17,0 36,0-71,0 54,0-54,0 35,0-17,0-17,0 17,0-18,0 35,0-52,0 70,0-17,0-36,0 36,0-54,0 71,0-52,0-1,0 0,0-17,0 0,0-1,0 1,0 0,0 17,0-18,0 1,0 17,0-17,0 0,0-1,0 19</inkml:trace>
  <inkml:trace contextRef="#ctx0" brushRef="#br0" timeOffset="68416.4051">18785 9155,'36'0,"-19"0,1 0,17 0,-17 0,17 53,-35-1,0-34,0 17,18 18,-18-35,0 0,0 17,0-18</inkml:trace>
  <inkml:trace contextRef="#ctx0" brushRef="#br0" timeOffset="69416.7306">19297 8890,'18'0,"17"0,-17 18,-1-1,-17 1,0 0,0 52,0-35,0 36,-17-36,-36 1,0-36,-36 35,72-35,-18 0,17 0,-17 17,35 1,0 17,-18 1,0-19,1 1,17 0,88-18,88 0,1 0,-36 0,-18 35,-87-35,16 0,-34 0,0 0,-1 0</inkml:trace>
  <inkml:trace contextRef="#ctx0" brushRef="#br0" timeOffset="70588.1487">19226 8908,'-35'0,"17"0,1 0,-1 0,-35 17,36 19,-36-19,35 1,0-1,-17 36,-18 0,36-17,-1-1,-17 18,17-53,0 17</inkml:trace>
  <inkml:trace contextRef="#ctx0" brushRef="#br0" timeOffset="71336.695">18803 9031,'18'0,"17"0,-17 0,-1 0,1 35,0 18,17 36,-35-54,35 71,-17-18,-18-35,0 0,17 35,-17-53,0 36,0-54,36 19,-36-19,0 1</inkml:trace>
  <inkml:trace contextRef="#ctx0" brushRef="#br0" timeOffset="75816.3881">7214 7461,'159'0,"123"0,1 0,-37 0,-104 0,-54 0</inkml:trace>
  <inkml:trace contextRef="#ctx0" brushRef="#br0" timeOffset="76890.0508">7726 7073,'-18'0,"18"18,0-1,0 19,18-19,17 19,0-19,18 36,-17-35,-1 0,35-1,-34 18,-1 18,53-17,-53-1,1-17,17-1,-36-17,1 35,-18-17,-18 35,-88-18,-52 18,-1 35,35-52,1 52,17-70,-17 52,70-52,-35 35,52-36,1 19,17-36</inkml:trace>
  <inkml:trace contextRef="#ctx0" brushRef="#br0" timeOffset="79032.9134">3792 7814,'36'0,"-19"-18,19-17,-1 0,-18 17,1-17,0 0,-1 35,1-18,0 18,35 0,-36 0,71 35,-52 18,17 18,-18-1,-35 54,0-18,0-1,0-34,0-36,-18 53,1-70,-1-18,-17 0,158-53,71 0,-88 18,18-18,-36 35,-35-17,-36 18,1 17</inkml:trace>
  <inkml:trace contextRef="#ctx0" brushRef="#br0" timeOffset="79752.8311">4868 7673,'0'18,"0"34,18-16,0-1,-1 36,19-18,-19-36,1 18,-1-17,1 0,17 17,-17-17,53-18,-19 0,-16 0,17 0,-36 0,19-18,17-17,-18-1,-18 19,19-18,-19 17,-17-35,0 0,0-35,0 70,0-70,0 53,0-1,0 1,-17 18,-1-1,-35-17,0 35,-35-18,53 18,17 0,0 0,-17 0,18 0,-1 0,0 0,-17 0</inkml:trace>
  <inkml:trace contextRef="#ctx0" brushRef="#br0" timeOffset="80600.3462">5786 7532,'17'0,"-17"35,0 18,0-18,0 1,0-1,18-18,-18 1,0 0,17 17,1-17,-18 17,18-17,17-1,-17-17,-1 0,1 0,17 0,-17 0,0 0,17-17,0-19,-17 19,-18-1,0-17,17-18,-17 18,0-18,0-18,53 1,-53-1,0 36,0-1,0 19,-17-1,-36 18,35 0,0 0,-17 0</inkml:trace>
  <inkml:trace contextRef="#ctx0" brushRef="#br0" timeOffset="82225.2432">6720 7179,'0'35,"0"-17,-17 17,-36 53,35-52,1 17,-1 0,-17 17,35-52,0 17,0 53,0-53,0 18,0 18,0-36,0-17,0 35,0-36,17 1,1 0,0-18,35-53,-18 35,0 1,18-19,-53 19,18-1,-1 0,-17 1,0-1,18 18,-18-18,0-17,0 17,0 1,0-1,0 1,0-1,0 0,0 1,0-19,18 19,-1-1,-17 0,-17-17,-1 18,0 17,1 0,-1-18,-17 18,-1 0,19 0,-18 0,-1-18,19 18</inkml:trace>
  <inkml:trace contextRef="#ctx0" brushRef="#br0" timeOffset="84001.4241">19826 9190,'35'-53,"54"0,-54 18,-17 17,17-17,-18 17,-17 1,0-36,0 35,0 0,0 1,0-1,0 0,0 1,0-1,-17 18,-1 0,1 0,-1 0,-17 18,-1 17,36-17,-17 35,-19 0,36-18,-17 53,-1-53,18 18,0-35,0 17,0 0,0-17,0 0,0 35,0-18,18-17,-1-1,-17 18,18-17,0-18,-1 0,1 18,17-1,36-17,17 0,18 0,-36 0,-34 0,52 0,-71-17</inkml:trace>
  <inkml:trace contextRef="#ctx0" brushRef="#br0" timeOffset="84496.0664">20285 8184,'0'0,"17"0,54 36,-36 52,36 88,-18-17,17 0,-17-36,-53-87,18 16,-18-16,17 17,1-36</inkml:trace>
  <inkml:trace contextRef="#ctx0" brushRef="#br0" timeOffset="84960.3602">20479 8961,'0'0,"35"-18,18-17,-35 35,17-18,18 0,-18 1,53-54,0 36,-52-18,52 18,-70 17</inkml:trace>
  <inkml:trace contextRef="#ctx0" brushRef="#br0" timeOffset="87377.0224">21431 8414,'0'-53,"18"18,0-54,-1 19,1 52,17-17,-35 17,18-17,-1 17,1 18,0 0,-1 0,36 18,0 70,-35 36,35-19,-53 1,0 18,0-18,0-71,-36 53,1-35,0-18,0 1,17 16,0-34,142-71,105-53,18 18,-18 0,1 0,-125 70,-87 1</inkml:trace>
  <inkml:trace contextRef="#ctx0" brushRef="#br0" timeOffset="88224.7533">22578 7973,'0'53,"0"-18,0 36,0-1,0 1,0-36,53 53,-36-35,-17-18,18-17,-18 17,35 18,-35-35,36-18,16 0,19-35,-36 17,1-35,-1 18,0-1,-17 19,-1 17,-17-18,0-17,0 17,0 1,0-36,0 35,0 0,0-17,0 0,0 17,-17-35,-19 18,1 0,0-36,-36 18,36 36,-18-19,36 36,-1-17,0-1</inkml:trace>
  <inkml:trace contextRef="#ctx0" brushRef="#br0" timeOffset="89032.5201">23883 7832,'0'-18,"-18"18,-34 0,34 18,0-18,1 17,-19 1,36 0,-17-1,-1 19,18-19,0 36,0 35,0 18,0 0,0-36,0 36,0-17,35-37,-17-16,-18-19,18 1,17-18,-17 0,34-18,19-35,0-52,-54 69,18-17,-35 0,36-17,-36 52,0-52,0 52,0 0,0-52,-18 52,18 1,-18-1,18 0,-17 1,-18-1,17 0,-35-17,18 0,17 17,0 1,1-1</inkml:trace>
  <inkml:trace contextRef="#ctx0" brushRef="#br0" timeOffset="89801.9809">24359 7743,'18'0,"17"0,1 0,69 0,36 0,36 0,17 0,18 0,-71 0,-36 0,-52 0,-35 0,17 0,-35 18,0 0,0 35,0 17,-35 71,-18 0,-17 53,17-105,35 17,-53-1,71-69,-35-1,35-17,-17-1,-1-17,-17 0</inkml:trace>
  <inkml:trace contextRef="#ctx0" brushRef="#br0" timeOffset="97265.8158">4392 9119,'-18'0,"18"-17,18-1,0-35,17 18,53-36,-53 54,-17-1,53 18,-71-18,17 18,19 0,-19 0,1 0,0 0,-1 0,1 0,-1 0,19 0,-36 36,35-1,-35 18,0 35,0-53,0 36,0-1,0-17,0 0,-18-17,-35 34,1-17,34-35,0-1,1 1,-1-18,0 18,-35-1,36-17,-19 0,1 18,35-1,35-17,142 0,-36-52,53 52,-88-53,-18 53,-53-18,-17 18,0 0,-18-18,0-17</inkml:trace>
  <inkml:trace contextRef="#ctx0" brushRef="#br0" timeOffset="98185.309">5415 8890,'-35'0,"17"0,-17 35,17 53,18-52,0 17,0-18,0 18,0-18,0 36,0-36,0 36,0-19,0-34,0 0,36 17,-1-17,-17-1,17-17,-18-17,19-19,-1 1,0-53,-17 70,17-35,-17 0,-1 1,1-37,-18 54,53-18,-53 18,0 17,0-17,0 17,0 1,0-19,-18 1,18 17,-35 18</inkml:trace>
  <inkml:trace contextRef="#ctx0" brushRef="#br0" timeOffset="99409.0877">5821 8802,'17'0,"1"35,-18-17,0 35,0 52,0-52,0 18,0 17,0-17,0-18,0 17,0-52,18-18,-18 35,17-17,19-1,-1-17,18 0,-18 0,18 0,-18 0,-17-17,0-1,-18 0,0 1,0-18,0-36,35 18,-35 0,0-35,0 53,0-36,0 53,-18-17,1 0,-19 0,19 35,-1 0,-17-36</inkml:trace>
  <inkml:trace contextRef="#ctx0" brushRef="#br0" timeOffset="100224.873">6297 8696,'0'0,"18"0,-1 0,19 0,-19 0,36 0,53 0,0 0,-36 0,-17 0,-17 35,-36 1,0 16,0 54,0 0,-71 123,18-52,0-18,0 17,0-17,18-124,35 0,-18 1,1-19,-18-17,17-35,0 0,-52-18,70 17</inkml:trace>
  <inkml:trace contextRef="#ctx0" brushRef="#br0" timeOffset="104672.321">9155 7779,'0'-18,"105"36,37 17,-54-17,18 35,17-36,-17 1,17 17,-34 0,16-17,19 17,-54-35,54 18,17 35,-88-53,17 0,1 18,-36-18,106 52,-88-52,88 36,71-36,17 53,18-18,36 53,16 18,-16-71,-36 18,17 0,-87-53,-36 35,-18-17,18 17,0-35,18 36,-53-1,70-35,54 17,-89 19,-35-36,17 35,-70-17,0-18,17 0,1 35,-18-35,123 18,18 70,89-71,-36 19,-1-36,-34 70,0-70,-89 36,-17-19,-71-17,54 0,-1 35,-18-35,-34 18,17-18,35 35,0-17,0 17,-17-17,-36 0,71 17,17 0,1 0,52 18,18 0,88 35,53 1,-52-72,69 19,-34 16,-36-16,-105-36,34 17,-87 19,-54-36,18 35,-35-35,53 18,-35-1,52 18,36 18,-36-35,19 0,69-18,-87 35,-18 0,-18-17,18 17,-36-35,36 18,-53-18,35 0,-35 35,18-35,-1 0,-17 18,0-18,53 35,-18-35,18 18,35-18,-18 35,19 0,-19-17,-17-18,53 88,-124-88,35 18,-34-18,52 17,18 1,-18 0,0 34,0-34,18 0,-53-18,-35 0,-1 17,1 1,17-18,1 0,16 0,1 18,36-1,-37-17,1 18,0-18,35 53,-35-53,36 0,-19 0,-52 17,52-17</inkml:trace>
  <inkml:trace contextRef="#ctx0" brushRef="#br0" timeOffset="105612.822">25435 10283,'0'-17,"36"52,52 18,-71-35,36 35,-35-53,0 35,17-17,-17-1,-1 1,36-1,-18 1,-17 17,-18-17,18 70,-1-70,-17 35,0 17,0-34,0-19,0 36,0-18,-35 18,0-35,-89 17,71 1,36-19,-1 1,0-18,-52 0,52 0,-17 0</inkml:trace>
  <inkml:trace contextRef="#ctx0" brushRef="#br0" timeOffset="107385.71">23777 11377,'0'18,"0"17,0 53,0-17,0-36,0 53,0-52,0-19,0 1,0-1,0 1,0 17,0-17,18 0,17-18,71 0,-18-18,-35 18,-18-18,-17 18,-18-35,0 17,0 1,0-18,0 70,0 88,18-87,-18 16,17-34,1 0,0-54</inkml:trace>
  <inkml:trace contextRef="#ctx0" brushRef="#br0" timeOffset="108304.2561">24677 11289,'-18'18,"1"-1,17 1,0-1,0 1,0 0,0 17,0-17,0 17,0 18,0-18,0 0,0-17,0-36,0-17,0 0,0 17,0-35,0 18,0 0,0 17,0 0</inkml:trace>
  <inkml:trace contextRef="#ctx0" brushRef="#br0" timeOffset="109128.7152">24483 11395,'0'0,"0"35,0-17,0-1,0 36,0-18,0 18,0-17,0 17,0-18,0 0,0 0,17 1,-17-19,18-17,0-53,-1-52,54 52,-71 0,0-35,35 52,-35 1,0 0,0 17,0-17,18 35,-1-18,-17 1</inkml:trace>
  <inkml:trace contextRef="#ctx0" brushRef="#br0" timeOffset="109888.682">24959 11342,'0'0,"35"53,-35 0,0 35,0-18,0 19,0-54,0 0,53-17,-35-18,52-18,-34-17,-1 0,36-54,-54 72,1-36,-18 35,0-17,0-18,0 35,0 1,0-1,0-17,0 17,0 1,-18 17,-17 0,17 17</inkml:trace>
  <inkml:trace contextRef="#ctx0" brushRef="#br0" timeOffset="110697.6823">25718 11483,'17'18,"-17"17,0 18,0-18,0 18,0-35,0 35,0-18,18-18,-1 1,1-18,35 35,-18-35,18 0,0 0,-18 0,1 0,-1 0,-17 0,34 0,-16-17,17-36,-53 35,0 1,17-36,-17 35,0 0,0-52,0 34,-35 1,17 18,-17-19,17 1,1 17,-36 18,18 0,-18 0,-18 0,18 0,-17 0,-1 0,36 0,17 0,-17 0,17 0,1 0,-1 18,0 0,1-1,-1-17,0 18</inkml:trace>
  <inkml:trace contextRef="#ctx0" brushRef="#br0" timeOffset="114480.773">28522 11695,'18'0,"-1"17,19 19,-19-19,-17 18,18 18,-18 0,18-17,-1 34,1 1,-18-18,0-1,0 37,35-36,-35 0,18 35,-18-53,0 18,0 0,0 0,0-36,0 36,0-35,0 17,0 0,0 1,0-1,0 0,17 54,-17-54,0 18,0 17,36-34,-36 52,0-53,0 36,0-19,0 19,0 35,0-36,0 72,0-37,0 72,0-36,0-35,0 35,0-53,0-17,17-1,-17 1,18-1,-18-52,0 0,0 34,18-34,-18 0,0-1,0 19,0-19,0 19,35 52,-35-53,0 0,0 18,35 18,-35-36,0 53,0-35,0-18,0 1,0 17,0-36,0 1,0 17</inkml:trace>
  <inkml:trace contextRef="#ctx0" brushRef="#br0" timeOffset="115592.8138">28681 15399,'17'0,"19"53,-36-36,17 54,1-53,0-1,-1 18,36-52,-35-36,35-35,17-36,19 36,16-18,-52 53,0-17,-18 34,-35 19,18 17,-18-35,0 17,0 0</inkml:trace>
  <inkml:trace contextRef="#ctx0" brushRef="#br0" timeOffset="116441.3175">28187 15840,'18'-18,"-18"89,35 70,0 0,-35 35,18-35,-18-52,17-37,-17-16,-35-89,0-53</inkml:trace>
  <inkml:trace contextRef="#ctx0" brushRef="#br0" timeOffset="117128.2352">28205 15840,'0'0,"0"-18,35-17,-17 35,52-35,-52 17,35 18,-36 0,1 0,17 0,-17 0,17 35,-17 0,-18 18,35 18,-35-1,0-17,0 18,0-53,-53 52,53-52,-70-18,52 0,-17 0,-1 0,19 17,52 36,36 0,-54-17,36-19,-35 1,-1-18,36 53</inkml:trace>
  <inkml:trace contextRef="#ctx0" brushRef="#br0" timeOffset="117857.9959">28716 16334,'124'-124,"-248"248,477-477,-353 300,0 18,0-1,-18 1,1 0,17 17,-18 1,-17 17,17 52,-35 19,36 0,17-19,0 19,0-18,0-18,0 18,0-18,0 1,0-19,0 1,0 35,17-35,1 17,-1 0,1 0,0-35,-1 0,1 0,17 0,1 0,34 0,36-17,-36 17,1-53,-53 53,-1-18,1-17,-18 17,0-35,0 36,0-36,0 35,0-52,0-1,-18 0</inkml:trace>
  <inkml:trace contextRef="#ctx0" brushRef="#br0" timeOffset="118432.9802">29228 14482,'17'0,"1"52,0-16,17-1,-18 53,-17 18,106 53,-70-36,-19-17,36 18,0 87,-53-87,18-54,-18 1,0-54,0 1,17 17,1-17,-18 0,0-1,0 19,0 16,18-34,-18 17,-36 1</inkml:trace>
  <inkml:trace contextRef="#ctx0" brushRef="#br0" timeOffset="119103.9097">29228 15893,'0'-18,"17"-17,19-1,16-16,-16 16,52-34,18 17,0-18,-1 18,-52 18,0 0,-35 35,0-18,-1 0,1 1</inkml:trace>
  <inkml:trace contextRef="#ctx0" brushRef="#br0" timeOffset="120296.724">30215 15593,'18'-18,"-18"-35,0 36,0-54,0 36,0 17,0-17,18 0,-1-18,1 53,17-36,-17 36,17 0,18 0,0 0,0 89,-53 16,18 37,-18-1,0-18,0-52,0-1,-53 18,17 1,1-36,17-53,71-53,71-53,-1 35,-17-17,-18 35,1 18</inkml:trace>
  <inkml:trace contextRef="#ctx0" brushRef="#br0" timeOffset="121112.9464">31009 15293,'0'18,"0"34,0-16,0 52,0-17,0-19,18 37,-18-36,0-36,17 18,1-17,-18 17,18-17,35-18,-18-53,0-17,0-1,-35 36,18-36,-18 1,18 17,-18 17,0-17,0 36,0-1,0 1,0-19,-18-17,0 53,1-17,-18 17,-1 0,1 0</inkml:trace>
  <inkml:trace contextRef="#ctx0" brushRef="#br0" timeOffset="122081.2218">31503 15169,'18'0,"-1"18,-17 0,0 52,0-34,0 34,0 18,0-17,0-18,0 35,0-17,0-19,0-16,0-1,0 0,18-17,-18 0,18-18,-18-18,17-53,19-17,-19 53,-17-18,0 18,18 17,-18-17,0 17,0-35,0 18,0-18,0 18,0 17,0-17,0 0,0 17,0 0,0 1,-18-19,1 19,17-1,0 0</inkml:trace>
  <inkml:trace contextRef="#ctx0" brushRef="#br0" timeOffset="123976.7924">31962 15663,'-18'0,"18"-35,35-35,-17-36,53 17,-54 1,1 18,17-1,18-17,-53 35,0 35,0 1,0-18,0 17,-35 18,-18 0,18 53,-1-18,-17 0,18 18,17-17,-17-1,17-18,1 19,-1-1,18-17,0-1,0 1,0 17,0-17,0-1,0 19,18-1,-1-17,36 17,-17-17,-19-1,1 1,35 0,-18 17,-17-18,-1 1,1-18,0 18,-1-1,-17 1,0 0,0 35,0-36,36 18,-36-17,0 0,0-1,0 19,0-19,0 1,0 17,0-17,0-1,-18 1,0 0,1-18,-1 17,-52-17,52 0,0 0,-17 0,17 0,1 0,-1 0,0-17,1-19,-1 1,0-53,18 70,0-17,0 0,0-36,0 54,0-19,-35-17,35 18,0 18,0-1,0-35,0 35,0 1,0-19,0 19,18-1,-1 0</inkml:trace>
  <inkml:trace contextRef="#ctx0" brushRef="#br0" timeOffset="137192.0809">14728 5927,'71'17,"105"-17,54-17,17-1,-36-17,177-1,-70-52,-54 35,-17-35,-88 53,-71-18,-52 53,-19-18,-34 18,-89 0,-123 71,-1 35,-17 0,-88 17,123 1,-17-54,35 71,35-88,106-18,18-35,18 18,-1-18,18-123,141-1,18-35,141 1,-36 16,-17 37,-88 52,-106 17</inkml:trace>
  <inkml:trace contextRef="#ctx0" brushRef="#br0" timeOffset="152088.0767">19420 10530,'36'0,"52"-17,35-71,71-18,-17 53,123-35,-124 35,-17-18,70 18,-17-70,-124 105,106-52,-88 34,17-34,-52 52,-1-17,1 35,-36-53,-17 53,-18 70,-106 72,-123-37,-106 89,-195 36,-87-1,88 0,141-70,0 18,158-72,142-87,53 17,17-35,212-106,300-141,35 18,36-88,35 70,-142 88,-158 0,-124 89,-105 52</inkml:trace>
  <inkml:trace contextRef="#ctx0" brushRef="#br0" timeOffset="164416.2693">23460 12400,'0'0,"53"0,-18 0,53 0,-17 0,-1 0,1 0,17 0,-70 0,70 0,-18 0,-34 0,34 0,-52 0,70 0,-17 0,34 0,54 0,-18 0,71 0,-106 0,0 0,-71 0,53 0,-35 0,0 0,35-17,-53-1,1 18,-1-18,18 18,-35-17,17-1,35-35,54 18,105-18,-88 18,18 17,-53 0,-247 89,-89 52,19-70,-89 88,35-52,-17-37,0 72,53-54,105-17,36 0,53-35,17-18,-35 0,35 0,1 0,-1 0,89-88,87 17,72-17,17-18,-141 36,17-1,-17 36,-71 17,0 1,-17-1,-106 18,-159 0,-159 53,-141 17,-52 1,52-1,194 1,124-53,158-18,54 17,34-17,177 0,282 0,142-53,334-35,230-71,-212 18,-335 35,-317-17,-195 105,-158 18,-71 18,-106 35,-87 35,52-35,-36 35,-52 36,88-71,18 35,159-71,-19 1,36-18,36 0,34 0,142-53,70 0,-17-35,-53 70,-106 1,-141 17,-159 0,-36 88,-52-53,-35-17,-36 52,159-52,0 17,124-35,105 18,53-18,212-106,71 18,17 35,-123-35,-54 35,-140 53,-124 0,-70 35,-89 1,124-19,18 18,87-35</inkml:trace>
  <inkml:trace contextRef="#ctx0" brushRef="#br0" timeOffset="165889.5853">28857 13723,'0'0,"0"106,0-18,-35 18,0 53,35-89,0 18,-36 18,19 0,-1 53,18-124,-53 36,36 17,-1 0,18-53,-18 18,18-35,-35 35,35-18,-18 0,18 18,-17 53,17-71,0 36,0-53,0 17</inkml:trace>
  <inkml:trace contextRef="#ctx0" brushRef="#br0" timeOffset="168848.2013">28787 16898,'247'-18,"247"-52,158-142,336-17,158-18,-528 123,-212 72,-160-1,-122 0,-89 53,-88 53,-141 52,-88-52,-35 71,-195-18,-17-71,-18 36,0 34,71-34,194-18,-53-18,123 18,53 0,89-35,17-18,-35 17,52 1,-52 0,53-1,17 1,1-1,158-17,211-35,36 0,-70 0,-71 17,-53-35,-88 53,-53 0,-124 0,-105 0,-159 71,17 17,36-35,-18 0,159-53,106 17,105-17,265-35,124-141,176 17,35-35,-194 88,-211 18,-194 70,-195 18,-52 0,-36 35,-70 18,-18 36,-53-89,-35 35,35-18,1 72,140-89,71 0,88 35,265-53,193-70,89-18,-18 36,-158 17,-71 18,-106 17,-123 18,-54 0,-158 53,-88-18,-177 89,-123 34,265-105,88 35,87-35,231-53,140-70,53 52,71-17,-141-18,-71 18,-71 35,-87 0,-72 35,-69 0,17 18,17-18,18-17,36 0</inkml:trace>
  <inkml:trace contextRef="#ctx0" brushRef="#br0" timeOffset="173344.7791">9931 8767,'0'35,"0"0,0 36,0 34,0 1,0 53,0-53,-53 70,53-88,0-17,-53 17,35 0,18-35,0 18,-17-1,17-34,0 34,-18-17,18 18,0-18,0 0,-35 35,35-71,0 36,-18-17,18 17,-18 17,18-35,0 71,0-35,0 17,0-17,0 34,0 1,-35-35,35 52,0-52,0 35,0-18,0-35,0 0,0 35,0-35,0 0,0-18,0 18,0-18,0 18,0-18,0 18,0-17,0 16,0 19,0 0,0-19,0-16,0 70,0-54,0-16,0 34,0-34,0-1,0 53,0-53,0 18,0-17,0 16,0 1,0 0,0 35,0-52,0 34,0-34,0 52,0 18,0-36,0 18,0-35,0 18,0-18,0 17,0-17,0-17,0 16,0-34,0 35,0-35,0 17,18 35,-1 1,1-53,-18 35,18-1,-18-16,0-1,0 18,0-18,17 53,-17-52,0-1,18 0,-18-17,0 35,0-36,35 36,-35-17,0 34,0-35,18 18,-18-17,0 17,0-36,0 1,18 35,-18-36,0 36,0-35,17 0,-17 17,0 0,0 18,0-18,0 1,0 34,0-35,0 1,0 17,0-36,0 1,0 0</inkml:trace>
  <inkml:trace contextRef="#ctx0" brushRef="#br0" timeOffset="174983.9404">9631 15681,'53'18,"-36"17,1 35,17-34,-17-19,0 1,-18 0,0-1,35 19,-35-19,0 1,18-1,-1 1,54-18,35-141,-71 35,71-35,-36 53,-35 35,-17 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09-23T05:34:1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7355,'53'-17,"141"17,229 0,-105 0,34 0,1 0,-71 0,-105 0,-107-18,-34 18,-19 0,-105 0,-18 0,-35 0,-123 18,158 17,-18-35,71 18,36-18,123 0,105 0,-34 0,-72 0,1 0,-35 0,-248 0,1 0,35 0,-53 35,88-35,53 18,106-18,194 0,18-89,-18 54,-71 18,-106-1,-140 18,-36 0,-35 0,-53 53,159-53,-1 0,36-18,18 18</inkml:trace>
  <inkml:trace contextRef="#ctx0" brushRef="#br0" timeOffset="1615.4319">7885 7444,'53'0,"17"-18,159-35,-88 0,89 0,-54 53,71-35,-53-18,-17 35,-36-17,-18 17,-35-17,18 35,18-35,-54 35,-17 0,35-18,-17 18,-1-17,36-36,-53 53,35 0,18-18,-53 0,53 1,17-54,1 71,-54-17,19-19,-1 1,-53 17,36 1,87-18,36-36,53 18,0-35,53 17,-53 1,0-1,-88 1,-36 52,-17-17,-18-1,-17 1,-18 18,53-36,-71 35,88-17,54-54,-89 37,18-1,-36 0,54-18,-107 54,36-1,-17 0,-1 1,-17-1,17 0,0 18,-17-17,17-19,18 1,0 18,35-54,71 36,35-36,-53 36,18-53,-36 35,18 17,-53-16,1 34,-1 0,18-35,-53 36,0-1,-18 18,0 0,-17-18,-1 18,54 0,17-17,18-1,-18 18,18-35,-53 17,0 18</inkml:trace>
  <inkml:trace contextRef="#ctx0" brushRef="#br0" timeOffset="2823.7875">16492 4568,'106'18,"-35"0,17-1,-35-17,17 18,-17 35,-35-53,0 18,-1-18,19 0,-1 0,-18 0,54 17,-53-17,35 18,-53 0,0-1,-18 54,-53 17,-34 71,-37 17,-16-52,34 17,-87 0,87-53,71-18,18-34</inkml:trace>
  <inkml:trace contextRef="#ctx0" brushRef="#br0" timeOffset="6880.1613">18221 4851,'-18'53,"18"52,0-34,0 35,0 0,0-18,0-18,0-34,0 52,0-35,0-36,0 19,0-1,0-17,0 17,0-17,0 17,0 53,0-53,0 36,0-18,0-18,0 36,0-54,0 1,0 17,0-17,0-1</inkml:trace>
  <inkml:trace contextRef="#ctx0" brushRef="#br0" timeOffset="8248.2042">17974 6191,'35'36,"1"34,-19-70,19 53,-36-35,0-1,17-17,18 0,-17 0,17 0,1-53,17 18,35-35,-18 52,-17-53,0 36,0 0,-18 0,-17 17,0 0,-1 1,1-19,0 19</inkml:trace>
  <inkml:trace contextRef="#ctx0" brushRef="#br0" timeOffset="10336.693">18944 6332,'0'0,"0"-35,0 0,0 17,0-52,18 17,-1 35,1-17,17 35,1 0,-19 0,19 0,16 17,1 54,-35-53,0 52,-18-52,17 35,-17-18,0 53,0-70,0 52,0 1,-35-36,-36 1,-17 16,18-34,-1 0,36-1,35 1,35-18,53 0,18 0,-35 0,-1 18,-52-18,35 17,-35-17,-1 18,18 17,-17-17,0-1,-1-17,1 18,-18 17,0-17,0 53,0-54,0 54,-53-36,-17 36,-19-54,54 1,-18 17,0-17,36-18,-1 0,-17 0,17-18,18-123,88-35</inkml:trace>
  <inkml:trace contextRef="#ctx0" brushRef="#br0" timeOffset="11169.2358">20708 5715,'-53'0,"0"53,-70 17,35 1,-1-18,19 0,17-35,35-1,1 18,17-17,-36 35,36-18,-17 36,17-36,0 53,0-17,-18 35,0-18,18-35,-52 53,52-71,0 0,0-17,0 17,0-17,17-18,36 0,-18-71,54-70,-37 53,19-53,-18-18,35 0,-88 89,18-18,-18-18,0 70,0-17,0 18,0 0,0 17,0 1</inkml:trace>
  <inkml:trace contextRef="#ctx0" brushRef="#br0" timeOffset="12063.8764">20832 5944,'0'36,"0"-19,0 1,0 52,0-52,0 53,0-1,0-35,0 54,0 16,0 1,0 0,0-18,0-35,0 0,0 18,0-36,17 0,-17-17,35 0,-17-18,106-71,-54-17,1-36,17-34,-53-1,18 35,-35 19,17-19,-35 54,0 17,0 0,0 17,0-34,-18 52,1 18</inkml:trace>
  <inkml:trace contextRef="#ctx0" brushRef="#br0" timeOffset="13248.3321">22066 5697,'18'0,"-18"18,0 17,0 53,-18 18,1-17,-36 69,0-52,35 18,18-54,-53 18,53-35,-17 35,17-35,0-17,0-19,0 36,0-35,0-1,0 19,17-19,1-17,35 0,-36 0,1 0,35-17,-18-19,-17 1,35-53,-53 70,17-52,1 35,17-36,-17 36,-18-36,0 53,0-34,0 34,0-17,-18 17,1 0,-1 18,-17-17,17 17,-35-18,18 0,17 1,1-1</inkml:trace>
  <inkml:trace contextRef="#ctx0" brushRef="#br0" timeOffset="14319.7296">23601 5856,'17'0,"19"18,-1 123,0 106,-17-106,-18 71,0-36,0-88,0 18,0-53,0-18,0-17,0-1,-18 19,1-19,17-52,35-35,36 17,52-18,-88 53,1-17,-1 18,-18-1</inkml:trace>
  <inkml:trace contextRef="#ctx0" brushRef="#br0" timeOffset="15232.2927">23230 5980,'0'17,"124"-17,-18-17,17-1,54 18,-72-35,54-18,-18 53,-35 0,-18 0,-35-18,-17 18,-19 0</inkml:trace>
  <inkml:trace contextRef="#ctx0" brushRef="#br0" timeOffset="15616.5828">24571 5838,'0'0,"53"0,0 159,-36-35,19 87,17 1,-53-88,0 52,0-35,0-35,0-71,0-17,0 17,-71-211,18 17</inkml:trace>
  <inkml:trace contextRef="#ctx0" brushRef="#br0" timeOffset="16831.8071">24765 5715,'18'-18,"-1"18,54 0,-1 0,36 0,-53 36,71 52,-89-35,18 0,-36-36,1 36,-18-17,0 69,0-69,0 17,0-18,-18 18,-17-18,-53 18,0-35,17-1,36 18,17-17,18 0,0 35,0-36,18 36,0-17,-1-36,1 35,17 0,-17-17,-18-1,53 19,-36-36,1 17,35-17,35 18,-17 35,-1-36,36 19,-53-19,18 36,-19-53,-16 18,17 0</inkml:trace>
  <inkml:trace contextRef="#ctx0" brushRef="#br0" timeOffset="19705.3771">26370 5821,'0'106,"0"0,0 105,0-34,-35-19,-18 54,-18-89,18 1,1-36,52-70,-18 17,36-35,52-35,-70 17,35 0,36 1,-71-1,18-17,-18 0,0-1,0-17,0 18,0 18,0-36,0 35,0 0,17 36,71 158,-70-87,0 52,35-18,0 18,-53-70,17-36,36-88,-35-17,-1-1,-17 1,0-36</inkml:trace>
  <inkml:trace contextRef="#ctx0" brushRef="#br0" timeOffset="20327.713">26793 5856,'18'-18,"0"18,-1 0,72 71,-54 17,18 89,-18-19,-35 19,35-1,-35 1,0-36,18-18,35 1,-53-54,0-52,18-1,-1 1,-17-106,18-18,-18 0,0-70,0 35,0-53,0 17,0 36,0 0,0 53,0 70,-71-70,54 70</inkml:trace>
  <inkml:trace contextRef="#ctx0" brushRef="#br0" timeOffset="20904.7272">27975 6068,'36'35,"-36"71,0 17,0-17,0 71,0-36,0-35,0-18,0-35,0 0,17-36,-17 1,0-1,35-17,-17 0,53 0,-36 0,18 0,0-35,-18-18,0-53,1-52,-19 17,-17 35,0 0,0-53,0 89,0-36,-17 53,-54-18,53 54,-17-19,18 36,-72 0,72 0,-54 0,18 0,18 0,0 0,-1 18</inkml:trace>
  <inkml:trace contextRef="#ctx0" brushRef="#br0" timeOffset="21489.6815">29616 5891,'0'36,"0"34,-36 54,19-54,17 54,-18-54,18 18,0 18,0 35,0 1,0-90,0 1,0-35,0 0,0 17,0-17,53 17,71-35,87 0,-52 0,17-106,-35 18,-70-18,-53 0,-1-35,-17-18,0 18,0-35,0 35,0 35,0 18,-35-1,17 54,-35 0,1-18,-195 53,-71 0,-193 88,-283 177,-194-36,36 106,228-123</inkml:trace>
  <inkml:trace contextRef="#ctx0" brushRef="#br0" timeOffset="23416.1624">26652 3457,'0'194,"0"18,0 35,0-35,0-71,0-18,0-17,0-53,0 35,-35-35,35-35,18-1,17-17,-17 0,-1 0,36 0,-53-17,18-19,-1-17,1 18,53-35,-54 34,-17-17,18 18,-18 0,18 17,-18 1,17 17,1-18,0-17,-1 35,1-18,-18 0,17-17,-17 17,0 1,18-1,-18 1,0-1,0-17,18-18,-18 35,17 0,19 18,34 0,-17 53,-35 18,70 88,-70 17,34 18,1-35,-35-53,-18-53,0-18,0-18,35 19,-35-19,0 1,0 17,0-17,18 0</inkml:trace>
  <inkml:trace contextRef="#ctx0" brushRef="#br0" timeOffset="25241.8955">28222 4251,'0'0,"88"71,-52-36,17 18,0 35,17 71,-17-1,53 107,-71-124,18-17,-35-89,-18 0,-18-88,0 0,1-53,-19 18,36-18,-70 18,70 18,-35 34,17 1,0 18,1-1</inkml:trace>
  <inkml:trace contextRef="#ctx0" brushRef="#br0" timeOffset="26168.5743">28434 4374,'0'0,"53"0,-18 18,53 53,-35-36,-18-17,18 52,-17-52,-1 70,-17-35,17 0,0 53,-35 17,18-17,-18-18,0 18,0-35,0 17,0-35,0 17,-18-52,-17 35,35-36,-35 19,-1-19,19 1,-36-18,-18 0,-35 0,-35 0,0 0,53 0,53-18,-54-35,54 0,-18-35,18-53</inkml:trace>
  <inkml:trace contextRef="#ctx0" brushRef="#br0" timeOffset="27120.5427">30057 4075,'0'0,"-106"211,71 19,-54-54,89 0,-17-17,17-53,0 0,0-71,0 53,17-35,1 0,-18-18,18-17,-1 0,19 17,-1-35,35 0,19 0,-36 0,70-124,-70 72,-35-19,17 0,-35-17,0-18,0 1,0-107,0 0,0 1,-106-19,53 71,-53 1,89 87,-36 36,35 35,-17 0,-53 18,-1 70,-16 53,16-53,19 0,17 0,53-70</inkml:trace>
  <inkml:trace contextRef="#ctx0" brushRef="#br0" timeOffset="27881.0622">31785 4022,'0'0,"0"35,-17 53,17-35,-36 35,36 18,0 0,0 35,0-35,0 17,0-17,18-18,35 36,-18-36,-17-53,-1 18,1-17,0-19,-18 1,17-1,1-17,0-35,17-106,0 53,18-89,-18 19,1-89,-1 0,-35 0,0 35,0 71,0 71,0 34,-18 19,-17-1,-18 18,-35 0,17 0,1 35,-18 36,70-71,18 17,-18 1</inkml:trace>
  <inkml:trace contextRef="#ctx0" brushRef="#br0" timeOffset="31503.8947">17022 6368,'123'17,"53"-17,107 0,16 0,-16 0,-107 0,-88 0,-70 0,-71 0,-106 0,-52 0,-1 0,18 0,88 0,53 0,18 0,123 0,300 0,-35 0,-71-53,-70 36,-177 17</inkml:trace>
  <inkml:trace contextRef="#ctx0" brushRef="#br0" timeOffset="32521.1439">17956 6315,'18'0,"70"35,36 18,34 53,107 35,-36 0,18 0,53 35,35-17,-17-18,-18 18,-71-53,18 0,-88-53,70 70,-88-70,-17-18,34 54,107 16,-53-16,17-1,88 18,54 52,-36-69,-18-1,107 35,-107-35,1 1,-54-1,19 0,-19 35,-70-17,-17-18,17-35,35 53,-106-53,-17-18,18 18,-71-35,17 17,-35-17,18 17,-17-17,34 17,-17 0,0-17,88 88,18-36,-36-17,-70-35,88 53,-70-54,-1 54,-17-54,18 19,35 34,-53-52,-18-1,0 19,-17-19,35 1,-36 0,-17-1,0 1,0-36</inkml:trace>
  <inkml:trace contextRef="#ctx0" brushRef="#br0" timeOffset="33159.9665">27993 9208,'88'52,"36"54,-1 0,36 35,70 53,-17 0,52 18,-70-36,0-17,-35-18,-88-88,-36-35,-141 52,-105-17,-125 35,-105 18,-70 35,140-17,-70 17,142-88,52-18,194 0,17-35,19 18,-1-18</inkml:trace>
  <inkml:trace contextRef="#ctx0" brushRef="#br0" timeOffset="55471.8204">28628 14358,'-71'0,"-34"0,-37 0,-34 0,0 0,-36 0,-70 71,17 17,18-35,-53 70,53-35,18-35,17-35,18 70,89-70,-89 70,158-88,-34 18,34-1,-34 1,35 0,17-1,18 1,0-1,0 1,0 17,0 36,0-36,0 18,0 53,35 35,71 0,35 53,-17-70,87 70,-87-53,105-35,-17-18,123-35,-70-53,17 0,0 0,0 0,18-106,70-18,-123-34,-17-19,-54 36,-88 18,-35 35,0-36,-35 54,-18-19,0 54,0 17,0-35,0 18,0 18,0-54,0 18,-53-35,0 35,-18-35,1-18,-1-18,-52 54,-1-36,54 53,17 36,35 17,-35-18,0 18,-35 0,-35 0,17 0,-88 0,53 0,-71 35,124-35,-18 0,35 0,54 0,-18 0,17 0</inkml:trace>
  <inkml:trace contextRef="#ctx0" brushRef="#br0" timeOffset="56959.6122">26899 15028,'-17'-17,"17"-36,-53 0,-71-71,-17-52,0 17,-88-105,-36 34,1-52,-36 88,-18-88,-17-18,53 88,17 18,-35-17,106 70,-35-1,35 37,-71-54,36 18,-18 35,53 0,-35-35,35 18,0 17,-35-35,-1-1,54 37,-18 16,35-34,-35-1,35 19,-35-19,36 18,-19-35,1 35,-1-35,19-17,69 87,-16-35,52 71,0-18,-53-53,71 71,-54-53,-69-18,34-18,-17-17,18 18,52-1,1 36,-36-71,35 36,1 17,-19-17,54 70,0-36,0 37,-18-1,17-18,19 53,-1-34,-17 16,0-17,-1 0,-17-17,18-18,-36-1,54 37,-1-1,-52-18,52 36,0-18,18 35,-35-17,35 17,0-17,0 17</inkml:trace>
  <inkml:trace contextRef="#ctx0" brushRef="#br0" timeOffset="57561.0322">17092 6509,'18'0,"-36"70,18 36,-18 35,-17 18,18-18,-36-17,35-1,0-52,-17 17,0-35,35-89,0-69,0-1,0 0</inkml:trace>
  <inkml:trace contextRef="#ctx0" brushRef="#br0" timeOffset="58807.5705">17268 6350,'0'18,"-17"-1,-1 1,-17 17,17-35,-17 0,0 18,17-18,0 17,124 36,141 0,18 106,17-18,-53-35,1 35,-36 0,0-53,-71-17,1 0,-71-36,35 0,-53 0</inkml:trace>
  <inkml:trace contextRef="#ctx0" brushRef="#br0" timeOffset="61393.3022">18045 6703,'-18'70,"18"71,0 71,0-35,35 52,-17-53,-18-35,35 18,0-71,-35-17,36 17,-36-70,0 17,0-17,0-1,0 1,0 17,0-17,0-1,17 36,-17-35,0 0,0 35,0-18,18 18,0-36,-18 36,0-17,17-19,-17 1,0 52,0-52,0 17,0-17,0 17,0-17,0-1,-17-17,-1-35,18 18</inkml:trace>
  <inkml:trace contextRef="#ctx0" brushRef="#br0" timeOffset="62457.4574">18150 8872,'0'-17,"0"34,-17-70,-18 36,-71-18,17 17,1 0,-53 18,35-17,-17-1,-18 18,-18-53,-53 18,36 17,-71-17,53-18,-18 35,36 18,-53-35,52 17,-34-52,-19 52,19-17,-36 17,-36-35,1 18,35 0,-17 17,17-35,35 18,53 17,-17-17,0 35,52-53,18 53,-17-17,17-1,18 18,35-18,0 18,-88-53,88 53,0 0,-35-17,0-1,-18 0,18 18,-18 0,0 0,0 0,0 0,-70 0,70 0,-106 0,54 0,16 0,1 0,-35 0,35 0,35 0,18 0,35 0,-18 0,1 0,-1-53,36 53,-36-17,36 17,17 0,-52 0,35-18,-1 18,19 0,-1 0,-17 0,17-17,1 17,-1 0,-17-36,17 36,0-17</inkml:trace>
  <inkml:trace contextRef="#ctx0" brushRef="#br0" timeOffset="63393.4701">9472 7073,'-18'0,"-87"35,-89 71,-18-53,18 35,-53-70,53 88,35-53,18 0,53-36,35 1,-18-18,71 18,-17-1,176 107,70 52,106 53,18 1,-53-89,-71-53,-53-17,-105-54,-18-17,-18 0,-17 0,-1 0,19 0,-19 0,19 0,16 0,-16 0,70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30CD8-322B-4C09-BC91-F1C68EECE4FB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08FBC-E8B6-402D-8C1C-0DAB05148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example, it is an architectural design issue whether a computer will have a multiply instruction. It is an organizational issue whether that instruction will be implemented by a special multiply unit or by a mechanism that makes repeated use of the add unit of the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C2955-A186-460F-A34A-543467DCC9E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67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8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0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4D85-D893-4825-9F80-2DE5F0457516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5586-54DE-4FB9-A9EB-10D3413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5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3.xml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6.xml"/><Relationship Id="rId4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 and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9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system bus</a:t>
            </a:r>
            <a:r>
              <a:rPr lang="en-GB" dirty="0"/>
              <a:t>, consisting of a number of </a:t>
            </a:r>
            <a:r>
              <a:rPr lang="en-GB" dirty="0" smtClean="0"/>
              <a:t>connecting wires </a:t>
            </a:r>
            <a:r>
              <a:rPr lang="en-GB" dirty="0"/>
              <a:t>to which all the other components attach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the most complex component is the CPU. Its major structural components are as follows: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Control unit: </a:t>
            </a:r>
            <a:r>
              <a:rPr lang="en-GB" dirty="0"/>
              <a:t>Controls the operation of the CPU and hence the computer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Arithmetic and logic unit (ALU): </a:t>
            </a:r>
            <a:r>
              <a:rPr lang="en-GB" dirty="0"/>
              <a:t>Performs the computer’s data processing</a:t>
            </a:r>
          </a:p>
          <a:p>
            <a:pPr marL="0" indent="0">
              <a:buNone/>
            </a:pPr>
            <a:r>
              <a:rPr lang="en-GB" dirty="0"/>
              <a:t>functions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Registers: </a:t>
            </a:r>
            <a:r>
              <a:rPr lang="en-GB" dirty="0"/>
              <a:t>Provides storage internal to the CPU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CPU interconnection: </a:t>
            </a:r>
            <a:r>
              <a:rPr lang="en-GB" dirty="0"/>
              <a:t>Some mechanism that provides for communication</a:t>
            </a:r>
          </a:p>
          <a:p>
            <a:r>
              <a:rPr lang="en-GB" dirty="0" smtClean="0"/>
              <a:t>mong </a:t>
            </a:r>
            <a:r>
              <a:rPr lang="en-GB" dirty="0"/>
              <a:t>the control unit</a:t>
            </a:r>
            <a:r>
              <a:rPr lang="en-GB" dirty="0" smtClean="0"/>
              <a:t>, ALU</a:t>
            </a:r>
            <a:r>
              <a:rPr lang="en-GB" dirty="0"/>
              <a:t>, and registers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 Brief </a:t>
            </a:r>
            <a:r>
              <a:rPr lang="en-IN" b="1" dirty="0"/>
              <a:t>History of </a:t>
            </a:r>
            <a:r>
              <a:rPr lang="en-IN" b="1" dirty="0" smtClean="0"/>
              <a:t>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evolution of computers has been characterized </a:t>
            </a:r>
            <a:r>
              <a:rPr lang="en-GB" dirty="0" smtClean="0"/>
              <a:t>by</a:t>
            </a:r>
          </a:p>
          <a:p>
            <a:r>
              <a:rPr lang="en-GB" dirty="0" smtClean="0"/>
              <a:t> </a:t>
            </a:r>
            <a:r>
              <a:rPr lang="en-GB" dirty="0"/>
              <a:t>increasing </a:t>
            </a:r>
            <a:r>
              <a:rPr lang="en-GB" dirty="0" smtClean="0"/>
              <a:t>processor speed,</a:t>
            </a:r>
          </a:p>
          <a:p>
            <a:r>
              <a:rPr lang="en-GB" dirty="0" smtClean="0"/>
              <a:t> </a:t>
            </a:r>
            <a:r>
              <a:rPr lang="en-GB" dirty="0"/>
              <a:t>decreasing component size, </a:t>
            </a:r>
            <a:endParaRPr lang="en-GB" dirty="0" smtClean="0"/>
          </a:p>
          <a:p>
            <a:r>
              <a:rPr lang="en-GB" dirty="0" smtClean="0"/>
              <a:t>increasing </a:t>
            </a:r>
            <a:r>
              <a:rPr lang="en-GB" dirty="0"/>
              <a:t>memory size, </a:t>
            </a:r>
            <a:endParaRPr lang="en-GB" dirty="0" smtClean="0"/>
          </a:p>
          <a:p>
            <a:r>
              <a:rPr lang="en-GB" dirty="0" smtClean="0"/>
              <a:t>and increasing I/O </a:t>
            </a:r>
            <a:r>
              <a:rPr lang="en-GB" dirty="0"/>
              <a:t>capacity and speed.</a:t>
            </a:r>
          </a:p>
        </p:txBody>
      </p:sp>
    </p:spTree>
    <p:extLst>
      <p:ext uri="{BB962C8B-B14F-4D97-AF65-F5344CB8AC3E}">
        <p14:creationId xmlns:p14="http://schemas.microsoft.com/office/powerpoint/2010/main" val="16240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factor responsible for the great increase in processor speed is the</a:t>
            </a:r>
          </a:p>
          <a:p>
            <a:pPr marL="0" indent="0">
              <a:buNone/>
            </a:pPr>
            <a:r>
              <a:rPr lang="en-GB" dirty="0"/>
              <a:t>shrinking size of microprocessor components; this reduces the distance </a:t>
            </a:r>
            <a:r>
              <a:rPr lang="en-GB" dirty="0" smtClean="0"/>
              <a:t>between components </a:t>
            </a:r>
            <a:r>
              <a:rPr lang="en-GB" dirty="0"/>
              <a:t>and hence increases speed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/>
              <a:t>A critical issue </a:t>
            </a:r>
            <a:r>
              <a:rPr lang="en-GB" dirty="0"/>
              <a:t>in computer system design is balancing the performance </a:t>
            </a:r>
            <a:r>
              <a:rPr lang="en-GB" dirty="0" smtClean="0"/>
              <a:t>of the </a:t>
            </a:r>
            <a:r>
              <a:rPr lang="en-GB" dirty="0"/>
              <a:t>various elements so that gains in performance in one area are not </a:t>
            </a:r>
            <a:r>
              <a:rPr lang="en-GB" dirty="0" smtClean="0"/>
              <a:t>handicapped by </a:t>
            </a:r>
            <a:r>
              <a:rPr lang="en-GB" dirty="0"/>
              <a:t>a lag in other areas.</a:t>
            </a:r>
          </a:p>
        </p:txBody>
      </p:sp>
    </p:spTree>
    <p:extLst>
      <p:ext uri="{BB962C8B-B14F-4D97-AF65-F5344CB8AC3E}">
        <p14:creationId xmlns:p14="http://schemas.microsoft.com/office/powerpoint/2010/main" val="15036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First </a:t>
            </a:r>
            <a:r>
              <a:rPr lang="en-GB" b="1" dirty="0" smtClean="0"/>
              <a:t>Generation: Vacuum Tubes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i="1" dirty="0"/>
              <a:t>ENIAC </a:t>
            </a:r>
            <a:r>
              <a:rPr lang="en-GB" dirty="0"/>
              <a:t>The ENIAC (Electronic Numerical Integrator And Computer), </a:t>
            </a:r>
            <a:r>
              <a:rPr lang="en-GB" dirty="0" smtClean="0"/>
              <a:t>designed and </a:t>
            </a:r>
            <a:r>
              <a:rPr lang="en-GB" dirty="0"/>
              <a:t>constructed at the University of Pennsylvania, was the world’s first </a:t>
            </a:r>
            <a:r>
              <a:rPr lang="en-GB" dirty="0" smtClean="0"/>
              <a:t>general-purpose electronic </a:t>
            </a:r>
            <a:r>
              <a:rPr lang="en-GB" dirty="0"/>
              <a:t>digital computer.</a:t>
            </a:r>
          </a:p>
        </p:txBody>
      </p:sp>
    </p:spTree>
    <p:extLst>
      <p:ext uri="{BB962C8B-B14F-4D97-AF65-F5344CB8AC3E}">
        <p14:creationId xmlns:p14="http://schemas.microsoft.com/office/powerpoint/2010/main" val="38096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major </a:t>
            </a:r>
            <a:r>
              <a:rPr lang="en-GB" dirty="0"/>
              <a:t>drawback of the ENIAC was that it had to be programmed manually by setting</a:t>
            </a:r>
          </a:p>
          <a:p>
            <a:r>
              <a:rPr lang="en-GB" dirty="0"/>
              <a:t>switches and plugging and unplugging cables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von Neumann and his colleagues began the design of a new stored program computer, referred to as the IAS computer, at the Princeton Institute </a:t>
            </a:r>
            <a:r>
              <a:rPr lang="en-GB" dirty="0" smtClean="0"/>
              <a:t>for Advanced </a:t>
            </a:r>
            <a:r>
              <a:rPr lang="en-GB" dirty="0"/>
              <a:t>Studies.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27" y="838201"/>
            <a:ext cx="8525722" cy="53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5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Second Generation</a:t>
            </a:r>
            <a:r>
              <a:rPr lang="en-GB" b="1" dirty="0" smtClean="0"/>
              <a:t>: Transistors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solid-state device, </a:t>
            </a:r>
            <a:r>
              <a:rPr lang="en-GB" dirty="0"/>
              <a:t>made from silicon</a:t>
            </a:r>
            <a:r>
              <a:rPr lang="en-GB" dirty="0" smtClean="0"/>
              <a:t>.</a:t>
            </a:r>
          </a:p>
          <a:p>
            <a:r>
              <a:rPr lang="en-GB" dirty="0"/>
              <a:t>The second generation saw the </a:t>
            </a:r>
            <a:r>
              <a:rPr lang="en-GB" dirty="0" smtClean="0"/>
              <a:t>introduction of </a:t>
            </a:r>
            <a:r>
              <a:rPr lang="en-GB" b="1" dirty="0"/>
              <a:t>more complex arithmetic and logic units and control units, the use of </a:t>
            </a:r>
            <a:r>
              <a:rPr lang="en-GB" b="1" dirty="0" smtClean="0"/>
              <a:t>high level</a:t>
            </a:r>
            <a:endParaRPr lang="en-GB" b="1" dirty="0"/>
          </a:p>
          <a:p>
            <a:pPr marL="0" indent="0">
              <a:buNone/>
            </a:pPr>
            <a:r>
              <a:rPr lang="en-GB" b="1" smtClean="0"/>
              <a:t> programming </a:t>
            </a:r>
            <a:r>
              <a:rPr lang="en-GB" b="1" dirty="0"/>
              <a:t>languages, and the provision of </a:t>
            </a:r>
            <a:r>
              <a:rPr lang="en-GB" b="1" i="1" dirty="0"/>
              <a:t>system software </a:t>
            </a:r>
            <a:r>
              <a:rPr lang="en-GB" b="1"/>
              <a:t>with </a:t>
            </a:r>
            <a:r>
              <a:rPr lang="en-GB" b="1" smtClean="0"/>
              <a:t>the computer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3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Third Generation: Integrated Circuits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single, self-contained transistor is called a </a:t>
            </a:r>
            <a:r>
              <a:rPr lang="en-GB" i="1" dirty="0"/>
              <a:t>discrete component.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3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Microprocessor: all the components of the CPU on the single chip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3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Fourth and fifth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Introduction to Computer Organization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architecture refers to those attributes of a system visible to a programmer or, put another way, those attributes that have a direct impact on the logical execution of a program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Computer organization refers to the operational units and their interconnections that realize the architectural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42816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PERFORMANCE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Clock Speed and Instructions per </a:t>
            </a:r>
            <a:r>
              <a:rPr lang="en-GB" b="1" dirty="0" smtClean="0"/>
              <a:t>Second:</a:t>
            </a:r>
          </a:p>
          <a:p>
            <a:pPr marL="0" indent="0">
              <a:buNone/>
            </a:pPr>
            <a:r>
              <a:rPr lang="en-GB" dirty="0" smtClean="0"/>
              <a:t>clock signals </a:t>
            </a:r>
            <a:r>
              <a:rPr lang="en-GB" dirty="0"/>
              <a:t>are generated by a quartz crystal, which generates a </a:t>
            </a:r>
            <a:r>
              <a:rPr lang="en-GB" dirty="0" smtClean="0"/>
              <a:t>constant signal </a:t>
            </a:r>
            <a:r>
              <a:rPr lang="en-GB" dirty="0"/>
              <a:t>wave while power is applied</a:t>
            </a:r>
            <a:r>
              <a:rPr lang="en-GB" dirty="0" smtClean="0"/>
              <a:t>. This </a:t>
            </a:r>
            <a:r>
              <a:rPr lang="en-GB" dirty="0"/>
              <a:t>wave is converted into a digital </a:t>
            </a:r>
            <a:r>
              <a:rPr lang="en-GB" dirty="0" smtClean="0"/>
              <a:t>voltage pulse </a:t>
            </a:r>
            <a:r>
              <a:rPr lang="en-GB" dirty="0"/>
              <a:t>stream that is provided in a constant flow to the </a:t>
            </a:r>
            <a:r>
              <a:rPr lang="en-GB" dirty="0" smtClean="0"/>
              <a:t>processor. For </a:t>
            </a:r>
            <a:r>
              <a:rPr lang="en-GB" dirty="0"/>
              <a:t>example, a 1-GHz processor receives 1 billion pulses per second</a:t>
            </a:r>
            <a:r>
              <a:rPr lang="en-GB" dirty="0" smtClean="0"/>
              <a:t>. The </a:t>
            </a:r>
            <a:r>
              <a:rPr lang="en-GB" dirty="0"/>
              <a:t>rate </a:t>
            </a:r>
            <a:r>
              <a:rPr lang="en-GB" dirty="0" smtClean="0"/>
              <a:t>of pulses </a:t>
            </a:r>
            <a:r>
              <a:rPr lang="en-GB" dirty="0"/>
              <a:t>is known as the </a:t>
            </a:r>
            <a:r>
              <a:rPr lang="en-GB" b="1" dirty="0"/>
              <a:t>clock rate</a:t>
            </a:r>
            <a:r>
              <a:rPr lang="en-GB" dirty="0"/>
              <a:t>, or </a:t>
            </a:r>
            <a:r>
              <a:rPr lang="en-GB" b="1" dirty="0"/>
              <a:t>clock </a:t>
            </a:r>
            <a:r>
              <a:rPr lang="en-GB" b="1" dirty="0" smtClean="0"/>
              <a:t>speed.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INSTRUCTION EXECUTION </a:t>
            </a:r>
            <a:r>
              <a:rPr lang="en-GB" b="1" i="1" dirty="0" smtClean="0"/>
              <a:t>RATE</a:t>
            </a:r>
          </a:p>
          <a:p>
            <a:r>
              <a:rPr lang="en-GB" b="1" i="1" dirty="0" smtClean="0"/>
              <a:t>MIPS and MFLOPS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DESIGNING FOR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Microprocessor </a:t>
            </a:r>
            <a:r>
              <a:rPr lang="en-GB" b="1" dirty="0" smtClean="0"/>
              <a:t>Speed:</a:t>
            </a:r>
          </a:p>
          <a:p>
            <a:pPr lvl="1"/>
            <a:r>
              <a:rPr lang="en-GB" b="1" dirty="0" smtClean="0"/>
              <a:t>pipelining</a:t>
            </a:r>
          </a:p>
          <a:p>
            <a:pPr lvl="1"/>
            <a:r>
              <a:rPr lang="en-GB" b="1" dirty="0"/>
              <a:t>Branch prediction</a:t>
            </a:r>
            <a:r>
              <a:rPr lang="en-GB" b="1" dirty="0" smtClean="0"/>
              <a:t>:</a:t>
            </a:r>
          </a:p>
          <a:p>
            <a:pPr lvl="1"/>
            <a:r>
              <a:rPr lang="en-GB" b="1" dirty="0"/>
              <a:t>Data flow analysis</a:t>
            </a:r>
            <a:r>
              <a:rPr lang="en-GB" b="1" dirty="0" smtClean="0"/>
              <a:t>:</a:t>
            </a:r>
          </a:p>
          <a:p>
            <a:pPr lvl="1"/>
            <a:r>
              <a:rPr lang="en-GB" b="1" dirty="0"/>
              <a:t>Speculative execution</a:t>
            </a:r>
            <a:r>
              <a:rPr lang="en-GB" b="1" dirty="0" smtClean="0"/>
              <a:t>:</a:t>
            </a:r>
          </a:p>
          <a:p>
            <a:pPr lvl="1"/>
            <a:r>
              <a:rPr lang="en-GB" b="1" dirty="0" smtClean="0"/>
              <a:t>Performance Balance: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Improvements in Chip Organization and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three approaches to achieving increased </a:t>
            </a:r>
            <a:r>
              <a:rPr lang="en-GB" dirty="0" smtClean="0"/>
              <a:t>processor speed:</a:t>
            </a:r>
          </a:p>
          <a:p>
            <a:r>
              <a:rPr lang="en-GB" dirty="0"/>
              <a:t>Increase the hardware speed of the </a:t>
            </a:r>
            <a:r>
              <a:rPr lang="en-GB" dirty="0" smtClean="0"/>
              <a:t>processor:</a:t>
            </a:r>
          </a:p>
          <a:p>
            <a:r>
              <a:rPr lang="en-GB" dirty="0"/>
              <a:t>With gates closer together, the propagation time for signals is </a:t>
            </a:r>
            <a:r>
              <a:rPr lang="en-GB" dirty="0" smtClean="0"/>
              <a:t>significantly reduced</a:t>
            </a:r>
            <a:r>
              <a:rPr lang="en-GB" dirty="0"/>
              <a:t>, enabling a speeding up of the processor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An increase in clock </a:t>
            </a:r>
            <a:r>
              <a:rPr lang="en-GB" dirty="0" smtClean="0"/>
              <a:t>rate means </a:t>
            </a:r>
            <a:r>
              <a:rPr lang="en-GB" dirty="0"/>
              <a:t>that individual operations are executed more rapidly.</a:t>
            </a:r>
          </a:p>
        </p:txBody>
      </p:sp>
    </p:spTree>
    <p:extLst>
      <p:ext uri="{BB962C8B-B14F-4D97-AF65-F5344CB8AC3E}">
        <p14:creationId xmlns:p14="http://schemas.microsoft.com/office/powerpoint/2010/main" val="39093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Improvements in Chip Organization and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Increase </a:t>
            </a:r>
            <a:r>
              <a:rPr lang="en-GB" dirty="0"/>
              <a:t>the size and speed of caches that are interposed between the </a:t>
            </a:r>
            <a:r>
              <a:rPr lang="en-GB" dirty="0" smtClean="0"/>
              <a:t>processor and </a:t>
            </a:r>
            <a:r>
              <a:rPr lang="en-GB" dirty="0"/>
              <a:t>main </a:t>
            </a:r>
            <a:r>
              <a:rPr lang="en-GB" dirty="0" smtClean="0"/>
              <a:t>memory:</a:t>
            </a:r>
          </a:p>
          <a:p>
            <a:r>
              <a:rPr lang="en-GB" dirty="0" smtClean="0"/>
              <a:t>In </a:t>
            </a:r>
            <a:r>
              <a:rPr lang="en-GB" dirty="0"/>
              <a:t>particular, by dedicating a portion of the </a:t>
            </a:r>
            <a:r>
              <a:rPr lang="en-GB" dirty="0" smtClean="0"/>
              <a:t>processor chip </a:t>
            </a:r>
            <a:r>
              <a:rPr lang="en-GB" dirty="0"/>
              <a:t>itself to the cache, cache access times drop significantly</a:t>
            </a:r>
            <a:r>
              <a:rPr lang="en-GB" dirty="0" smtClean="0"/>
              <a:t>.</a:t>
            </a:r>
          </a:p>
          <a:p>
            <a:r>
              <a:rPr lang="en-GB" dirty="0"/>
              <a:t>Make changes to the processor organization and architecture that increase the effective speed of instruction execution: Typically, this involves using parallelism in one form or another.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561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Improvements in Chip Organization and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 </a:t>
            </a:r>
            <a:r>
              <a:rPr lang="en-GB" b="1" dirty="0"/>
              <a:t>clock speed and logic </a:t>
            </a:r>
            <a:r>
              <a:rPr lang="en-GB" b="1" dirty="0" smtClean="0"/>
              <a:t>density increase</a:t>
            </a:r>
            <a:r>
              <a:rPr lang="en-GB" dirty="0"/>
              <a:t>, a number of </a:t>
            </a:r>
            <a:r>
              <a:rPr lang="en-GB" b="1" dirty="0"/>
              <a:t>obstacles</a:t>
            </a:r>
            <a:r>
              <a:rPr lang="en-GB" dirty="0"/>
              <a:t> become more </a:t>
            </a:r>
            <a:r>
              <a:rPr lang="en-GB" dirty="0" smtClean="0"/>
              <a:t>significant</a:t>
            </a:r>
          </a:p>
          <a:p>
            <a:r>
              <a:rPr lang="en-GB" b="1" dirty="0"/>
              <a:t>Power: </a:t>
            </a:r>
            <a:r>
              <a:rPr lang="en-GB" dirty="0"/>
              <a:t>As the density of logic and the clock speed on a chip increase, so </a:t>
            </a:r>
            <a:r>
              <a:rPr lang="en-GB" dirty="0" smtClean="0"/>
              <a:t>does the </a:t>
            </a:r>
            <a:r>
              <a:rPr lang="en-GB" dirty="0"/>
              <a:t>power density (Watts/cm2). The difficulty </a:t>
            </a:r>
            <a:r>
              <a:rPr lang="en-GB" dirty="0" smtClean="0"/>
              <a:t>of </a:t>
            </a:r>
            <a:r>
              <a:rPr lang="en-GB" b="1" dirty="0" smtClean="0"/>
              <a:t>dissipating </a:t>
            </a:r>
            <a:r>
              <a:rPr lang="en-GB" b="1" dirty="0"/>
              <a:t>the heat </a:t>
            </a:r>
            <a:r>
              <a:rPr lang="en-GB" b="1" dirty="0" smtClean="0"/>
              <a:t>generated on </a:t>
            </a:r>
            <a:r>
              <a:rPr lang="en-GB" b="1" dirty="0"/>
              <a:t>high-density, </a:t>
            </a:r>
            <a:r>
              <a:rPr lang="en-GB" dirty="0"/>
              <a:t>high-speed chips is becoming a serious design </a:t>
            </a:r>
            <a:r>
              <a:rPr lang="en-GB" dirty="0" smtClean="0"/>
              <a:t>issue.</a:t>
            </a:r>
          </a:p>
          <a:p>
            <a:r>
              <a:rPr lang="en-GB" b="1" dirty="0"/>
              <a:t>RC delay: </a:t>
            </a:r>
            <a:r>
              <a:rPr lang="en-GB" dirty="0"/>
              <a:t>The </a:t>
            </a:r>
            <a:r>
              <a:rPr lang="en-GB" b="1" dirty="0"/>
              <a:t>speed at which electrons can flow on a chip between </a:t>
            </a:r>
            <a:r>
              <a:rPr lang="en-GB" b="1" dirty="0" smtClean="0"/>
              <a:t>transistors is </a:t>
            </a:r>
            <a:r>
              <a:rPr lang="en-GB" b="1" dirty="0"/>
              <a:t>limited by the resistance and capacitance </a:t>
            </a:r>
            <a:r>
              <a:rPr lang="en-GB" dirty="0"/>
              <a:t>of the metal wires </a:t>
            </a:r>
            <a:r>
              <a:rPr lang="en-GB" dirty="0" smtClean="0"/>
              <a:t>connecting them</a:t>
            </a:r>
            <a:r>
              <a:rPr lang="en-GB" dirty="0"/>
              <a:t>; specifically, delay increases as the RC product increases. As </a:t>
            </a:r>
            <a:r>
              <a:rPr lang="en-GB" dirty="0" smtClean="0"/>
              <a:t>components on </a:t>
            </a:r>
            <a:r>
              <a:rPr lang="en-GB" dirty="0"/>
              <a:t>the chip decrease in size, the wire interconnects become thinner, </a:t>
            </a:r>
            <a:r>
              <a:rPr lang="en-GB" dirty="0" smtClean="0"/>
              <a:t>increasing resistance</a:t>
            </a:r>
            <a:r>
              <a:rPr lang="en-GB" dirty="0"/>
              <a:t>. Also, the wires are closer together, increasing capacitance.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422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Improvements in Chip Organization and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clock speed and logic </a:t>
            </a:r>
            <a:r>
              <a:rPr lang="en-GB" dirty="0" smtClean="0"/>
              <a:t>density increase</a:t>
            </a:r>
            <a:r>
              <a:rPr lang="en-GB" dirty="0"/>
              <a:t>, a number of obstacles become more </a:t>
            </a:r>
            <a:r>
              <a:rPr lang="en-GB" dirty="0" smtClean="0"/>
              <a:t>significant</a:t>
            </a:r>
          </a:p>
          <a:p>
            <a:r>
              <a:rPr lang="en-GB" b="1" dirty="0"/>
              <a:t>Memory latency and throughput: </a:t>
            </a:r>
            <a:r>
              <a:rPr lang="en-GB" dirty="0"/>
              <a:t>Memory access speed (latency) and </a:t>
            </a:r>
            <a:r>
              <a:rPr lang="en-GB" dirty="0" smtClean="0"/>
              <a:t>transfer speed </a:t>
            </a:r>
            <a:r>
              <a:rPr lang="en-GB" dirty="0"/>
              <a:t>(throughput) lag processor </a:t>
            </a:r>
            <a:r>
              <a:rPr lang="en-GB" dirty="0" smtClean="0"/>
              <a:t>speeds.</a:t>
            </a:r>
          </a:p>
        </p:txBody>
      </p:sp>
    </p:spTree>
    <p:extLst>
      <p:ext uri="{BB962C8B-B14F-4D97-AF65-F5344CB8AC3E}">
        <p14:creationId xmlns:p14="http://schemas.microsoft.com/office/powerpoint/2010/main" val="333302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Multicore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  <a:r>
              <a:rPr lang="en-GB" b="1" dirty="0" err="1">
                <a:solidFill>
                  <a:srgbClr val="FF0000"/>
                </a:solidFill>
              </a:rPr>
              <a:t>Mics</a:t>
            </a:r>
            <a:r>
              <a:rPr lang="en-GB" b="1" dirty="0">
                <a:solidFill>
                  <a:srgbClr val="FF0000"/>
                </a:solidFill>
              </a:rPr>
              <a:t>, and GPGPUs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Multicore: </a:t>
            </a:r>
            <a:r>
              <a:rPr lang="en-GB" dirty="0" smtClean="0">
                <a:solidFill>
                  <a:srgbClr val="FF0000"/>
                </a:solidFill>
              </a:rPr>
              <a:t>placing multiple processors </a:t>
            </a:r>
            <a:r>
              <a:rPr lang="en-GB" dirty="0">
                <a:solidFill>
                  <a:srgbClr val="FF0000"/>
                </a:solidFill>
              </a:rPr>
              <a:t>on the same chip, with a large shared cache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Studies </a:t>
            </a:r>
            <a:r>
              <a:rPr lang="en-GB" dirty="0" smtClean="0">
                <a:solidFill>
                  <a:srgbClr val="FF0000"/>
                </a:solidFill>
              </a:rPr>
              <a:t>indicate that</a:t>
            </a:r>
            <a:r>
              <a:rPr lang="en-GB" dirty="0">
                <a:solidFill>
                  <a:srgbClr val="FF0000"/>
                </a:solidFill>
              </a:rPr>
              <a:t>, within a processor, </a:t>
            </a:r>
            <a:r>
              <a:rPr lang="en-GB" b="1" dirty="0">
                <a:solidFill>
                  <a:srgbClr val="FF0000"/>
                </a:solidFill>
              </a:rPr>
              <a:t>the increase in performance is roughly proportional to </a:t>
            </a:r>
            <a:r>
              <a:rPr lang="en-GB" b="1" dirty="0" smtClean="0">
                <a:solidFill>
                  <a:srgbClr val="FF0000"/>
                </a:solidFill>
              </a:rPr>
              <a:t>the square </a:t>
            </a:r>
            <a:r>
              <a:rPr lang="en-GB" b="1" dirty="0">
                <a:solidFill>
                  <a:srgbClr val="FF0000"/>
                </a:solidFill>
              </a:rPr>
              <a:t>root of the increase in </a:t>
            </a:r>
            <a:r>
              <a:rPr lang="en-GB" b="1" dirty="0" smtClean="0">
                <a:solidFill>
                  <a:srgbClr val="FF0000"/>
                </a:solidFill>
              </a:rPr>
              <a:t>complexity.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But </a:t>
            </a:r>
            <a:r>
              <a:rPr lang="en-GB" dirty="0">
                <a:solidFill>
                  <a:srgbClr val="FF0000"/>
                </a:solidFill>
              </a:rPr>
              <a:t>if the software can </a:t>
            </a:r>
            <a:r>
              <a:rPr lang="en-GB" dirty="0" smtClean="0">
                <a:solidFill>
                  <a:srgbClr val="FF0000"/>
                </a:solidFill>
              </a:rPr>
              <a:t>support the </a:t>
            </a:r>
            <a:r>
              <a:rPr lang="en-GB" dirty="0">
                <a:solidFill>
                  <a:srgbClr val="FF0000"/>
                </a:solidFill>
              </a:rPr>
              <a:t>effective use of multiple processors, then doubling the number of </a:t>
            </a:r>
            <a:r>
              <a:rPr lang="en-GB" dirty="0" smtClean="0">
                <a:solidFill>
                  <a:srgbClr val="FF0000"/>
                </a:solidFill>
              </a:rPr>
              <a:t>processors almost </a:t>
            </a:r>
            <a:r>
              <a:rPr lang="en-GB" dirty="0">
                <a:solidFill>
                  <a:srgbClr val="FF0000"/>
                </a:solidFill>
              </a:rPr>
              <a:t>doubles performance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Thus, the strategy is to </a:t>
            </a:r>
            <a:r>
              <a:rPr lang="en-GB" b="1" dirty="0">
                <a:solidFill>
                  <a:srgbClr val="FF0000"/>
                </a:solidFill>
              </a:rPr>
              <a:t>use two simpler processors </a:t>
            </a:r>
            <a:r>
              <a:rPr lang="en-GB" b="1" dirty="0" smtClean="0">
                <a:solidFill>
                  <a:srgbClr val="FF0000"/>
                </a:solidFill>
              </a:rPr>
              <a:t>on the </a:t>
            </a:r>
            <a:r>
              <a:rPr lang="en-GB" b="1" dirty="0">
                <a:solidFill>
                  <a:srgbClr val="FF0000"/>
                </a:solidFill>
              </a:rPr>
              <a:t>chip rather than one more complex processor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the </a:t>
            </a:r>
            <a:r>
              <a:rPr lang="en-GB" b="1" dirty="0">
                <a:solidFill>
                  <a:srgbClr val="FF0000"/>
                </a:solidFill>
              </a:rPr>
              <a:t>power consumption of memory logic on a chip is much less than that </a:t>
            </a:r>
            <a:r>
              <a:rPr lang="en-GB" b="1" dirty="0" smtClean="0">
                <a:solidFill>
                  <a:srgbClr val="FF0000"/>
                </a:solidFill>
              </a:rPr>
              <a:t>of processing </a:t>
            </a:r>
            <a:r>
              <a:rPr lang="en-GB" b="1" dirty="0">
                <a:solidFill>
                  <a:srgbClr val="FF0000"/>
                </a:solidFill>
              </a:rPr>
              <a:t>logic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46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Multicore</a:t>
            </a:r>
            <a:r>
              <a:rPr lang="en-GB" b="1" dirty="0"/>
              <a:t>, </a:t>
            </a:r>
            <a:r>
              <a:rPr lang="en-GB" b="1" dirty="0" err="1"/>
              <a:t>Mics</a:t>
            </a:r>
            <a:r>
              <a:rPr lang="en-GB" b="1" dirty="0"/>
              <a:t>, and GPGPUs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As the caches became larger, it </a:t>
            </a:r>
            <a:r>
              <a:rPr lang="en-GB" dirty="0" smtClean="0"/>
              <a:t>made performance </a:t>
            </a:r>
            <a:r>
              <a:rPr lang="en-GB" dirty="0"/>
              <a:t>sense to create two and then three levels of cache on a chip, with </a:t>
            </a:r>
            <a:r>
              <a:rPr lang="en-GB" dirty="0" smtClean="0"/>
              <a:t>initially, </a:t>
            </a:r>
            <a:r>
              <a:rPr lang="en-GB" b="1" dirty="0" smtClean="0"/>
              <a:t>the </a:t>
            </a:r>
            <a:r>
              <a:rPr lang="en-GB" b="1" dirty="0"/>
              <a:t>first-level cache dedicated to an individual processor and levels two </a:t>
            </a:r>
            <a:r>
              <a:rPr lang="en-GB" b="1" dirty="0" smtClean="0"/>
              <a:t>and three </a:t>
            </a:r>
            <a:r>
              <a:rPr lang="en-GB" b="1" dirty="0"/>
              <a:t>being shared by all the processors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is now common for the </a:t>
            </a:r>
            <a:r>
              <a:rPr lang="en-GB" dirty="0" smtClean="0"/>
              <a:t>second-level cache </a:t>
            </a:r>
            <a:r>
              <a:rPr lang="en-GB" dirty="0"/>
              <a:t>to also be private to each core</a:t>
            </a:r>
            <a:r>
              <a:rPr lang="en-GB" dirty="0" smtClean="0"/>
              <a:t>.</a:t>
            </a:r>
          </a:p>
          <a:p>
            <a:r>
              <a:rPr lang="en-GB" b="1" dirty="0"/>
              <a:t>many integrated core (MIC</a:t>
            </a:r>
            <a:r>
              <a:rPr lang="en-GB" b="1" dirty="0" smtClean="0"/>
              <a:t>)</a:t>
            </a:r>
            <a:r>
              <a:rPr lang="en-GB" dirty="0" smtClean="0"/>
              <a:t>: </a:t>
            </a:r>
            <a:r>
              <a:rPr lang="en-GB" dirty="0"/>
              <a:t>more than 50 cores per </a:t>
            </a:r>
            <a:r>
              <a:rPr lang="en-GB" dirty="0" smtClean="0"/>
              <a:t>chip.</a:t>
            </a:r>
          </a:p>
          <a:p>
            <a:r>
              <a:rPr lang="en-GB" dirty="0"/>
              <a:t>The multicore and MIC strategy involves </a:t>
            </a:r>
            <a:r>
              <a:rPr lang="en-GB" dirty="0" smtClean="0"/>
              <a:t>a homogeneous </a:t>
            </a:r>
            <a:r>
              <a:rPr lang="en-GB" dirty="0"/>
              <a:t>collection of </a:t>
            </a:r>
            <a:r>
              <a:rPr lang="en-GB" dirty="0" smtClean="0"/>
              <a:t>general purpose processors </a:t>
            </a:r>
            <a:r>
              <a:rPr lang="en-GB" dirty="0"/>
              <a:t>on a single chip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97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Multicore</a:t>
            </a:r>
            <a:r>
              <a:rPr lang="en-GB" b="1" dirty="0"/>
              <a:t>, </a:t>
            </a:r>
            <a:r>
              <a:rPr lang="en-GB" b="1" dirty="0" err="1"/>
              <a:t>Mics</a:t>
            </a:r>
            <a:r>
              <a:rPr lang="en-GB" b="1" dirty="0"/>
              <a:t>, and GPGPUs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GPUs perform parallel operations on multiple sets of data, they </a:t>
            </a:r>
            <a:r>
              <a:rPr lang="en-GB" dirty="0" smtClean="0"/>
              <a:t>are increasingly </a:t>
            </a:r>
            <a:r>
              <a:rPr lang="en-GB" dirty="0"/>
              <a:t>being used as vector processors for a variety of applications </a:t>
            </a:r>
            <a:r>
              <a:rPr lang="en-GB" dirty="0" smtClean="0"/>
              <a:t>that require </a:t>
            </a:r>
            <a:r>
              <a:rPr lang="en-GB" dirty="0"/>
              <a:t>repetitive </a:t>
            </a:r>
            <a:r>
              <a:rPr lang="en-GB" dirty="0" smtClean="0"/>
              <a:t>computations.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89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At </a:t>
            </a:r>
            <a:r>
              <a:rPr lang="en-GB" dirty="0"/>
              <a:t>each level, the designer is concerned with structure and function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Structure: The way in which the components are interrelated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• Function</a:t>
            </a:r>
            <a:r>
              <a:rPr lang="en-GB" dirty="0"/>
              <a:t>: The operation of each individual component as part of the structure</a:t>
            </a:r>
          </a:p>
        </p:txBody>
      </p:sp>
    </p:spTree>
    <p:extLst>
      <p:ext uri="{BB962C8B-B14F-4D97-AF65-F5344CB8AC3E}">
        <p14:creationId xmlns:p14="http://schemas.microsoft.com/office/powerpoint/2010/main" val="3200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multicore computer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Central processing unit (CPU): </a:t>
            </a:r>
            <a:r>
              <a:rPr lang="en-GB" dirty="0"/>
              <a:t>That portion of a computer that </a:t>
            </a:r>
            <a:r>
              <a:rPr lang="en-GB" b="1" dirty="0"/>
              <a:t>fetches </a:t>
            </a:r>
            <a:r>
              <a:rPr lang="en-GB" b="1" dirty="0" smtClean="0"/>
              <a:t>and executes </a:t>
            </a:r>
            <a:r>
              <a:rPr lang="en-GB" b="1" dirty="0"/>
              <a:t>instructions. </a:t>
            </a:r>
            <a:r>
              <a:rPr lang="en-GB" dirty="0"/>
              <a:t>It consists of an </a:t>
            </a:r>
            <a:r>
              <a:rPr lang="en-GB" b="1" dirty="0"/>
              <a:t>ALU, a control unit, and </a:t>
            </a:r>
            <a:r>
              <a:rPr lang="en-GB" b="1" dirty="0" smtClean="0"/>
              <a:t>registers. </a:t>
            </a:r>
            <a:r>
              <a:rPr lang="en-GB" dirty="0" smtClean="0"/>
              <a:t>In </a:t>
            </a:r>
            <a:r>
              <a:rPr lang="en-GB" dirty="0"/>
              <a:t>a system with a single processing unit, it is often simply referred to as </a:t>
            </a:r>
            <a:r>
              <a:rPr lang="en-GB" dirty="0" smtClean="0"/>
              <a:t>a </a:t>
            </a:r>
            <a:r>
              <a:rPr lang="en-GB" i="1" dirty="0" smtClean="0"/>
              <a:t>processor</a:t>
            </a:r>
            <a:r>
              <a:rPr lang="en-GB" dirty="0"/>
              <a:t>.</a:t>
            </a:r>
          </a:p>
          <a:p>
            <a:r>
              <a:rPr lang="en-GB" b="1" dirty="0" smtClean="0"/>
              <a:t>Core</a:t>
            </a:r>
            <a:r>
              <a:rPr lang="en-GB" b="1" dirty="0"/>
              <a:t>: </a:t>
            </a:r>
            <a:r>
              <a:rPr lang="en-GB" dirty="0"/>
              <a:t>An individual processing unit on a processor chip. A core may be </a:t>
            </a:r>
            <a:r>
              <a:rPr lang="en-GB" dirty="0" smtClean="0"/>
              <a:t>equivalent in </a:t>
            </a:r>
            <a:r>
              <a:rPr lang="en-GB" dirty="0"/>
              <a:t>functionality to a CPU on a </a:t>
            </a:r>
            <a:r>
              <a:rPr lang="en-GB" dirty="0" smtClean="0"/>
              <a:t>single-CPU</a:t>
            </a:r>
            <a:r>
              <a:rPr lang="en-GB" dirty="0"/>
              <a:t> </a:t>
            </a:r>
            <a:r>
              <a:rPr lang="en-GB" dirty="0" smtClean="0"/>
              <a:t>system</a:t>
            </a:r>
            <a:r>
              <a:rPr lang="en-GB" dirty="0"/>
              <a:t>. Other specialized </a:t>
            </a:r>
            <a:r>
              <a:rPr lang="en-GB" dirty="0" smtClean="0"/>
              <a:t>processing units</a:t>
            </a:r>
            <a:r>
              <a:rPr lang="en-GB" dirty="0"/>
              <a:t>, such as one optimized for vector and matrix operations, are </a:t>
            </a:r>
            <a:r>
              <a:rPr lang="en-GB" dirty="0" smtClean="0"/>
              <a:t>also referred </a:t>
            </a:r>
            <a:r>
              <a:rPr lang="en-GB" dirty="0"/>
              <a:t>to as cores.</a:t>
            </a:r>
          </a:p>
          <a:p>
            <a:r>
              <a:rPr lang="en-GB" b="1" dirty="0" smtClean="0"/>
              <a:t>Processor</a:t>
            </a:r>
            <a:r>
              <a:rPr lang="en-GB" b="1" dirty="0"/>
              <a:t>: A physical piece of silicon containing one or more cores. </a:t>
            </a:r>
            <a:r>
              <a:rPr lang="en-GB" dirty="0" smtClean="0"/>
              <a:t>The processor </a:t>
            </a:r>
            <a:r>
              <a:rPr lang="en-GB" dirty="0"/>
              <a:t>is the computer component that interprets and executes </a:t>
            </a:r>
            <a:r>
              <a:rPr lang="en-GB" dirty="0" smtClean="0"/>
              <a:t>instructions. If </a:t>
            </a:r>
            <a:r>
              <a:rPr lang="en-GB" dirty="0"/>
              <a:t>a processor contains multiple cores, it is referred to as a </a:t>
            </a:r>
            <a:r>
              <a:rPr lang="en-GB" b="1" dirty="0" smtClean="0"/>
              <a:t>multicore processor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609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multicore computer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printed circuit board (PCB) </a:t>
            </a:r>
            <a:r>
              <a:rPr lang="en-GB" dirty="0"/>
              <a:t>is a </a:t>
            </a:r>
            <a:r>
              <a:rPr lang="en-GB" b="1" dirty="0"/>
              <a:t>rigid, flat board that holds and </a:t>
            </a:r>
            <a:r>
              <a:rPr lang="en-GB" b="1" dirty="0" smtClean="0"/>
              <a:t>interconnects chips </a:t>
            </a:r>
            <a:r>
              <a:rPr lang="en-GB" b="1" dirty="0"/>
              <a:t>and other electronic components. </a:t>
            </a:r>
            <a:r>
              <a:rPr lang="en-GB" dirty="0"/>
              <a:t>The board is made of layers, typically </a:t>
            </a:r>
            <a:r>
              <a:rPr lang="en-GB" dirty="0" smtClean="0"/>
              <a:t>two to </a:t>
            </a:r>
            <a:r>
              <a:rPr lang="en-GB" dirty="0"/>
              <a:t>ten, that interconnect components via copper pathways that are etched </a:t>
            </a:r>
            <a:r>
              <a:rPr lang="en-GB" dirty="0" smtClean="0"/>
              <a:t>into the </a:t>
            </a:r>
            <a:r>
              <a:rPr lang="en-GB" dirty="0"/>
              <a:t>board.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main printed circuit board in a computer is called a system </a:t>
            </a:r>
            <a:r>
              <a:rPr lang="en-GB" dirty="0" smtClean="0"/>
              <a:t>board or </a:t>
            </a:r>
            <a:r>
              <a:rPr lang="en-GB" b="1" dirty="0"/>
              <a:t>motherboard</a:t>
            </a:r>
            <a:r>
              <a:rPr lang="en-GB" dirty="0"/>
              <a:t>, while smaller ones that plug into the slots in the main board </a:t>
            </a:r>
            <a:r>
              <a:rPr lang="en-GB" dirty="0" smtClean="0"/>
              <a:t>are called </a:t>
            </a:r>
            <a:r>
              <a:rPr lang="en-GB" dirty="0"/>
              <a:t>expansion boards</a:t>
            </a:r>
            <a:r>
              <a:rPr lang="en-GB" dirty="0" smtClean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chip </a:t>
            </a:r>
            <a:r>
              <a:rPr lang="en-GB" dirty="0" smtClean="0"/>
              <a:t>is </a:t>
            </a:r>
            <a:r>
              <a:rPr lang="en-GB" b="1" dirty="0" smtClean="0"/>
              <a:t>a </a:t>
            </a:r>
            <a:r>
              <a:rPr lang="en-GB" b="1" dirty="0"/>
              <a:t>single piece of semiconducting material, typically silicon, upon which </a:t>
            </a:r>
            <a:r>
              <a:rPr lang="en-GB" b="1" dirty="0" smtClean="0"/>
              <a:t>electronic circuits </a:t>
            </a:r>
            <a:r>
              <a:rPr lang="en-GB" b="1" dirty="0"/>
              <a:t>and logic gates are fabricated. </a:t>
            </a:r>
            <a:r>
              <a:rPr lang="en-GB" dirty="0"/>
              <a:t>The resulting product is referred to as </a:t>
            </a:r>
            <a:r>
              <a:rPr lang="en-GB" dirty="0" smtClean="0"/>
              <a:t>an </a:t>
            </a:r>
            <a:r>
              <a:rPr lang="en-GB" b="1" dirty="0" smtClean="0"/>
              <a:t>integrated </a:t>
            </a:r>
            <a:r>
              <a:rPr lang="en-GB" b="1" dirty="0"/>
              <a:t>circuit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47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GB" b="1" i="1" dirty="0"/>
              <a:t>multicore computer structure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16" b="5367"/>
          <a:stretch/>
        </p:blipFill>
        <p:spPr bwMode="auto">
          <a:xfrm>
            <a:off x="1981200" y="1143000"/>
            <a:ext cx="7772400" cy="550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619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Amdahl’s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3435"/>
            <a:ext cx="8458200" cy="217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4" y="5257800"/>
            <a:ext cx="32289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0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Little’s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334000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have a steady state system to </a:t>
            </a:r>
            <a:r>
              <a:rPr lang="en-GB" dirty="0" smtClean="0"/>
              <a:t>which</a:t>
            </a:r>
            <a:r>
              <a:rPr lang="en-GB" b="1" dirty="0" smtClean="0"/>
              <a:t> items </a:t>
            </a:r>
            <a:r>
              <a:rPr lang="en-GB" b="1" dirty="0"/>
              <a:t>arrive at an average rate of </a:t>
            </a:r>
            <a:r>
              <a:rPr lang="el-GR" b="1" dirty="0" smtClean="0"/>
              <a:t>λ</a:t>
            </a:r>
            <a:r>
              <a:rPr lang="en-GB" b="1" dirty="0" smtClean="0"/>
              <a:t> </a:t>
            </a:r>
            <a:r>
              <a:rPr lang="en-GB" b="1" dirty="0"/>
              <a:t>items per unit time.</a:t>
            </a:r>
            <a:r>
              <a:rPr lang="en-GB" dirty="0"/>
              <a:t> </a:t>
            </a:r>
            <a:r>
              <a:rPr lang="en-GB" b="1" dirty="0"/>
              <a:t>The items stay in the </a:t>
            </a:r>
            <a:r>
              <a:rPr lang="en-GB" b="1" dirty="0" smtClean="0"/>
              <a:t>system an </a:t>
            </a:r>
            <a:r>
              <a:rPr lang="en-GB" b="1" dirty="0"/>
              <a:t>average of </a:t>
            </a:r>
            <a:r>
              <a:rPr lang="en-GB" b="1" i="1" dirty="0"/>
              <a:t>W </a:t>
            </a:r>
            <a:r>
              <a:rPr lang="en-GB" b="1" dirty="0"/>
              <a:t>units of time.</a:t>
            </a:r>
            <a:r>
              <a:rPr lang="en-GB" dirty="0"/>
              <a:t> Finally, there is an </a:t>
            </a:r>
            <a:r>
              <a:rPr lang="en-GB" b="1" dirty="0"/>
              <a:t>average of </a:t>
            </a:r>
            <a:r>
              <a:rPr lang="en-GB" b="1" i="1" dirty="0"/>
              <a:t>L </a:t>
            </a:r>
            <a:r>
              <a:rPr lang="en-GB" b="1" dirty="0"/>
              <a:t>units </a:t>
            </a:r>
            <a:r>
              <a:rPr lang="en-GB" dirty="0"/>
              <a:t>in the system </a:t>
            </a:r>
            <a:r>
              <a:rPr lang="en-GB" dirty="0" smtClean="0"/>
              <a:t>at any </a:t>
            </a:r>
            <a:r>
              <a:rPr lang="en-GB" dirty="0"/>
              <a:t>one </a:t>
            </a:r>
            <a:r>
              <a:rPr lang="en-GB" dirty="0" smtClean="0"/>
              <a:t>time. Little’s </a:t>
            </a:r>
            <a:r>
              <a:rPr lang="en-GB" dirty="0"/>
              <a:t>Law relates these three variables </a:t>
            </a:r>
            <a:r>
              <a:rPr lang="en-GB" dirty="0" smtClean="0"/>
              <a:t>as</a:t>
            </a:r>
          </a:p>
          <a:p>
            <a:pPr algn="ctr"/>
            <a:r>
              <a:rPr lang="en-GB" dirty="0" smtClean="0"/>
              <a:t> </a:t>
            </a:r>
            <a:r>
              <a:rPr lang="en-GB" i="1" dirty="0"/>
              <a:t>L </a:t>
            </a:r>
            <a:r>
              <a:rPr lang="en-GB" dirty="0"/>
              <a:t>= </a:t>
            </a:r>
            <a:r>
              <a:rPr lang="el-GR" dirty="0"/>
              <a:t>λ </a:t>
            </a:r>
            <a:r>
              <a:rPr lang="en-GB" i="1" dirty="0" smtClean="0"/>
              <a:t>W</a:t>
            </a:r>
            <a:r>
              <a:rPr lang="en-GB" dirty="0" smtClean="0"/>
              <a:t>.</a:t>
            </a:r>
          </a:p>
          <a:p>
            <a:r>
              <a:rPr lang="en-GB" dirty="0"/>
              <a:t>The server in this model </a:t>
            </a:r>
            <a:r>
              <a:rPr lang="en-GB" dirty="0" smtClean="0"/>
              <a:t>can represent </a:t>
            </a:r>
            <a:r>
              <a:rPr lang="en-GB" dirty="0"/>
              <a:t>anything that performs some function or service for a collection of items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Since items arrive at a rate of </a:t>
            </a:r>
            <a:r>
              <a:rPr lang="el-GR" dirty="0"/>
              <a:t>λ</a:t>
            </a:r>
            <a:r>
              <a:rPr lang="en-GB" dirty="0" smtClean="0"/>
              <a:t>, </a:t>
            </a:r>
            <a:r>
              <a:rPr lang="en-GB" dirty="0"/>
              <a:t>we can reason that in the time </a:t>
            </a:r>
            <a:r>
              <a:rPr lang="en-GB" i="1" dirty="0"/>
              <a:t>w</a:t>
            </a:r>
            <a:r>
              <a:rPr lang="en-GB" dirty="0" smtClean="0"/>
              <a:t>, </a:t>
            </a:r>
            <a:r>
              <a:rPr lang="en-GB" dirty="0"/>
              <a:t>a total </a:t>
            </a:r>
            <a:r>
              <a:rPr lang="en-GB" dirty="0" smtClean="0"/>
              <a:t>of </a:t>
            </a:r>
            <a:r>
              <a:rPr lang="el-GR" dirty="0"/>
              <a:t>λ </a:t>
            </a:r>
            <a:r>
              <a:rPr lang="en-GB" i="1" dirty="0" smtClean="0"/>
              <a:t>W </a:t>
            </a:r>
            <a:r>
              <a:rPr lang="en-GB" dirty="0"/>
              <a:t>items must have arrived. Thus </a:t>
            </a:r>
            <a:r>
              <a:rPr lang="en-GB" i="1" dirty="0"/>
              <a:t>w </a:t>
            </a:r>
            <a:r>
              <a:rPr lang="en-GB" dirty="0"/>
              <a:t>= </a:t>
            </a:r>
            <a:r>
              <a:rPr lang="el-GR" dirty="0"/>
              <a:t>λ </a:t>
            </a:r>
            <a:r>
              <a:rPr lang="en-GB" i="1" dirty="0" smtClean="0"/>
              <a:t>W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To summarize, under steady state conditions, </a:t>
            </a:r>
            <a:r>
              <a:rPr lang="en-GB" b="1" dirty="0"/>
              <a:t>the average number of items </a:t>
            </a:r>
            <a:r>
              <a:rPr lang="en-GB" b="1" dirty="0" smtClean="0"/>
              <a:t>in a </a:t>
            </a:r>
            <a:r>
              <a:rPr lang="en-GB" b="1" dirty="0"/>
              <a:t>queuing system equals the average rate at which items arrive multiplied by </a:t>
            </a:r>
            <a:r>
              <a:rPr lang="en-GB" b="1" dirty="0" smtClean="0"/>
              <a:t>the average </a:t>
            </a:r>
            <a:r>
              <a:rPr lang="en-GB" b="1" dirty="0"/>
              <a:t>time that an item spends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055983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Little’s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334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r>
              <a:rPr lang="en-GB" dirty="0"/>
              <a:t>Consider a multicore system, with each core supporting multiple </a:t>
            </a:r>
            <a:r>
              <a:rPr lang="en-GB" dirty="0" smtClean="0"/>
              <a:t>threads of </a:t>
            </a:r>
            <a:r>
              <a:rPr lang="en-GB" dirty="0"/>
              <a:t>execution. At some level, the cores share a common memory. The cores share </a:t>
            </a:r>
            <a:r>
              <a:rPr lang="en-GB" dirty="0" smtClean="0"/>
              <a:t>a common </a:t>
            </a:r>
            <a:r>
              <a:rPr lang="en-GB" dirty="0"/>
              <a:t>main memory and typically share a common cache memory as well.</a:t>
            </a:r>
          </a:p>
        </p:txBody>
      </p:sp>
    </p:spTree>
    <p:extLst>
      <p:ext uri="{BB962C8B-B14F-4D97-AF65-F5344CB8AC3E}">
        <p14:creationId xmlns:p14="http://schemas.microsoft.com/office/powerpoint/2010/main" val="234417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Little’s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334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r>
              <a:rPr lang="en-GB" dirty="0"/>
              <a:t>If the system is being </a:t>
            </a:r>
            <a:r>
              <a:rPr lang="en-GB" dirty="0" smtClean="0"/>
              <a:t>used as </a:t>
            </a:r>
            <a:r>
              <a:rPr lang="en-GB" dirty="0"/>
              <a:t>a server, an analyst can determine the demand on the system in terms of the </a:t>
            </a:r>
            <a:r>
              <a:rPr lang="en-GB" dirty="0" smtClean="0"/>
              <a:t>rate of </a:t>
            </a:r>
            <a:r>
              <a:rPr lang="en-GB" dirty="0"/>
              <a:t>user requests, and then translate that into the rate of requests for data from </a:t>
            </a:r>
            <a:r>
              <a:rPr lang="en-GB" dirty="0" smtClean="0"/>
              <a:t>the threads </a:t>
            </a:r>
            <a:r>
              <a:rPr lang="en-GB" dirty="0"/>
              <a:t>generated to respond to an individual user request.</a:t>
            </a:r>
          </a:p>
        </p:txBody>
      </p:sp>
    </p:spTree>
    <p:extLst>
      <p:ext uri="{BB962C8B-B14F-4D97-AF65-F5344CB8AC3E}">
        <p14:creationId xmlns:p14="http://schemas.microsoft.com/office/powerpoint/2010/main" val="2332530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Little’s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r>
              <a:rPr lang="en-GB" dirty="0"/>
              <a:t>For this purpose, </a:t>
            </a:r>
            <a:r>
              <a:rPr lang="en-GB" dirty="0" smtClean="0"/>
              <a:t>each user </a:t>
            </a:r>
            <a:r>
              <a:rPr lang="en-GB" dirty="0"/>
              <a:t>request is broken down into subtasks that are implemented as threads. </a:t>
            </a:r>
            <a:endParaRPr lang="en-GB" dirty="0" smtClean="0"/>
          </a:p>
          <a:p>
            <a:r>
              <a:rPr lang="en-GB" dirty="0" smtClean="0"/>
              <a:t>We</a:t>
            </a:r>
            <a:r>
              <a:rPr lang="en-GB" dirty="0"/>
              <a:t> </a:t>
            </a:r>
            <a:r>
              <a:rPr lang="en-GB" dirty="0" smtClean="0"/>
              <a:t>then </a:t>
            </a:r>
            <a:r>
              <a:rPr lang="en-GB" dirty="0"/>
              <a:t>have </a:t>
            </a:r>
            <a:r>
              <a:rPr lang="el-GR" dirty="0"/>
              <a:t>λ</a:t>
            </a:r>
            <a:r>
              <a:rPr lang="en-GB" dirty="0" smtClean="0"/>
              <a:t> </a:t>
            </a:r>
            <a:r>
              <a:rPr lang="en-GB" dirty="0"/>
              <a:t>= the average rate of total thread processing required after all </a:t>
            </a:r>
            <a:r>
              <a:rPr lang="en-GB" dirty="0" smtClean="0"/>
              <a:t>members’ requests </a:t>
            </a:r>
            <a:r>
              <a:rPr lang="en-GB" dirty="0"/>
              <a:t>have been broken down into whatever detailed subtasks are required.</a:t>
            </a:r>
          </a:p>
          <a:p>
            <a:r>
              <a:rPr lang="en-GB" dirty="0"/>
              <a:t>Define </a:t>
            </a:r>
            <a:r>
              <a:rPr lang="en-GB" i="1" dirty="0"/>
              <a:t>L </a:t>
            </a:r>
            <a:r>
              <a:rPr lang="en-GB" dirty="0"/>
              <a:t>as the average number of stopped threads waiting during some </a:t>
            </a:r>
            <a:r>
              <a:rPr lang="en-GB" dirty="0" smtClean="0"/>
              <a:t>relevant time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Then </a:t>
            </a:r>
            <a:r>
              <a:rPr lang="en-GB" i="1" dirty="0"/>
              <a:t>W </a:t>
            </a:r>
            <a:r>
              <a:rPr lang="en-GB" dirty="0"/>
              <a:t>= average response time.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simple model can serve as a guide </a:t>
            </a:r>
            <a:r>
              <a:rPr lang="en-GB" dirty="0" smtClean="0"/>
              <a:t>to designers </a:t>
            </a:r>
            <a:r>
              <a:rPr lang="en-GB" dirty="0"/>
              <a:t>as to whether user requirements are being met and, if not, provide a </a:t>
            </a:r>
            <a:r>
              <a:rPr lang="en-GB" dirty="0" smtClean="0"/>
              <a:t>quantitative measure </a:t>
            </a:r>
            <a:r>
              <a:rPr lang="en-GB" dirty="0"/>
              <a:t>of the amount of improvement needed.</a:t>
            </a:r>
          </a:p>
        </p:txBody>
      </p:sp>
    </p:spTree>
    <p:extLst>
      <p:ext uri="{BB962C8B-B14F-4D97-AF65-F5344CB8AC3E}">
        <p14:creationId xmlns:p14="http://schemas.microsoft.com/office/powerpoint/2010/main" val="203595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Measures of Computer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Clock speed</a:t>
            </a:r>
          </a:p>
          <a:p>
            <a:r>
              <a:rPr lang="en-GB" dirty="0" smtClean="0"/>
              <a:t>Instruction execution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34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on CPI and MIPS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676400"/>
            <a:ext cx="3581400" cy="108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8365370" cy="83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17" y="4168878"/>
            <a:ext cx="49541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8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86449"/>
            <a:ext cx="7315200" cy="64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9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/>
          <a:lstStyle/>
          <a:p>
            <a:r>
              <a:rPr lang="en-GB" dirty="0"/>
              <a:t>Example on CPI and MIPS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03" y="1600200"/>
            <a:ext cx="9495995" cy="43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25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level view of computer function and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computer system </a:t>
            </a:r>
            <a:r>
              <a:rPr lang="en-GB" dirty="0" smtClean="0"/>
              <a:t>by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1) </a:t>
            </a:r>
            <a:r>
              <a:rPr lang="en-GB" dirty="0" smtClean="0"/>
              <a:t>describing the </a:t>
            </a:r>
            <a:r>
              <a:rPr lang="en-GB" dirty="0"/>
              <a:t>external </a:t>
            </a:r>
            <a:r>
              <a:rPr lang="en-GB" dirty="0" smtClean="0"/>
              <a:t>behaviour </a:t>
            </a:r>
            <a:r>
              <a:rPr lang="en-GB" dirty="0"/>
              <a:t>of each component—that is, the data and control signals that </a:t>
            </a:r>
            <a:r>
              <a:rPr lang="en-GB" dirty="0" smtClean="0"/>
              <a:t>it exchanges </a:t>
            </a:r>
            <a:r>
              <a:rPr lang="en-GB" dirty="0"/>
              <a:t>with other components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(2</a:t>
            </a:r>
            <a:r>
              <a:rPr lang="en-GB" dirty="0"/>
              <a:t>) describing the interconnection </a:t>
            </a:r>
            <a:r>
              <a:rPr lang="en-GB" dirty="0" smtClean="0"/>
              <a:t>structure and </a:t>
            </a:r>
            <a:r>
              <a:rPr lang="en-GB" dirty="0"/>
              <a:t>the controls required to manage the use of the interconnection structure.</a:t>
            </a:r>
          </a:p>
        </p:txBody>
      </p:sp>
    </p:spTree>
    <p:extLst>
      <p:ext uri="{BB962C8B-B14F-4D97-AF65-F5344CB8AC3E}">
        <p14:creationId xmlns:p14="http://schemas.microsoft.com/office/powerpoint/2010/main" val="567982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von Neumann architecture </a:t>
            </a:r>
            <a:r>
              <a:rPr lang="en-GB" dirty="0"/>
              <a:t>and is </a:t>
            </a:r>
            <a:r>
              <a:rPr lang="en-GB" dirty="0" smtClean="0"/>
              <a:t>based on </a:t>
            </a:r>
            <a:r>
              <a:rPr lang="en-GB" dirty="0"/>
              <a:t>three key concepts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Data </a:t>
            </a:r>
            <a:r>
              <a:rPr lang="en-GB" dirty="0"/>
              <a:t>and instructions are stored in a single read–write memory.</a:t>
            </a:r>
          </a:p>
          <a:p>
            <a:pPr marL="0" indent="0">
              <a:buNone/>
            </a:pPr>
            <a:r>
              <a:rPr lang="en-GB" dirty="0"/>
              <a:t>• The contents of this memory are addressable by location, without regard </a:t>
            </a:r>
            <a:r>
              <a:rPr lang="en-GB" dirty="0" smtClean="0"/>
              <a:t>to the </a:t>
            </a:r>
            <a:r>
              <a:rPr lang="en-GB" dirty="0"/>
              <a:t>type of data contained there.</a:t>
            </a:r>
          </a:p>
          <a:p>
            <a:pPr marL="0" indent="0">
              <a:buNone/>
            </a:pPr>
            <a:r>
              <a:rPr lang="en-GB" dirty="0"/>
              <a:t>• Execution occurs in a sequential fashion (unless explicitly modified) from </a:t>
            </a:r>
            <a:r>
              <a:rPr lang="en-GB" dirty="0" smtClean="0"/>
              <a:t>one instruction </a:t>
            </a:r>
            <a:r>
              <a:rPr lang="en-GB" dirty="0"/>
              <a:t>to the next.</a:t>
            </a:r>
          </a:p>
        </p:txBody>
      </p:sp>
    </p:spTree>
    <p:extLst>
      <p:ext uri="{BB962C8B-B14F-4D97-AF65-F5344CB8AC3E}">
        <p14:creationId xmlns:p14="http://schemas.microsoft.com/office/powerpoint/2010/main" val="192027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228601"/>
            <a:ext cx="64293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971800"/>
            <a:ext cx="70008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04800"/>
            <a:ext cx="7998340" cy="646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797" y="3289110"/>
            <a:ext cx="186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Computer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8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97227"/>
            <a:ext cx="903536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1938" y="5158854"/>
            <a:ext cx="37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Basic instruction cycle</a:t>
            </a: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7200" y="1962000"/>
              <a:ext cx="11544840" cy="365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40" y="1952640"/>
                <a:ext cx="115635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0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fetched instruction is loaded into a register in the processor known as </a:t>
            </a:r>
            <a:r>
              <a:rPr lang="en-GB" dirty="0" smtClean="0"/>
              <a:t>the instruction </a:t>
            </a:r>
            <a:r>
              <a:rPr lang="en-GB" dirty="0"/>
              <a:t>register (IR). The instruction contains bits that specify the action </a:t>
            </a:r>
            <a:r>
              <a:rPr lang="en-GB" dirty="0" smtClean="0"/>
              <a:t>the processor </a:t>
            </a:r>
            <a:r>
              <a:rPr lang="en-GB" dirty="0"/>
              <a:t>is to take. The processor interprets the instruction and performs the </a:t>
            </a:r>
            <a:r>
              <a:rPr lang="en-GB" dirty="0" smtClean="0"/>
              <a:t>required action</a:t>
            </a:r>
            <a:r>
              <a:rPr lang="en-GB" dirty="0"/>
              <a:t>. In general, these actions fall into four categories: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Processor-memory: </a:t>
            </a:r>
            <a:r>
              <a:rPr lang="en-GB" dirty="0"/>
              <a:t>Data may be transferred from processor to memory or</a:t>
            </a:r>
          </a:p>
          <a:p>
            <a:pPr marL="0" indent="0">
              <a:buNone/>
            </a:pPr>
            <a:r>
              <a:rPr lang="en-GB" dirty="0"/>
              <a:t>from memory to processor.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Processor-I/O: </a:t>
            </a:r>
            <a:r>
              <a:rPr lang="en-GB" dirty="0"/>
              <a:t>Data may be transferred to or from a peripheral device </a:t>
            </a:r>
            <a:r>
              <a:rPr lang="en-GB" dirty="0" smtClean="0"/>
              <a:t>by transferring </a:t>
            </a:r>
            <a:r>
              <a:rPr lang="en-GB" dirty="0"/>
              <a:t>between the processor and an I/O module.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Data processing: </a:t>
            </a:r>
            <a:r>
              <a:rPr lang="en-GB" dirty="0"/>
              <a:t>The processor may perform some arithmetic or </a:t>
            </a:r>
            <a:r>
              <a:rPr lang="en-GB" dirty="0" smtClean="0"/>
              <a:t>logic operation on </a:t>
            </a:r>
            <a:r>
              <a:rPr lang="en-GB" dirty="0"/>
              <a:t>data.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Control: </a:t>
            </a:r>
            <a:r>
              <a:rPr lang="en-GB" dirty="0"/>
              <a:t>An instruction may specify that the sequence of execution be </a:t>
            </a:r>
            <a:r>
              <a:rPr lang="en-GB" dirty="0" smtClean="0"/>
              <a:t>altered. For </a:t>
            </a:r>
            <a:r>
              <a:rPr lang="en-GB" dirty="0"/>
              <a:t>example, the processor may fetch an instruction from location 149, </a:t>
            </a:r>
            <a:r>
              <a:rPr lang="en-GB" dirty="0" smtClean="0"/>
              <a:t>which specifies </a:t>
            </a:r>
            <a:r>
              <a:rPr lang="en-GB" dirty="0"/>
              <a:t>that the next instruction be from location 182. The processor will </a:t>
            </a:r>
            <a:r>
              <a:rPr lang="en-GB" dirty="0" smtClean="0"/>
              <a:t>remember this </a:t>
            </a:r>
            <a:r>
              <a:rPr lang="en-GB" dirty="0"/>
              <a:t>fact by setting the program counter to 182.</a:t>
            </a:r>
          </a:p>
        </p:txBody>
      </p:sp>
    </p:spTree>
    <p:extLst>
      <p:ext uri="{BB962C8B-B14F-4D97-AF65-F5344CB8AC3E}">
        <p14:creationId xmlns:p14="http://schemas.microsoft.com/office/powerpoint/2010/main" val="13146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97" y="1126671"/>
            <a:ext cx="9535860" cy="543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8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GB" dirty="0" smtClean="0"/>
              <a:t>Interrupts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87" y="1165609"/>
            <a:ext cx="10359850" cy="53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54720" y="2705040"/>
              <a:ext cx="5194440" cy="48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5360" y="2695680"/>
                <a:ext cx="52131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178160" y="2413080"/>
              <a:ext cx="6699600" cy="1035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8800" y="2403720"/>
                <a:ext cx="6718320" cy="10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5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communication between modules that results </a:t>
            </a:r>
            <a:r>
              <a:rPr lang="en-GB" dirty="0" smtClean="0"/>
              <a:t>from interrupts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example, most external devices are much slower than the processor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Long and short IO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Multiple interrupts: disabled and ISR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9040" y="2610000"/>
              <a:ext cx="11271600" cy="3918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600640"/>
                <a:ext cx="11290320" cy="39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00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Both the structure and functioning of a computer are, in essence, simple. Figure 1.1 depicts the basic functions that a computer can perform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In general terms, there are only four: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Data processing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Data </a:t>
            </a:r>
            <a:r>
              <a:rPr lang="en-GB" dirty="0" smtClean="0"/>
              <a:t>storage</a:t>
            </a:r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Data movement </a:t>
            </a:r>
            <a:r>
              <a:rPr lang="en-GB" dirty="0" smtClean="0"/>
              <a:t>: peripheral devices, data communication, I/O</a:t>
            </a:r>
          </a:p>
          <a:p>
            <a:pPr marL="0" indent="0">
              <a:buNone/>
            </a:pPr>
            <a:r>
              <a:rPr lang="en-GB" dirty="0" smtClean="0"/>
              <a:t>• Control: </a:t>
            </a:r>
            <a:r>
              <a:rPr lang="en-GB" dirty="0"/>
              <a:t>computer’s resources and orchestrates </a:t>
            </a:r>
            <a:r>
              <a:rPr lang="en-GB" dirty="0" smtClean="0"/>
              <a:t>the performance </a:t>
            </a:r>
            <a:r>
              <a:rPr lang="en-GB" dirty="0"/>
              <a:t>of its functional parts</a:t>
            </a:r>
          </a:p>
        </p:txBody>
      </p:sp>
    </p:spTree>
    <p:extLst>
      <p:ext uri="{BB962C8B-B14F-4D97-AF65-F5344CB8AC3E}">
        <p14:creationId xmlns:p14="http://schemas.microsoft.com/office/powerpoint/2010/main" val="1206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88" y="1215850"/>
            <a:ext cx="8868352" cy="501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78080" y="196920"/>
              <a:ext cx="10807920" cy="597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720" y="187560"/>
                <a:ext cx="10826640" cy="59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9442440" y="774720"/>
              <a:ext cx="2743560" cy="201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3080" y="765360"/>
                <a:ext cx="276228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5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4" y="633047"/>
            <a:ext cx="9967965" cy="579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38400" y="590400"/>
              <a:ext cx="8820360" cy="556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040" y="581040"/>
                <a:ext cx="8839080" cy="55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6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452176"/>
            <a:ext cx="9415305" cy="599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85760" y="558720"/>
              <a:ext cx="11062080" cy="62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549360"/>
                <a:ext cx="1108080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6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64" y="1135032"/>
            <a:ext cx="9555982" cy="530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65400" y="1244520"/>
              <a:ext cx="9423720" cy="475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040" y="1235160"/>
                <a:ext cx="9442440" cy="47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/>
          <a:lstStyle/>
          <a:p>
            <a:r>
              <a:rPr lang="en-GB" dirty="0" smtClean="0"/>
              <a:t>Interconnection structures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818942"/>
            <a:ext cx="6722347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4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Bus interconnection: shared transmission medium</a:t>
            </a:r>
          </a:p>
          <a:p>
            <a:pPr lvl="1"/>
            <a:r>
              <a:rPr lang="en-GB" dirty="0" smtClean="0"/>
              <a:t>System bus</a:t>
            </a:r>
          </a:p>
          <a:p>
            <a:pPr lvl="1"/>
            <a:r>
              <a:rPr lang="en-GB" dirty="0" smtClean="0"/>
              <a:t>Data bus</a:t>
            </a:r>
          </a:p>
          <a:p>
            <a:pPr lvl="1"/>
            <a:r>
              <a:rPr lang="en-GB" dirty="0" smtClean="0"/>
              <a:t>Address bus</a:t>
            </a:r>
          </a:p>
          <a:p>
            <a:pPr lvl="1"/>
            <a:r>
              <a:rPr lang="en-GB" dirty="0" smtClean="0"/>
              <a:t>Control bus: both command and timing information</a:t>
            </a:r>
          </a:p>
          <a:p>
            <a:r>
              <a:rPr lang="en-GB" dirty="0" smtClean="0"/>
              <a:t>Point to point interconnection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271304"/>
            <a:ext cx="10068448" cy="618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3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en-GB" dirty="0" smtClean="0"/>
              <a:t>Bus interconnection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253"/>
            <a:ext cx="10515600" cy="4669710"/>
          </a:xfrm>
        </p:spPr>
        <p:txBody>
          <a:bodyPr>
            <a:normAutofit/>
          </a:bodyPr>
          <a:lstStyle/>
          <a:p>
            <a:r>
              <a:rPr lang="en-GB" dirty="0"/>
              <a:t>An instruction cycle consists of an instruction fetch, followed by zero </a:t>
            </a:r>
            <a:r>
              <a:rPr lang="en-GB" dirty="0" smtClean="0"/>
              <a:t>or more </a:t>
            </a:r>
            <a:r>
              <a:rPr lang="en-GB" dirty="0"/>
              <a:t>operand fetches, followed by zero or more operand stores, </a:t>
            </a:r>
            <a:r>
              <a:rPr lang="en-GB" dirty="0" smtClean="0"/>
              <a:t>followed by </a:t>
            </a:r>
            <a:r>
              <a:rPr lang="en-GB" dirty="0"/>
              <a:t>an interrupt check (if interrupts are enabled</a:t>
            </a:r>
            <a:r>
              <a:rPr lang="en-GB" dirty="0" smtClean="0"/>
              <a:t>).</a:t>
            </a:r>
          </a:p>
          <a:p>
            <a:r>
              <a:rPr lang="en-GB" dirty="0"/>
              <a:t>The major computer system components (processor, main memory, </a:t>
            </a:r>
            <a:r>
              <a:rPr lang="en-GB" dirty="0" smtClean="0"/>
              <a:t>I/O modules</a:t>
            </a:r>
            <a:r>
              <a:rPr lang="en-GB" dirty="0"/>
              <a:t>) need to be interconnected in order to exchange data and </a:t>
            </a:r>
            <a:r>
              <a:rPr lang="en-GB" dirty="0" smtClean="0"/>
              <a:t>control signals: shared system </a:t>
            </a:r>
            <a:r>
              <a:rPr lang="en-GB" dirty="0"/>
              <a:t>bus consisting of multiple lines</a:t>
            </a:r>
            <a:r>
              <a:rPr lang="en-GB" dirty="0" smtClean="0"/>
              <a:t>.</a:t>
            </a:r>
          </a:p>
          <a:p>
            <a:r>
              <a:rPr lang="en-GB" dirty="0"/>
              <a:t>Key design elements for buses include arbitration (whether permission </a:t>
            </a:r>
            <a:r>
              <a:rPr lang="en-GB" dirty="0" smtClean="0"/>
              <a:t>to send </a:t>
            </a:r>
            <a:r>
              <a:rPr lang="en-GB" dirty="0"/>
              <a:t>signals on bus lines is controlled centrally or in a distributed fashion</a:t>
            </a:r>
            <a:r>
              <a:rPr lang="en-GB" dirty="0" smtClean="0"/>
              <a:t>): timing and width design decisions.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21" y="884252"/>
            <a:ext cx="9847385" cy="56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658"/>
            <a:ext cx="10515600" cy="59951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Quick Path Interconnect (QPI)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994788"/>
            <a:ext cx="6993652" cy="56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7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81001"/>
            <a:ext cx="5510213" cy="587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000"/>
          </a:xfrm>
        </p:spPr>
        <p:txBody>
          <a:bodyPr>
            <a:normAutofit/>
          </a:bodyPr>
          <a:lstStyle/>
          <a:p>
            <a:r>
              <a:rPr lang="en-GB" dirty="0"/>
              <a:t>Point to point </a:t>
            </a:r>
            <a:r>
              <a:rPr lang="en-GB" dirty="0" smtClean="0"/>
              <a:t>interconnection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1135464"/>
            <a:ext cx="10148834" cy="536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9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PCI 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peripheral component interconnect (PCI) </a:t>
            </a:r>
            <a:r>
              <a:rPr lang="en-GB" dirty="0"/>
              <a:t>is a popular </a:t>
            </a:r>
            <a:r>
              <a:rPr lang="en-GB" dirty="0" smtClean="0"/>
              <a:t>high-bandwidth, processor-independent bus.</a:t>
            </a:r>
          </a:p>
          <a:p>
            <a:r>
              <a:rPr lang="da-DK" dirty="0"/>
              <a:t>PCI delivers better system </a:t>
            </a:r>
            <a:r>
              <a:rPr lang="da-DK" dirty="0" smtClean="0"/>
              <a:t>performance </a:t>
            </a:r>
            <a:r>
              <a:rPr lang="en-GB" dirty="0" smtClean="0"/>
              <a:t>for </a:t>
            </a:r>
            <a:r>
              <a:rPr lang="en-GB" dirty="0"/>
              <a:t>high-speed I/O subsystems</a:t>
            </a:r>
            <a:r>
              <a:rPr lang="en-GB" dirty="0" smtClean="0"/>
              <a:t> .</a:t>
            </a:r>
          </a:p>
          <a:p>
            <a:r>
              <a:rPr lang="en-GB" dirty="0" smtClean="0"/>
              <a:t>e.g</a:t>
            </a:r>
            <a:r>
              <a:rPr lang="en-GB" dirty="0"/>
              <a:t>., graphic display adapters, network </a:t>
            </a:r>
            <a:r>
              <a:rPr lang="en-GB" dirty="0" smtClean="0"/>
              <a:t>interface controllers</a:t>
            </a:r>
            <a:r>
              <a:rPr lang="en-GB" dirty="0"/>
              <a:t>, and disk controllers).</a:t>
            </a:r>
          </a:p>
        </p:txBody>
      </p:sp>
    </p:spTree>
    <p:extLst>
      <p:ext uri="{BB962C8B-B14F-4D97-AF65-F5344CB8AC3E}">
        <p14:creationId xmlns:p14="http://schemas.microsoft.com/office/powerpoint/2010/main" val="2147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key requirement for </a:t>
            </a:r>
            <a:r>
              <a:rPr lang="en-GB" dirty="0" err="1"/>
              <a:t>PCIe</a:t>
            </a:r>
            <a:r>
              <a:rPr lang="en-GB" dirty="0"/>
              <a:t> is high capacity to support the needs of </a:t>
            </a:r>
            <a:r>
              <a:rPr lang="en-GB" dirty="0" smtClean="0"/>
              <a:t>higher data </a:t>
            </a:r>
            <a:r>
              <a:rPr lang="en-GB" dirty="0"/>
              <a:t>rate I/O devices, such as Gigabit Ethernet. </a:t>
            </a:r>
            <a:endParaRPr lang="en-GB" dirty="0" smtClean="0"/>
          </a:p>
          <a:p>
            <a:r>
              <a:rPr lang="en-GB" dirty="0" smtClean="0"/>
              <a:t>Another </a:t>
            </a:r>
            <a:r>
              <a:rPr lang="en-GB" dirty="0"/>
              <a:t>requirement deals </a:t>
            </a:r>
            <a:r>
              <a:rPr lang="en-GB" dirty="0" smtClean="0"/>
              <a:t>with the </a:t>
            </a:r>
            <a:r>
              <a:rPr lang="en-GB" dirty="0"/>
              <a:t>need to support time-dependent data </a:t>
            </a:r>
            <a:r>
              <a:rPr lang="en-GB" dirty="0" smtClean="0"/>
              <a:t>streams.</a:t>
            </a:r>
          </a:p>
          <a:p>
            <a:r>
              <a:rPr lang="en-GB" dirty="0" smtClean="0"/>
              <a:t>Applications </a:t>
            </a:r>
            <a:r>
              <a:rPr lang="en-GB" dirty="0"/>
              <a:t>such </a:t>
            </a:r>
            <a:r>
              <a:rPr lang="en-GB"/>
              <a:t>as </a:t>
            </a:r>
            <a:r>
              <a:rPr lang="en-GB" smtClean="0"/>
              <a:t>video-on-demand and </a:t>
            </a:r>
            <a:r>
              <a:rPr lang="en-GB" dirty="0"/>
              <a:t>audio redistribution are putting real-time constraints </a:t>
            </a:r>
            <a:r>
              <a:rPr lang="en-GB"/>
              <a:t>on </a:t>
            </a:r>
            <a:r>
              <a:rPr lang="en-GB" smtClean="0"/>
              <a:t>servers.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6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16" y="462224"/>
            <a:ext cx="7063992" cy="57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tabLst>
                <a:tab pos="273050" algn="l"/>
                <a:tab pos="355600" algn="l"/>
              </a:tabLst>
            </a:pPr>
            <a:endParaRPr lang="en-IN" sz="3600" dirty="0" smtClean="0"/>
          </a:p>
          <a:p>
            <a:pPr marL="0" indent="0" algn="ctr">
              <a:buNone/>
              <a:tabLst>
                <a:tab pos="273050" algn="l"/>
                <a:tab pos="355600" algn="l"/>
              </a:tabLst>
            </a:pPr>
            <a:endParaRPr lang="en-IN" sz="3600" dirty="0"/>
          </a:p>
          <a:p>
            <a:pPr marL="0" indent="0" algn="ctr">
              <a:buNone/>
              <a:tabLst>
                <a:tab pos="273050" algn="l"/>
                <a:tab pos="355600" algn="l"/>
              </a:tabLst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3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8366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1000  Start</a:t>
            </a:r>
          </a:p>
          <a:p>
            <a:pPr marL="0" indent="0">
              <a:buNone/>
            </a:pPr>
            <a:r>
              <a:rPr lang="en-US" sz="3600" dirty="0" smtClean="0"/>
              <a:t>1001  OP1 02H</a:t>
            </a:r>
          </a:p>
          <a:p>
            <a:pPr marL="0" indent="0">
              <a:buNone/>
            </a:pPr>
            <a:r>
              <a:rPr lang="en-US" sz="3600" dirty="0" smtClean="0"/>
              <a:t>1003  OP2 02H</a:t>
            </a:r>
          </a:p>
          <a:p>
            <a:pPr marL="0" indent="0">
              <a:buNone/>
            </a:pPr>
            <a:r>
              <a:rPr lang="en-US" sz="3600" dirty="0" smtClean="0"/>
              <a:t>1004  ADD OP1 OP2</a:t>
            </a:r>
          </a:p>
          <a:p>
            <a:pPr marL="0" indent="0">
              <a:buNone/>
            </a:pPr>
            <a:r>
              <a:rPr lang="en-US" sz="3600" dirty="0" smtClean="0"/>
              <a:t>1005  Store result OP3</a:t>
            </a:r>
          </a:p>
          <a:p>
            <a:pPr marL="0" indent="0">
              <a:buNone/>
            </a:pPr>
            <a:r>
              <a:rPr lang="en-US" sz="3600" dirty="0" smtClean="0"/>
              <a:t>1006   END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46520" y="2178000"/>
              <a:ext cx="3524760" cy="301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7160" y="2168640"/>
                <a:ext cx="354348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0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23219" y="1315878"/>
            <a:ext cx="3489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2000 Start</a:t>
            </a:r>
          </a:p>
          <a:p>
            <a:pPr marL="0" indent="0">
              <a:buNone/>
            </a:pPr>
            <a:r>
              <a:rPr lang="en-US" dirty="0" smtClean="0"/>
              <a:t>2001 OP4 01H</a:t>
            </a:r>
          </a:p>
          <a:p>
            <a:pPr marL="0" indent="0">
              <a:buNone/>
            </a:pPr>
            <a:r>
              <a:rPr lang="en-US" dirty="0" smtClean="0"/>
              <a:t>2003  ADD OP4 OP2</a:t>
            </a:r>
          </a:p>
          <a:p>
            <a:pPr marL="0" indent="0">
              <a:buNone/>
            </a:pPr>
            <a:r>
              <a:rPr lang="en-US" dirty="0" smtClean="0"/>
              <a:t>2004  Store result OP5</a:t>
            </a:r>
          </a:p>
          <a:p>
            <a:pPr marL="0" indent="0">
              <a:buNone/>
            </a:pPr>
            <a:r>
              <a:rPr lang="en-US" dirty="0" smtClean="0"/>
              <a:t>2005  END (Return)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23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1000  Start</a:t>
            </a:r>
          </a:p>
          <a:p>
            <a:pPr marL="0" indent="0">
              <a:buNone/>
            </a:pPr>
            <a:r>
              <a:rPr lang="en-US" dirty="0" smtClean="0"/>
              <a:t>1001  OP1 02H</a:t>
            </a:r>
          </a:p>
          <a:p>
            <a:pPr marL="514350" indent="-514350">
              <a:buAutoNum type="arabicPlain" startAt="1003"/>
            </a:pPr>
            <a:r>
              <a:rPr lang="en-US" dirty="0" smtClean="0"/>
              <a:t>  OP2 02H</a:t>
            </a:r>
          </a:p>
          <a:p>
            <a:pPr marL="0" indent="0">
              <a:buNone/>
            </a:pPr>
            <a:r>
              <a:rPr lang="en-US" dirty="0" smtClean="0"/>
              <a:t>1004   INR 1</a:t>
            </a:r>
          </a:p>
          <a:p>
            <a:pPr marL="0" indent="0">
              <a:buNone/>
            </a:pPr>
            <a:r>
              <a:rPr lang="en-US" dirty="0" smtClean="0"/>
              <a:t>1005  ADD OP1 OP5</a:t>
            </a:r>
          </a:p>
          <a:p>
            <a:pPr marL="0" indent="0">
              <a:buNone/>
            </a:pPr>
            <a:r>
              <a:rPr lang="en-US" dirty="0" smtClean="0"/>
              <a:t>1006  Store result OP3</a:t>
            </a:r>
          </a:p>
          <a:p>
            <a:pPr marL="0" indent="0">
              <a:buNone/>
            </a:pPr>
            <a:r>
              <a:rPr lang="en-US" dirty="0" smtClean="0"/>
              <a:t>1007   END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146160"/>
              <a:ext cx="11963880" cy="6172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0"/>
                <a:ext cx="119826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23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1000  Start</a:t>
            </a:r>
          </a:p>
          <a:p>
            <a:pPr marL="0" indent="0">
              <a:buNone/>
            </a:pPr>
            <a:r>
              <a:rPr lang="en-US" dirty="0" smtClean="0"/>
              <a:t>1001  OP1 02H</a:t>
            </a:r>
          </a:p>
          <a:p>
            <a:pPr marL="514350" indent="-514350">
              <a:buAutoNum type="arabicPlain" startAt="1003"/>
            </a:pPr>
            <a:r>
              <a:rPr lang="en-US" dirty="0" smtClean="0"/>
              <a:t>  OP2 02H</a:t>
            </a:r>
          </a:p>
          <a:p>
            <a:pPr marL="0" indent="0">
              <a:buNone/>
            </a:pPr>
            <a:r>
              <a:rPr lang="en-US" dirty="0" smtClean="0"/>
              <a:t>1004   INR 1</a:t>
            </a:r>
          </a:p>
          <a:p>
            <a:pPr marL="0" indent="0">
              <a:buNone/>
            </a:pPr>
            <a:r>
              <a:rPr lang="en-US" dirty="0" smtClean="0"/>
              <a:t>1005  ADD OP1 OP7</a:t>
            </a:r>
          </a:p>
          <a:p>
            <a:pPr marL="0" indent="0">
              <a:buNone/>
            </a:pPr>
            <a:r>
              <a:rPr lang="en-US" dirty="0" smtClean="0"/>
              <a:t>1006  Store result OP3</a:t>
            </a:r>
          </a:p>
          <a:p>
            <a:pPr marL="0" indent="0">
              <a:buNone/>
            </a:pPr>
            <a:r>
              <a:rPr lang="en-US" dirty="0" smtClean="0"/>
              <a:t>1007   END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8868" y="401479"/>
            <a:ext cx="3489291" cy="2663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2000  Start</a:t>
            </a:r>
          </a:p>
          <a:p>
            <a:pPr marL="0" indent="0">
              <a:buNone/>
            </a:pPr>
            <a:r>
              <a:rPr lang="en-US" dirty="0" smtClean="0"/>
              <a:t>2001  OP4 01H</a:t>
            </a:r>
          </a:p>
          <a:p>
            <a:pPr marL="514350" indent="-514350">
              <a:buAutoNum type="arabicPlain" startAt="2003"/>
            </a:pPr>
            <a:r>
              <a:rPr lang="en-US" dirty="0" smtClean="0"/>
              <a:t>  ADD OP4 OP2</a:t>
            </a:r>
          </a:p>
          <a:p>
            <a:pPr marL="514350" indent="-514350">
              <a:buAutoNum type="arabicPlain" startAt="2004"/>
            </a:pPr>
            <a:r>
              <a:rPr lang="en-US" dirty="0" smtClean="0"/>
              <a:t>  Store result OP5</a:t>
            </a:r>
          </a:p>
          <a:p>
            <a:pPr marL="514350" indent="-514350">
              <a:buAutoNum type="arabicPlain" startAt="2004"/>
            </a:pPr>
            <a:r>
              <a:rPr lang="en-US" dirty="0"/>
              <a:t> </a:t>
            </a:r>
            <a:r>
              <a:rPr lang="en-US" dirty="0" smtClean="0"/>
              <a:t> INR 2</a:t>
            </a:r>
          </a:p>
          <a:p>
            <a:pPr marL="0" indent="0">
              <a:buNone/>
            </a:pPr>
            <a:r>
              <a:rPr lang="en-US" dirty="0" smtClean="0"/>
              <a:t>2006  END (Return)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1268" y="3558335"/>
            <a:ext cx="3489291" cy="266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000 Start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001 OP6 01H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003  ADD OP6 OP5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004  Store result OP7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005  END (Return)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22120" y="108000"/>
              <a:ext cx="11963880" cy="6699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98640"/>
                <a:ext cx="11982600" cy="67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Encoder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8" y="1607736"/>
            <a:ext cx="6672106" cy="46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79800" y="272880"/>
              <a:ext cx="8433000" cy="5709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0440" y="263520"/>
                <a:ext cx="8451720" cy="57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5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324787"/>
              </p:ext>
            </p:extLst>
          </p:nvPr>
        </p:nvGraphicFramePr>
        <p:xfrm>
          <a:off x="798007" y="991611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0919" y="4658548"/>
            <a:ext cx="546983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( 7         6         1)     =   (                     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30080" y="19080"/>
              <a:ext cx="11119320" cy="6807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0" y="9720"/>
                <a:ext cx="11138040" cy="68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6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9" y="1447801"/>
            <a:ext cx="768438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48" y="99308"/>
            <a:ext cx="6500953" cy="660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851"/>
            <a:ext cx="10515600" cy="4961112"/>
          </a:xfrm>
        </p:spPr>
        <p:txBody>
          <a:bodyPr>
            <a:normAutofit/>
          </a:bodyPr>
          <a:lstStyle/>
          <a:p>
            <a:r>
              <a:rPr lang="en-GB" dirty="0"/>
              <a:t>There are four main structural components: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Central processing unit (CPU): </a:t>
            </a:r>
            <a:r>
              <a:rPr lang="en-GB" dirty="0"/>
              <a:t>Controls the operation of the computer and</a:t>
            </a:r>
          </a:p>
          <a:p>
            <a:pPr marL="0" indent="0">
              <a:buNone/>
            </a:pPr>
            <a:r>
              <a:rPr lang="en-GB" dirty="0"/>
              <a:t>performs its data processing functions; often simply referred to as </a:t>
            </a:r>
            <a:r>
              <a:rPr lang="en-GB" b="1" dirty="0"/>
              <a:t>processor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Main memory: </a:t>
            </a:r>
            <a:r>
              <a:rPr lang="en-GB" dirty="0"/>
              <a:t>Stores data.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I/O: </a:t>
            </a:r>
            <a:r>
              <a:rPr lang="en-GB" dirty="0"/>
              <a:t>Moves data between the computer and its external environment.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System interconnection: </a:t>
            </a:r>
            <a:r>
              <a:rPr lang="en-GB" dirty="0"/>
              <a:t>Some mechanism that provides for </a:t>
            </a:r>
            <a:r>
              <a:rPr lang="en-GB" dirty="0" smtClean="0"/>
              <a:t>communication among </a:t>
            </a:r>
            <a:r>
              <a:rPr lang="en-GB" dirty="0"/>
              <a:t>CPU, main memory, and I/O.</a:t>
            </a:r>
          </a:p>
        </p:txBody>
      </p:sp>
    </p:spTree>
    <p:extLst>
      <p:ext uri="{BB962C8B-B14F-4D97-AF65-F5344CB8AC3E}">
        <p14:creationId xmlns:p14="http://schemas.microsoft.com/office/powerpoint/2010/main" val="24365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2649</Words>
  <Application>Microsoft Office PowerPoint</Application>
  <PresentationFormat>Custom</PresentationFormat>
  <Paragraphs>245</Paragraphs>
  <Slides>69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Computer Organization and Architecture</vt:lpstr>
      <vt:lpstr>Introduction to Computer Organization</vt:lpstr>
      <vt:lpstr>PowerPoint Presentation</vt:lpstr>
      <vt:lpstr>PowerPoint Presentation</vt:lpstr>
      <vt:lpstr>PowerPoint Presentation</vt:lpstr>
      <vt:lpstr>PowerPoint Presentation</vt:lpstr>
      <vt:lpstr>structure</vt:lpstr>
      <vt:lpstr>PowerPoint Presentation</vt:lpstr>
      <vt:lpstr>PowerPoint Presentation</vt:lpstr>
      <vt:lpstr>PowerPoint Presentation</vt:lpstr>
      <vt:lpstr>A Brief History of Computers</vt:lpstr>
      <vt:lpstr>PowerPoint Presentation</vt:lpstr>
      <vt:lpstr>PowerPoint Presentation</vt:lpstr>
      <vt:lpstr>PowerPoint Presentation</vt:lpstr>
      <vt:lpstr>PowerPoint Presentation</vt:lpstr>
      <vt:lpstr>The Second Generation: Transistors</vt:lpstr>
      <vt:lpstr>The Third Generation: Integrated Circuits</vt:lpstr>
      <vt:lpstr>PowerPoint Presentation</vt:lpstr>
      <vt:lpstr>PowerPoint Presentation</vt:lpstr>
      <vt:lpstr>PERFORMANCE ASSESSMENT</vt:lpstr>
      <vt:lpstr>PowerPoint Presentation</vt:lpstr>
      <vt:lpstr>DESIGNING FOR PERFORMANCE</vt:lpstr>
      <vt:lpstr>Improvements in Chip Organization and Architecture</vt:lpstr>
      <vt:lpstr>Improvements in Chip Organization and Architecture</vt:lpstr>
      <vt:lpstr>Improvements in Chip Organization and Architecture</vt:lpstr>
      <vt:lpstr>Improvements in Chip Organization and Architecture</vt:lpstr>
      <vt:lpstr>Multicore, Mics, and GPGPUs</vt:lpstr>
      <vt:lpstr>Multicore, Mics, and GPGPUs</vt:lpstr>
      <vt:lpstr>Multicore, Mics, and GPGPUs</vt:lpstr>
      <vt:lpstr>multicore computer structure</vt:lpstr>
      <vt:lpstr>multicore computer structure</vt:lpstr>
      <vt:lpstr>multicore computer structure</vt:lpstr>
      <vt:lpstr>Amdahl’s Law</vt:lpstr>
      <vt:lpstr>Little’s Law</vt:lpstr>
      <vt:lpstr>Little’s Law</vt:lpstr>
      <vt:lpstr>Little’s Law</vt:lpstr>
      <vt:lpstr>Little’s Law</vt:lpstr>
      <vt:lpstr>Basic Measures of Computer Performance</vt:lpstr>
      <vt:lpstr>Example on CPI and MIPS</vt:lpstr>
      <vt:lpstr>Example on CPI and MIPS</vt:lpstr>
      <vt:lpstr>Top level view of computer function and evolution</vt:lpstr>
      <vt:lpstr>Computer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Interrupts</vt:lpstr>
      <vt:lpstr>Interrupts</vt:lpstr>
      <vt:lpstr>PowerPoint Presentation</vt:lpstr>
      <vt:lpstr>PowerPoint Presentation</vt:lpstr>
      <vt:lpstr>PowerPoint Presentation</vt:lpstr>
      <vt:lpstr>PowerPoint Presentation</vt:lpstr>
      <vt:lpstr>Interconnection structures</vt:lpstr>
      <vt:lpstr>PowerPoint Presentation</vt:lpstr>
      <vt:lpstr>PowerPoint Presentation</vt:lpstr>
      <vt:lpstr>Bus interconnection</vt:lpstr>
      <vt:lpstr>PowerPoint Presentation</vt:lpstr>
      <vt:lpstr>Quick Path Interconnect (QPI) </vt:lpstr>
      <vt:lpstr>Point to point interconnection</vt:lpstr>
      <vt:lpstr>PCI Express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Octal to Binary Encoder</vt:lpstr>
      <vt:lpstr>Truth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Kiran</dc:creator>
  <cp:lastModifiedBy>swapnin</cp:lastModifiedBy>
  <cp:revision>83</cp:revision>
  <dcterms:created xsi:type="dcterms:W3CDTF">2019-09-03T10:27:38Z</dcterms:created>
  <dcterms:modified xsi:type="dcterms:W3CDTF">2020-09-24T06:49:01Z</dcterms:modified>
</cp:coreProperties>
</file>