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Comparator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dirty="0" smtClean="0"/>
              <a:t>Single bit Comparator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2526"/>
            <a:ext cx="7162800" cy="286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137160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comparator used to compare two bits, i.e., two numbers each of single bit is called a single bit comparator.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It </a:t>
            </a:r>
            <a:r>
              <a:rPr lang="en-US" sz="2400" dirty="0"/>
              <a:t>consists of two inputs for allowing two single bit numbers and three outputs to generate less than, equal and greater than comparison outputs.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365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6781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14800"/>
            <a:ext cx="63246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457200"/>
            <a:ext cx="13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Truth Table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3581400"/>
            <a:ext cx="1786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Logic Equation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692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4191000" cy="487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Logic Circuit Diagram</a:t>
            </a:r>
            <a:endParaRPr lang="en-US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705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71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639762"/>
          </a:xfrm>
        </p:spPr>
        <p:txBody>
          <a:bodyPr>
            <a:noAutofit/>
          </a:bodyPr>
          <a:lstStyle/>
          <a:p>
            <a:r>
              <a:rPr lang="en-US" b="1" dirty="0"/>
              <a:t>2-Bit Comparator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270" y="1219200"/>
            <a:ext cx="8229600" cy="2590800"/>
          </a:xfrm>
        </p:spPr>
        <p:txBody>
          <a:bodyPr/>
          <a:lstStyle/>
          <a:p>
            <a:r>
              <a:rPr lang="en-US" dirty="0"/>
              <a:t>A 2-bit comparator compares two binary numbers, each of two bits and produces their relation such as one number is equal or greater than or less than the other.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76390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93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214313"/>
            <a:ext cx="753427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22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696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02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762000"/>
            <a:ext cx="87915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01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391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11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93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Comparator</vt:lpstr>
      <vt:lpstr>Single bit Comparator</vt:lpstr>
      <vt:lpstr>PowerPoint Presentation</vt:lpstr>
      <vt:lpstr>Logic Circuit Diagram</vt:lpstr>
      <vt:lpstr>2-Bit Comparator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Comparator</dc:title>
  <dc:creator>SWAPNIL</dc:creator>
  <cp:lastModifiedBy>swapnin</cp:lastModifiedBy>
  <cp:revision>5</cp:revision>
  <dcterms:created xsi:type="dcterms:W3CDTF">2006-08-16T00:00:00Z</dcterms:created>
  <dcterms:modified xsi:type="dcterms:W3CDTF">2020-09-21T05:33:15Z</dcterms:modified>
</cp:coreProperties>
</file>