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2" r:id="rId9"/>
    <p:sldId id="273" r:id="rId10"/>
    <p:sldId id="269" r:id="rId11"/>
    <p:sldId id="265" r:id="rId12"/>
    <p:sldId id="266" r:id="rId13"/>
    <p:sldId id="271" r:id="rId14"/>
    <p:sldId id="268" r:id="rId15"/>
    <p:sldId id="270" r:id="rId16"/>
    <p:sldId id="274" r:id="rId17"/>
    <p:sldId id="275" r:id="rId18"/>
    <p:sldId id="276" r:id="rId19"/>
    <p:sldId id="267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5:56:12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18715 2752,'-88'-18,"-35"0,-36-52,53 35,-35 35,-88-18,17-17,-35-18,-106 17,36 36,-36 0,-35 0,-36 0,-87 0,141 0,-124 0,123 0,-70 0,88 0,18 0,18 0,105 0,-70 0,0 0,0 0,-71 0,35 0,36 0,0 0,0 0,35 0,0 0,-71 0,71 0,-88 0,53 0,-36 0,1 0,-36 0,141 0,-70 0,35 0,0 0,71 0,-71 0,35 0,1 0,-1 0,-35 0,35 0,1 0,70 0,-71 0,36 0,52 0,18 0,0 0,-17 36,52-19,1 1,-36 35,18-18,-106 53,53-35,-18 18,35-18,-34 53,69-71,37 18,-19-18,-17 36,35-36,0 0,-18 36,36-1,18 1,-36 35,17-53,36 52,-17 19,-36-1,35-17,18 71,0-54,0 53,0 36,0-35,0-36,0 70,0-105,0 35,0-53,0 36,53-1,-35 36,52-35,-17 52,53 18,-18-35,-35 17,53 53,-71-34,71-19,-53-53,18 36,-19 35,19-141,35 141,-71-141,53 88,18-35,-35-18,52 18,36 17,0-34,-1 16,-34-52,-71-17,70-1,-70 36,35-54,-35 1,0 17,35 0,18-17,53 0,17 35,-17-18,-18-18,0-17,-17 18,-18-18,-18 53,-35-35,35-1,-17 1,52 35,-35-36,53 19,89 34,-125-34,54-19,-53 1,53 35,52-18,-52-17,-18-1,53 72,-17-54,-54-18,18 36,-105-53,-1 0,-18 0,19 0,-19 0,1 18,70-18,0 18,54-1,-19 36,53-35,-34-18,16 35,-87-17,35-18,-18 17,-35 1,35 0,18-18,17 35,18-35,71 18,-53 35,-18-53,-35 0,-18 0,-18 0,-17 0,0 0,53 0,18 0,17 0,70 0,-34 0,70 0,-71 0,-70 0,88 0,-88-36,0 36,-53-17,52 17,19 0,17-53,-18 35,54 18,-36-18,18-17,17 35,0-53,-52 36,17 17,-17-18,-19 18,142-35,-35-18,70 17,18-16,18-37,-1 1,-52 0,-18 17,-53 18,-18 18,-17-35,-18 34,-18 1,1-18,-1 0,36-53,53 18,-18 18,-36-36,37 0,-37 18,-34 17,34-17,-105 70,53 1,18-1,-54 18,71-53,-35 53,-35-17,-18 17,17-18,-34 18,34-18,36-35,0 36,352-107,-175 54,-54-36,-70 0,-1 0,-69 36,16-1,-69 36,17-18,-18 35,-17 1,17-1,0-17,18-89,0 36,70-71,-87 36,69-71,19 17,-18-87,-53 70,35 53,-35-53,53 35,-106 18,35-18,18 36,-53-19,53 54,-53-18,0 1,17 16,-17-16,0-1,0 35,0-17,0 0,-17 17,-36 1,35-1,-17 1,0 34,17 1,-17 0,-36-18,54 35,-36 1,0-54,0 36,-159-53,53-1,18 19,-53-18,0 17,35-17,-52 0,17 17,-36-17,89 35,-17-18,-54 36,53 18,18-36,18 35,-1-35,71 53,-35-35,35-1,0 36,-35-35,35 35,-35-35,-18 0,18 35,35-18,0 18,-35 0,70 0,-70-18,70 18,-35 0,18-35,-53 35,35 0,18-18,-18 18,18 0,-18 0,17 0,-17 0,18 18,18-18,-19 0,1 18,17-18,-17 0,17 17,1 1,-18 0,-1-1,19 1,-19-18,19 18</inkml:trace>
  <inkml:trace contextRef="#ctx0" brushRef="#br0" timeOffset="12786.8912">6421 4339,'0'0,"-18"0,-35 0,-17 0,35 0,-54 0,19 0,34 0,-52 0,35 0,0 0,1 18,16-1,-52-17,35 36,-17-1,17 0,-36 53,19 36,-36 35,36-36,-54 106,54-34,-19 34,1-88,70 88,18-52,0-72,0 1,0 0,18-18,35 36,18-1,-18 1,52-1,1 36,18-36,-19-17,37-35,52 35,0-18,-36-35,19-36,34-17,-105 0,0 0,-18 0,-35-17,18-89,-36-53,18-88,-53 36,53-36,-53-36,0 1,0 0,-35 17,-124-17,88 123,-35 1,-52-1,17 53,0 18,52 53,1 35,35 0,-53 0,-17 53,-106 88,105-36,-70 37,53 52,70-71,19 53,52-34,-36-19,36-17,18 53,17-106,36-1,-1 72,18-54,1-17,105 89,-18-90,18 1,53-35,-35-18,70 0,-70 0,-36 0,-53-71,54-70,-107 18,-52-89,17 18,-35-88,0 35,-70-35,-36 88,-159-71,-17 18,70 106,-52 88,-18-35,70 88,0 0,36 0,52 0,1 71,0 17,52 18,71-1,-18 37,18 69,0-34,36 52,105 0,-18 18,1-53,52-17,-17-19,35-52,-35-53,-18-35,-35-18,-1 0,-34 0,17-141,0-18,-88-53,18 0,-18 1,0 70,-35-18,-36 35,-70-34,18 34,34 54,1-1,-176 18,87 53,-70 0,36 0,17 53,35 53,71 17,35 71,-36-35,89-18,0-35,0 35,36-17,70 35,-18-54,35-34,1-36,34 0,-16 18,69-53,-105 0,53 0,-36-53,-70-52,18 16,-36-16,-17-54,-18 53,0 18,0 17,0 1,0 52,-18-17,0 35,-17-18,-35 18,17 0,35 0,0 0,-35 0,18 0,18 0,-1 0</inkml:trace>
  <inkml:trace contextRef="#ctx0" brushRef="#br0" timeOffset="23039.7447">16581 8661,'-18'0,"1"0,-36 0,35 0,0 0,-17 0,18 0,-19 17,-34 36,34-35,-17 0,53-1,-17 1,-1-18,-35 35,18 0,17-17,18 0,-35 35,17-36,1 36,-1-18,-17-17,35 0,-18 17,1 18,-1-18,0-17,1 17,17 0,-18 18,0-35,18 17,0 18,0-35,0-1,0 1,0 0,0-1,0 36,0-35,0-1,0 1,0 53,0-1,0-34,0 52,36-35,-19-18,1 0,-18-17,0-1,0 1,18-18,17 18,-17-18,-1 0,18 0,-17 0,0 0,35 0,-36 0,36 0,0-36,-18 36,1-17,-19 17,36-18,-35 18,35-17,-36 17,1 0,17-36,-17 36,0 0,-1 0,19 0,-19 0,1 0,17 0,-17 0,-1 0,19 0,-19-17,19-1,-19 18,-17-18,18 1,-1-1,-17 0,18-34,0 16,35-52,-36 53,1-18,-18 35,53-52,-53 17,18 35,-18-17,17-18,-17 18,18-18,-18 35,0-35,0 18,0 17,0-17,0 17,0 1,0-54,0 53,0-17,0 18,0-1,0 0,0-17,0 0,-18 35,1-18,17 0,-18-17,0 18,1 17,-1 0,-17-18,-1 18,1 0,0 0,17 0,-17 0,17 0,-17 0,-18 0,35 0,-34 35,16-35,1 18,-18 17,35-35,-70 53,88-35,-17-18,-1 17,0-17,1 18</inkml:trace>
  <inkml:trace contextRef="#ctx0" brushRef="#br0" timeOffset="27121.6742">16281 9349,'35'-18,"-17"18,0 0,17 0,18 0,17 0,1 0,-18 0,17 0,1 0,-36 0,18 0,-18 0,-17 0,17 0,-17 0,0 0,52 0,-35 0,18 0,-17 0,-1 0,-17 0,-1 0,36 0,-18 0,18 0,-17 0,52 0,-18 0,19 0,-37 0,1 0,18 0,-53 0,-1 0,1 0,17 0,0 0,-17 0,17 0,-17 0,0 0,17 0,0 0,36 0,-54 0,54 0,-36 0,0 0,-17 0,0 0,-1 0,19 18,-19-1,-17 54,18-1,-18-52,0 70,0-53,0 36,0 0,0-54,0 71,0-52,0 17,0-18,0 0,18 18,-18-18,0-17,0 0,0-1,0 36,0-35,0 52,0-34,0 17,0 17,0-17,0 35,0-35,0 0,0 35,0-35,0-18,0 18,0-35,0 17,0 18,0-17,0-1,0 18,0-18,0 0,0-17,0 17,0 0,0 18,0-35,0 0,0 70,0-18,0-34,0 52,0-18,0 19,0-36,0 17,0 1,0-36,0-17,0 17,-36 35,36-52,0 0,0-1,0 19,0-1,0-17,0 34,-17 1,17-17,0 69,-18-69,18 52,0-18,-18 19,-35-1,53-53,0 36,0-36,-17 18,17-18,0 18,0-35,0 17,0 0,0 1,0 16,0-34,0 0,0-1,0 1,0 17,0 36,0-36,0 18,0 0,0 0,0 35,0-35,0 0,0-18,0 18,0-18,0 18,0-35,0 0,0 17,0-17,-71-18,1 0,17 0,-53 0,-18 0,19 0,-1 0,0 0,18 0,-18 0,53 0,0 0,0 0,18 0,-53 0,17 0,36 0,-71 0,35 0,-34 0,-19 0,18 0,36 0,-18 0,52 0,-17 0,36 0,-19 0,19 0,-1 0,-17 0,-18 0,18 0,-36 0,54 0,-19 0,19 0,-1-18</inkml:trace>
  <inkml:trace contextRef="#ctx0" brushRef="#br0" timeOffset="28216.02">16581 13458,'-18'0,"1"0,-36 0,-18 18,-70 53,0-1,17-34,1 34,17-52,-17 52,34-34,-34 34,70-35,-17-35,34 18,-17 17,18-17,0 0,17-18,1 0,34 35,18 0,36 18,-18 0,35 0,0 17,0-34,1 34,-1-34,-18 34,-34-52,17 17,-18-17,-17-1,-1 1,1-18,35 18,-18 17,18-18,35 1,-35-18,0 18,-35-18,-1 0,36 0,-18 17,-17 1</inkml:trace>
  <inkml:trace contextRef="#ctx0" brushRef="#br0" timeOffset="34416.657">14164 14993,'-17'-35,"-1"17,0 1,1 17,-18-18,-1-35,19 53,-19-18,-17 1,36-1,-1 0,-17 1,-18-1,-18-35,36 36,17 17,-17 0,18 0,-36-18,17 18,-52-71,71 71,-19 0,-52-17,35-1,-17 18,-1 0,18-53,-35 53,35 0,-53-17,71 17,17-18,-52 18,52 0,-35 0,0 0,-17 0,-19 0,-16 0,-36 0,35 0,0 0,71 0,-1 0,-52 0,53 0,-18 0,-18 0,1 0,-1 0,-35 0,1 0,16 0,54 0,-35 0,52 0,-35 0,18 0,-71 35,71-35,-18 0,-35 18,70-18,-53 0,18 17,36-17,-54 0,36 18,-18-18,0 0,0 18,36-1,-36-17,0 0,-18 18,54 0,-36-18,35 17,-17 19,17-36,-17 17,17 1,-35 35,18 0,35 0,-18 0,-17 17,35-35,0 18,-18 0,18-35,0 17,0 18,0 0,0-18,0 53,0-17,0-18,0 17,0-34,18 17,17 35,1-35,16 35,19 35,-36-87,36 52,-18-35,-18 0,89-36,-89 19,35-19,19 1,-19-18,36 0,17 35,89 18,17-35,54 17,-1-35,0 0,0 0,-105 0,34 0,-105 0,-35 0,-36 0,18 0,-35 0,-1 0,36 0,-18 0,71-35,-18 35,-17 0,17-18,-35 18,0 0,-18-18,1 1,-1 17,0-18,0 1,1-1,52 18,-53-18,18 18,-18 0,18 0,-17-17,52-19,-71 19,36 17,-35-18,35 0,0-17,-18-18,36 18,-18-18,-36 18,18-1,1 19,-36-54,17 36,1 0,-18-1,18-69,35 52,-36 17,1-52,-1 53,19-53,-19 52,-17 1,0 18,0-36,0 35,0 0,0-17,0 0,-17 17,-19-17,1 17,0 1,17 17,-17-18,-18-35,35 53,-17-18,-18 18,18-17,-36 17,36-18,-18 1,36-1,-1 18,-17 0,17 0,0 0,-17 0,17 0,-17 0,-18-35,18 35,0 0,-1 0,1 0,18 0,-19-18</inkml:trace>
  <inkml:trace contextRef="#ctx0" brushRef="#br0" timeOffset="36585.4701">9437 15857,'-53'0,"36"0,-125 0,37 0,-107 0,71 0,-53 36,53-36,-36 35,54-17,52-18,-105 35,0 18,17-36,18 1,-71-18,0 35,18 18,-17 0,-54-18,53 18,1-35,-36 17,88-17,-17 35,35-53,-18 35,88-35,36 0,-36 18,-34-1,-1-17,-106 18,53 17,-17-17,-36 17,54-17,16 35,54-53,35 17,36-17,-1 0</inkml:trace>
  <inkml:trace contextRef="#ctx0" brushRef="#br0" timeOffset="37464.3561">3775 16263,'-18'0,"-34"0,16 35,-52 54,53-37,-36 72,54-71,-54 35,18 0,35-35,-17 0,18-18,-1-35,18 18,53 0,176 35,53-53,-35 0,36 0,-72 0,36 0,-106 0,-70 0,-54 0</inkml:trace>
  <inkml:trace contextRef="#ctx0" brushRef="#br0" timeOffset="39562.1952">547 15646,'0'17,"18"89,-1-18,1 18,-18 35,53-17,0-1,-53-52,0 35,18-36,-18-17,0-18,0 1,17-19,1 1,-18 0,70-18,36 0,71 0,17 0,17 0,-34 0,-124 0,35 0,-88-18,35 18,-17-18,-18-17</inkml:trace>
  <inkml:trace contextRef="#ctx0" brushRef="#br0" timeOffset="40800.7325">1676 15998,'0'0,"-18"0,1 0,-19 0,19 0,-1 0,-17 0,17 0,-17 18,17 0,-17 52,17-17,18-35,0 17,0 18,0 18,0-36,0 53,0 18,18-88,0 34,-1 1,54 18,-53-71,34 53,-34-18,35-35,-18 0,18 0,-17 0,16 0,1-35,0-18,-35-18,17 1,-35-18,0 17,0-17,0 35,0 18,0 17,0 0,0 54,71 52,-36-35,53 17,-70-52,17 17,18-35,0 0,-18 0,53 0,-17 0,17-53,71-70,-106 35,17-106,-34 35,-36 53,0-35,0 0,0 35,-71-53,36 36,-18 35,18-1,-54-34,54 88,35-1,-35 1,17 17,1-17,17 106,0 35,35 35,18-18,35 71,-17 36,-36-89,0-18,0-17,-17-18,53 36,-71-107,17 36,-17-18,18-35</inkml:trace>
  <inkml:trace contextRef="#ctx0" brushRef="#br0" timeOffset="41312.8119">2417 15857,'0'0,"88"-53,106-52,18 16,-18 19,35-18,-88 35,-17-18,-54 54</inkml:trace>
  <inkml:trace contextRef="#ctx0" brushRef="#br0" timeOffset="41873.9002">3810 15275,'0'18,"0"17,-70-17,35-18,-1 17,-34 19,17 17,-35 0,70-18,-35 88,18-52,17 52,0-34,18-19,0 18,0 1,0-19,0-35,36-17,-19-18,36 35,0-35,106 0,-53 0,53 0,-18 0,-36 0,-87 0,17 0,-35-17,18-1,-18-35,0 0,0 0,0-53</inkml:trace>
  <inkml:trace contextRef="#ctx0" brushRef="#br0" timeOffset="42584.5695">3934 14323,'0'35,"70"106,-17 36,53 17,-18 35,53 71,-88-124,53 53,-53-52,18-54,-18-34,-53-54,17-18,-34-52,17-71,0 0,0-70,17 88,36 0,-18 0,18 35,-17 17,-19 19,1-1,0 18,52 0,-52 0,52 35,-52-17,0 0,52 35,-52-36,-1 1,1-1,17 1,-17-18</inkml:trace>
  <inkml:trace contextRef="#ctx0" brushRef="#br0" timeOffset="43376.7532">882 17568,'36'0,"-19"0,1 0,70 53,-88 88,53 18,18 0,70 405,-124-511,-17-35,18 35,0-36,-18 1,17 17,-17-17,0 0</inkml:trace>
  <inkml:trace contextRef="#ctx0" brushRef="#br0" timeOffset="44072.2">970 17463,'53'0,"53"0,35 0,36 0,17-36,-53 19,0 17,18-53,-106 53,0-18,-36 18,1 0,17 0,-17 0,-1 0,1-18</inkml:trace>
  <inkml:trace contextRef="#ctx0" brushRef="#br0" timeOffset="46024.5741">1182 17815,'18'18,"17"-18,71 0,-18 18,53-18,-70 0,17 0,-53 0,-17 0</inkml:trace>
  <inkml:trace contextRef="#ctx0" brushRef="#br0" timeOffset="46792.7962">2928 17392,'0'53,"0"35,0-17,0 34,0 1,0-18,0-52,0 17,0-36,0 19,0-19,0 1,0 17,0 0</inkml:trace>
  <inkml:trace contextRef="#ctx0" brushRef="#br0" timeOffset="48440.4995">3052 17392,'0'-35,"18"17,-18 0,17 1,1-1,35 18,17 0,-17-18,0 18,0-17,0 17,-18 0,0 0,-17 0,0 0,35 0,-18 0,18 0,0 0,53 0,-1 0,1 0,-35 0</inkml:trace>
  <inkml:trace contextRef="#ctx0" brushRef="#br0" timeOffset="49593.5153">3052 17745,'35'0,"36"0,-1 0,18 0,-17 0,-18 0,0 0,-36 0,1 0,17 0,-17 0,0 0,-1 0,1 0,0 0,17-18,-17 0,-1-17</inkml:trace>
  <inkml:trace contextRef="#ctx0" brushRef="#br0" timeOffset="73280.4534">20691 13564,'0'0,"0"-17,-18-19,-35-17,36 36,-1-1,-35-35,35 36,-35 17,1-18,-37-17,72 35,-1 0,-52 0,17-18,-18 18,53-18,-87 1,52 17,-18 0,-35 0,18 0,18 0,34 0,-52 0,35 0,18 0,-18 0,18 0,17 0,-35 0,0 35,-35 0,0 1,35 17,-35-18,-1 71,1-71,18 71,-1-71,54 0,-36 18,35 71,0-89,-35 53,36-35,-1-18,18 54,-17-19,17 36,0-35,0 17,0 0,0 18,0 0,0-1,0-34,0-18,0 0,0 17,0 1,0-1,0-17,0 18,35 0,18 17,-36-53,19 88,34-70,-17 18,-35-36,52 18,-17-35,18 52,17 1,-35-18,17-18,-17 18,36 0,-54-35,106 34,-88-16,88-36,-70 17,87 36,-17-53,18 36,-88-19,35-17,-36 0,-17 0,-18 0,1 0,-19 0,18 0,54 0,-36 0,35 0,-18 0,19 0,-54-17,35 17,-52-18,35 18,-18-35,-17 17,35 0,53-35,-18-17,18-18,-18 35,0 0,0-18,-53 1,1 17,-1 18,-35-71,18 18,-18-18,17 18,-17-54,18 37,-18 16,0 19,0-71,0 0,0 70,0-52,-71-1,-34-52,34 70,-35-18,71 36,-36 35,1-53,34 54,1-1,0 17,-18-17,0 1,35 34,-34-35,16 18,-17-1,0 1,53 17,-17 18,-1 0,1-17,-36-1,17 1,19-1,-19 0,19 18,-1-17,-17 17,17 0,1 0</inkml:trace>
  <inkml:trace contextRef="#ctx0" brushRef="#br0" timeOffset="74328.0411">20797 13458,'17'-17,"-17"-36,36 0,-1 18,18-71,-18 53,18 0,17-17,19-19,-1 19,-18 17,19-53,34 0,-52 71,-18-18,-36 35,1 1,-1-1,-17 0</inkml:trace>
  <inkml:trace contextRef="#ctx0" brushRef="#br0" timeOffset="75145.8226">21114 12118,'18'0,"17"0,36 0,34 0,19 18,17 17,-18-18,-52 1,17-18,-53 35,18 1,-35-36,0 17,-1 19,-17-1,53 106,-53-70,18 52,-18 18,18 36,17-36,-35 17,35-52,0 18,-35-89,0-17,0-1</inkml:trace>
  <inkml:trace contextRef="#ctx0" brushRef="#br0" timeOffset="126944.9209">14799 7267,'-17'-17,"-36"17,-53 0,-106-18,71 18,-106 0,0 0,-35 0,0 0,-36 0,1 88,-1-88,36 0,-35 35,70 1,35-36,18 0,18 0,35 0,35 0,0 0,0 0,-35 0,17 35,-17-35,-88 35,88-17,17 17,1 36,17-54,18 1,53-18,-18 0,35 0,-17 35,17-35,1 18,-54-18,18 35,-35 18,17-35,36-1,-36 1,54 17,-18-17,-1 17,19 1,-1-1,-35 53,35 0,18-35,0 0,0 0,0 0,0 17,0-34,0 17,36-18,-36 0,70 53,-17-35,18 0,70 35,88 18,53 53,89-36,-18-105,140 53,-87-1,-18-70,-70 0,-71 0,-71 0,36 0,-71 0,0 0,53 0,-53 0,35 0,107 0,-36 0,0 0,70 0,-70-17,-71-36,18 0,-52 0,-54 35,0-35,-35 36,53-1,-53 0,17-17,1-18,-18 0,-18 36,0-19,0 1,18 0,-35-1,0-34,-1 17,19 18,34-53,18-18,-52 70,34-52,-52 18,-1 34,-17-34,0 52,0-88,0 18,0 18,0-19,-17 54,-71-88,35 87,-18-17,1 1,-19 16,1-17,35 53,-53-17,36 17,-36 0,-17 0,52 0,36 0,-18 0,18 0,-18 0,17 0,19 0,-36 0,18 0,-1 0,1 0,-36 0,54 0,-36 0,35 0,1 0,17 17,-18 1,0-18</inkml:trace>
  <inkml:trace contextRef="#ctx0" brushRef="#br0" timeOffset="255904.1387">6103 2999,'0'-18,"-17"36,-19 35,36 17,-35-35,35 1,0-19,-17 1,17 17,0-17,0-1,0 1,0 0,0 52,0-17,0 35,0-35,0 0,0 18,0-36,17-35,-17 35,0-17,0 0,18-1,-18 1,17 0,1-18,0 0,-1 17,19-17,-19 0,1 0,0 0,35 0,-18 0,53-35,-88 17,53 1,0-19,-53 19,35-19,-17 19,17-18,0-1,-35 1,18 0,-18-1,18 19,-18-18,17-1,-17 19,0-1,0-17,0 17,0 0,0 1,0-19,0 19,0-1,0-17,-35 0,17 17,1 0,-36-17,53 17,-18 1,0 17,-17-18,18 1,-1-1,-17 0,17 1,0-1,1 0,-1 1,0 17,1 0,-1 0,1 0,-1 0,-17 0,-1 53,19-53</inkml:trace>
  <inkml:trace contextRef="#ctx0" brushRef="#br0" timeOffset="258617.2773">12101 4498,'17'-18,"1"18,35 18,-53 17,17 18,-17 0,18 18,-18-18,0 17,0-35,35 1,-35 34,18-17,-18-18,0 18,18-17,-18 16,0-16,0-1,0-17,0-1</inkml:trace>
  <inkml:trace contextRef="#ctx0" brushRef="#br0" timeOffset="259695.8999">11924 5027,'36'0,"16"-18,54-34,18 34,-18 18,52-53,-105 35,-17 1,-1-1,18 18,-36-18,1 1</inkml:trace>
  <inkml:trace contextRef="#ctx0" brushRef="#br0" timeOffset="260624.1593">13653 4427,'0'53,"0"-35,0 70,0 18,0-35,0 34,0 54,0-53,0 0,0-53,0-18,0 18,0-35,0-1,0 1,0 17,0-17,0 35,0-36,0 1</inkml:trace>
  <inkml:trace contextRef="#ctx0" brushRef="#br0" timeOffset="265673.1293">18574 6844,'-18'35,"18"-17,0-1,0 1,18 53,-18-1,0-52,0 17,18 18,-18-35,0 17,0 0,17-17,-17 0,0-1,0 1,0-1,0 19,0-1,0-17,18 35,0-53,-18 17,0 36,0-35,0-1,0 19,0-19,0-105,0 53,0-18,0-35,0 70,0-70,0 70,0-35,0 36,0-1,0 0,0 1,0-1,0 0,0 1,0-1,0 1,0-1,0 0,0-17,0 0,0 52,0 36,0 0,0 35,0-35,0-17,0 17,0-18,0 18,0-36,0 1,0 0,0 17,0-17,0-1,-18-17,18-35,-71-89,71 72,0-37,-17 36,17 0,-18-35,18 53,0-18,0 35,0 1,0 105,0-35,0 0,0 35,0-70,0 17,18 0,-18-17,0-36,0-17,0 0,0 17,0-17,17 35,-17-18,0 0,0-17,0 18,0-1</inkml:trace>
  <inkml:trace contextRef="#ctx0" brushRef="#br0" timeOffset="283897.078">18997 7532,'18'17,"-18"1,35 17,18 36,-35-36,35 53,-36-52,19 52,17 0,0-17,-18-18,-18-18,1 18,0-18,-1-17,1 17,0-17,-1 34,-17-34,53 35,-53-18,18 1,0 34,52 54,-52-36,17 18,36-1,-71-52,17 18,1 0,-1-19,19 54,-36-35,35-1,-17 54,-1-71,19 53,-1 52,-35-17,17-35,-17 18,36 17,-1-53,-35 53,18-53,-18 53,35-35,-35-17,0 16,0 1,0 0,0 0,0-36,0 36,0-35,0 17,0-17,0-36,0 35,0-34,0 52,0-35,0 0,0 0,0 35,-35-35,35-18,-18 18,-17 35,-1-17,19-36,-36 35,18 1,-1-18,-34-18,17 36,-71 35,36-71,-106 53,35-17,36-18,-18-1,17-34,36 53,-53-54,-53 19,18 34,-18-17,-71 35,18-52,0-19,71 36,52-53,18 35,18-35,53 0,17 0,-17 0,0 18,0-18,-54 0,19 0,-71 0,0 0,35 0,0 0,18 0,52 0,-16 0,16 0,19 0,-36 18,35-18,18-36</inkml:trace>
  <inkml:trace contextRef="#ctx0" brushRef="#br0" timeOffset="284879.8645">15893 13441,'0'53,"0"17,0 19,0-19,0-17,-35 35,17-53,-17 36,-18-18,35-18,1 0,17-17,0 0,0-1,0 36,35 0,-35-35,53 17,17 0,-34-35,-1 18,-17-18,17 0,-18 0,36 0,-17 0,17 0,-1 0,37 0,-36 0,0 0,-18 0,-18 0</inkml:trace>
  <inkml:trace contextRef="#ctx0" brushRef="#br0" timeOffset="288049.7202">13988 14270,'0'-18,"18"18,-18 18,0 0,0-1,0 54,0-54,0 54,0-36,0 18,0-35,0 35,0-36,0 1,0 17,0-17,0-1,0 36,0-35,0 0,0-54,0-34,-36 17,36 35,0-17,0-36,0 54,0-54,0 36,-17-18,17 71,0 17,0 0,0 18,0 0,0 0,0-18,0 1,0-19,0-34,0-54,0-17,0 53,0-18,17 17,-17 19,0-1,18 0,0 36,-18 53,0 17,0-35,35 17,-35 1,0-54,18 1,-18 53,17-54,-17-123,0 71,0-53,0 17,0 36,18-35,-18 52,0-17,0 17,17 0,1 18,-18 18,0 17,0-17,0 17,0 18,0-35,0-36,0-35,0 0,0 18,0 0,0 17,-18-17,18 105,0-34,0 17,0-36,0-52,0-18,0 35,0 54,18 70,-18-18,0-18,0-52,0 0,18-1,-18-34,0-1,0-17,0-18,0 17,-18-16,0-37,1 36,-18-88,17 71</inkml:trace>
  <inkml:trace contextRef="#ctx0" brushRef="#br0" timeOffset="293322.0006">18486 15469,'0'0,"35"0,0 18,1-18,17 0,-36 0,1 18,0-18,17 0,-18 17,1-17,17 0,-17 0,0 18,-1 0,19-54,-36 1,17-18,-17 0,36-35,-36-18,17-17,18 34,-35 19,0-18,36 17,-36 18,0-17,0 17,0-18,0 36,0-36,0 54,0-54,0 36,0-36,0 36,0-18,0 35,0 1,17-36,-17 35,0 1,0-1,0 0,0 1,0-1,0-17,0 17,0-17,53-36,-35 71,0-17,-1 17,1-18,-1 0,1 18,53-17,-54 17,71 0,124 0,-71 0,0 0,-35 0,-18 0,-17 0,-53 0,-1 0,19 0,-19 0,1 0,35 0,-36 0,19 0,-1 35,-17 0,-18 18,35 53,-18 88,-17-53,53 0,-53 18,0-18,0 0,0-35,0-53,18 18,-18-54,0 19,0-19,0 1,0-1,0 19,0-19,0 36,0-35,0 17,0 0,0 1,0-1,0 0,0 1,0-1,0-17,0-1,0 18,-18-17,18 0,0-1,0 19,36-19,34-17,-17 0,18 0,17 0,-18-35,-52 35,35 0,-35 0,17 0,35 0,19 0,16-53,1 53,-70-18,-19 1,-17-36,-194-88</inkml:trace>
  <inkml:trace contextRef="#ctx0" brushRef="#br0" timeOffset="298271.8606">7268 2981,'0'35,"0"18,0-18,0 18,0-17,-18 52,18-71,0 36,0-35,0 17,0-17,0 0,0 35,0-36,0 36,0-18,0 36,0-36,0 0,0-17,0 0,0-1,0 19,0-19</inkml:trace>
  <inkml:trace contextRef="#ctx0" brushRef="#br0" timeOffset="311248.1206">13953 14358,'-18'0,"-35"0,0 0,-17 0,-19 0,19 0,-1 0,1 0,-18 0,-18 0,35 0,18 0,-35-18,-18 18,18-17,-18 17,0 0,1 0,-37 0,19 0,-18 0,35 0,0 0,-70 0,123 0,-53 0,18 0,-18 0,36 0,-19 0,36 0,0-18,-35 18,35-17,18-1,-18 18,-17 0,-1 0,-35-18,-17-17,17 35,-53-71,53 54,-17-19,17 19,18-18,53 35,-18-18,17 0,-52-17,0 35,35-35,-88 35,35-53,-53 35,54-35,34 36,0-1,1 0,35 18,-1-35,19 17,-1 1,0 17,-17-18,-35-17,17 0,0-36,-18 36,-70-36,88 36,-17-36,-19-17,36 18,-52-1,52 18,-18-35,36 17,17 36,-70-53,18 35,34 18,19-53,-54 35,36 0,-53-53,17 35,36 18,17 0,-17-17,0-1,-36-34,53 69,-35-70,-17 18,17-35,53 52,-35-17,-1 17,19-34,-36 16,35-16,1 34,-54-35,53 53,18 18,0 0,-17-18,17 18,0-36,-18 18,18 18,0 0,0-18,0 35,0 0,-35-17,35 17,0 1,0-1,0-17,0 17,0 1,0-19,0 1,0 17,0-35,0 18,0-18,17 18,1-18,17 18,1-36,-19 54,1-1,0 18,17-35,-18 17,19 0,-19 18,36-17,-35 17,35-36,-18 19,0 17,18 0,36 0,-19 0,36 0,0 0,-53 0,17 0,-34 0,-19 0,1 0,-1 0,1 0,17 0,18 0,0 0,-18 0,71 0,-53 0,53 0,-71 0,1 0,-19 0,19 0,-1 0,0 0,18 0,-18 0,36 0,-36 0,18 0</inkml:trace>
  <inkml:trace contextRef="#ctx0" brushRef="#br0" timeOffset="312080.79">8326 9155,'0'17,"18"36,52 0,-35 0,18 0,-17 35,52-17,-53-36,18 18,18-36,-19 54,-34-53,0-18,17 35,-35-17,18-1,-18 36,0 18,0-36,-18 53,-17-53,-36 89,18-71,-17 17,52-52,0 0,1-18,-19-18,36-105</inkml:trace>
  <inkml:trace contextRef="#ctx0" brushRef="#br0" timeOffset="315591.9419">11571 9648,'0'53,"0"-35,0 53,0-54,0 36,0-35,0-1,0 54,-35-36,35 18,0-18,0 18,0-17,0 34,0 1,0-36,0 18,0-35,0-1,0 19,0-19</inkml:trace>
  <inkml:trace contextRef="#ctx0" brushRef="#br0" timeOffset="317839.8546">9931 9684,'0'17,"0"19,0 34,0 18,0 18,0-35,0-18,0-18,-53 36,53-36,0-18,0 1,0 17,0-17,0 0,0 17,0-17</inkml:trace>
  <inkml:trace contextRef="#ctx0" brushRef="#br0" timeOffset="318849.1226">10831 9790,'0'35,"0"18,0 17,0-34,0 34,0-17,0-18,-36 18,36-17,0-19,0 18,0 1,0-19,0 36,0-35,0 0,-17-1,-1-17</inkml:trace>
  <inkml:trace contextRef="#ctx0" brushRef="#br0" timeOffset="320383.8975">10566 10019,'18'0,"-1"0,1 0,17 0,1 0,-19 0,18 0,-17 0,0 0,-1 0,1 0,0 0,-1 0,36 0,-35 0,-1 0,36 0,-17 0,17 0,-1 0,1 0,-17 0,-1 0</inkml:trace>
  <inkml:trace contextRef="#ctx0" brushRef="#br0" timeOffset="322656.191">19156 6403,'0'35,"0"36,0 35,0-1,0-16,0-19,0-17,0 35,0-35,0 0,0 18,0-54,0 54,-17-36,17 36,-18-18,18-36,0 1,0 35,-18-36,18 1,0 0,0-1,0 1,0 17,0 1,0-19,0 1,0-1,0 1,0 17,0-17,0 17,0-17,0 0,0-1,0 1,0 0,0-1</inkml:trace>
  <inkml:trace contextRef="#ctx0" brushRef="#br0" timeOffset="327168.944">19509 7320,'-18'0,"18"-17,0-36,0 35,0 0,0 1,0-19,0 19,0-1,0-17,0 17,0 1,0-1,36 0,-36 1,17-1,1 18,0 0,-1 0,1 18,35-1,-36-17,19 18,-19-18,19 35,-19-35,1 18,-1-1,36 19,-53-19,36 36,-19-17,1-19,-18 19,18-19,-18 1,17-18,1 35,-18-17,0-1,0 1,0 17,0 1,0-1,0-18,0 1,0 0,0 35,-18-18,1-17,17-1,-18 1,-17-1,17 1,0 0,1 17,17-17,-18-1,0 1,1-18,-1 35,1-17,-1 0,53-36,71 18,17-53,-34 53,17-18,-1 18,-34 0,52-17,-70 17,18-18,-1 18,-17-18,-35 1,17 17,-35-18,0-35</inkml:trace>
  <inkml:trace contextRef="#ctx0" brushRef="#br0" timeOffset="330169.2586">19915 7955,'35'0,"-17"0,-1 0,1 0,-1 0,19 35,-19-17,19 0,-1-1,36 36,-19 0,19 0,-18 35,53 36,-36-18,1-53,35 141,0-36,-1-34,-34-1,-18 36,-18-71,36 0,-36-35,-17 35,52 1,-17-1,-18-18,1 1,-1 0,0 34,18 19,18 35,-71-89,17-17,19 71,-1 17,18-53,-36 35,1-52,-18 17,0-17,53 52,-53-52,18 17,34 88,-52-123,0 53,53 17,-53-17,0 18,0-54,0-17,0 0,0 35,0 18,0-71,-35 54,17-19,-52 18,35 36,-36-36,-17 71,17-71,-17 53,35-35,-70 35,-18 18,35-71,18 18,-1-18,-52 18,106-71,-71 18,53-18,-35-17,-35 53,-1-19,-52 1,-54 0,-16 35,-19-35,53 0,18 0,-17-17,69-36,1 17,-35-17,52 0,-17 0,0 0,35 0,1 0,16 0,19 0,35 0,-18 0,35 0,0 0,-35 0,1 0,-37 0,-16 0,-37 0,54 0,18 0,52 0,0 0,-17 0,17 0,1 0,-1 0,1 0,-1 0,0 18</inkml:trace>
  <inkml:trace contextRef="#ctx0" brushRef="#br0" timeOffset="331049.2705">16863 14676,'18'0,"-18"35,-18 18,-52 35,-19-17,19-36,35 0,-54 18,36 18,36-71,-1 17,1 1,17-1,0 1,0 0,17-18,18 35,-35-17,106-1,-35 1,123 52,-18-52,1-18,52 35,-88-17,-53-18,-70 0,17 0,-70 0,-36 0,-70-53,-70 18</inkml:trace>
  <inkml:trace contextRef="#ctx0" brushRef="#br0" timeOffset="334783.8047">14094 15610,'0'-17,"0"-1,0 1,0-1,0 0,0 1,0-1,0-17,0 17,17 0,-17-17,0 0,53 0,-53 17,0 0,18 1,0-1,-1 18,1-18,0 18,-1 0,18 0,-17 0,0 0,17 0,-17 0,-1 0,19 0,-1 0,-35 18,18 17,-1-17,18 17,-35-17,18-1,0 1,-18 0,0 17,17-17,-17 35,0-36,0 19,0-19,0 1,0-1,0 36,-53-17,53-19,0 1,-17 0,17-1,-18 1,18-1,0 1,-17 0,-1-1,18 1,-18 17,18-17,-17 17,-1-35,18 35,-18-17,1 0,-1-1,0 19,1-19,-1 1,36-18,17 0,-17 0,-1 0,1-18,17 18,18-35,-53 17,18 18,-1 0,1-17,35-1,-18 18,18-35,0 35,-35-18,-1 18,1 0,0-17,-1 17,-17-18,18 18,0 0,-1 0,1-18,-1 1,1 17,0 0,-1 0,36-18,-35 18,0 0,-1 0</inkml:trace>
  <inkml:trace contextRef="#ctx0" brushRef="#br0" timeOffset="344303.9539">14447 15875,'-53'0,"17"0,-52 0,18 18,17-18,-35 0,17 17,-52-17,17 0,-35 0,17 53,18-53,-105 53,34-53,18 18,-87 52,34-70,35 0,-34 0,34 0,19 0,-54-17,-35-19,71 19,-89-36,18 18,35 17,-34-17,-19-18,124 17,17 19,-17-1,71 18,-71-53,70 53,-35-17,-35-36,18 0,-1 35,-17-35,-53-53,0 18,141 71,-18-19,-34 19,16-54,1 1,-35 17,-1-53,-34 35,69-17,-105-53,-17-71,-19 54,36-19,0 18,36 18,52 53,18 35,35-35,0 17,17 1,-34-54,17 36,18 0,-36-35,-52-72,87 107,-69-106,16 71,54-1,-35 1,34 17,-17-17,18-1,17 54,18-1,-35 0,35-17,0 18,-18-19,18 37,0-37,0 19,0-36,0 35,0 1,0-1,0-17,0 53,0-18,0-18,0 18,0 18,0-35,0 17,0 17,53-69,-35 69,0 1,-1-53,54 53,-36-54,0 54,18-18,-35 36,17-1,53-53,-52 54,87-19,-70-17,-18 36,1 17,-19 0,19 0,-36-18,17 18,1 0,17-35,0 17,54 1,-36 17,17-18,54 18,17-53,-106 53,53-18,-53 18,-17 0,0 0,35 0,-18-17,53 17,18 0,0 0,0 0,52-71,-105 71,0 0,18-17,-18-1,-36 18,1-18,17 18,-17 0,-1 0,19-35,-19 35,19-18,-1 18,0-17,71 17,-18-18,-17 18,-36-35,0 35,1-18,-1-35,53 36,-70-1,-1 18,1 0,0-18,52 18,-34 0,-36-17,52-1</inkml:trace>
  <inkml:trace contextRef="#ctx0" brushRef="#br0" timeOffset="345400.8072">7903 8837,'52'0,"-16"18,34-1,-34-17,34 18,1 17,-1-17,-34-18,16 18,-34-18,17 17,-17 18,-18-17,18 35,-18 0,53 35,-53-17,0-54,0 1,0 35,-18 0,0-18,18-17,-35-1,17 1,1 0,-1-1,0-17</inkml:trace>
  <inkml:trace contextRef="#ctx0" brushRef="#br0" timeOffset="349920.0449">7797 3052,'0'-18,"17"18,1-35,-18-1,35 1,-17 0,0 0,-1 17,1-35,-18 35,17 1,1-1,0 0,-1 18,1 0,17 0,-17 0,17 36,-17-1,17 0,0 18,-17-18,-18 18,35-17,-35-1,0-17,0-1,0 36,0-18,0-17,0 0,0 17,0 0,0-17,0-1,0 1,0 0,0-1,-17 1,-1 0,89-18,-36-18,53-17,0 35,-52-71,-1 54,-18 17,1 0</inkml:trace>
  <inkml:trace contextRef="#ctx0" brushRef="#br0" timeOffset="357079.8066">21238 6403,'0'18,"0"87,0 89,0-17,0 70,0-106,0 71,0-71,0 0,0-53,0 18,0-71,0 0</inkml:trace>
  <inkml:trace contextRef="#ctx0" brushRef="#br0" timeOffset="358561.2686">21908 7108,'0'0,"0"-17,0-1,17 18,19-17,-1-1,-17 0,-1 18,1 0,17-17,-17 17,70 0,-70 0,35 0,-36 0,1 0,17 0,-17 0,17 0,-17 35,17 35,-17-17,-18 0,0-17,0 52,0-71,0 19,0-19,0 36,-36-17,-17-19,-70 36,123-35,-71-1,54-17,-1 0,-17 0,17 0,71 0,-18 0,71 18,-53 0,35 35,1-18,-1-18,-35 19,-36-19,1 1,-18 17,0 1,0 17,0-18,-53 53,-70-35,-1 17,54-52,-54 35,71-53,-35 35,53-35,-54 0,54 18,-35-18,34 0,1 0,17 0,1 0,-36-18,35 1</inkml:trace>
  <inkml:trace contextRef="#ctx0" brushRef="#br0" timeOffset="367216.6">23107 6491,'18'0,"-18"35,18 107,-18-37,0 107,35-36,-35 1,0-1,0-52,0 17,0-71,35 19,-35-37,0-16,0-1,0 18,-18-18,18 0,0 1,-17-19,17 36,-35-17,35-1,-18 18,0 35,18-70,0 35,0-36,0 18,-17-17</inkml:trace>
  <inkml:trace contextRef="#ctx0" brushRef="#br0" timeOffset="367752.299">23689 7973,'18'0,"17"0,-17-18</inkml:trace>
  <inkml:trace contextRef="#ctx0" brushRef="#br0" timeOffset="368096.2622">24448 7761,'17'18,"1"-18</inkml:trace>
  <inkml:trace contextRef="#ctx0" brushRef="#br0" timeOffset="369536.7714">25065 7020,'0'0,"-35"0,17-17,1 17,-1 0,0 0,-35 17,18 1,18 0,-54 52,71-52,-18 35,1-18,17 53,-53-17,53 17,0 18,0-53,0-18,0 0,0 36,0-36,0 0,17 1,1-19,0 1,-1-18,19 35,17-35,52 0,1 0,-18 0,-35 0,18 0,17-17,-35-54,-35 36,-1-1,-17-17,0-35,0 18,0-18,-17 35,-1 0,-17-18,17 54,0-1,18 36,0 105,36 0,-19 54,19-18,-36-18,17-35,-17 17,53-17,-53 17,18-70,-18 0,0 0,0-18,0 18,0-17,0 34,0-52,0 52,0 1,-18-1,18-17,0 18,0-36,-17 53,17-70,-18 0,18-1,0 1,-18 17,1-17,-19 35,1-18,17-35,-17 35,18-17,-1-18,-17 0,-18 0,35 0,0 0,-52 0,35 0,-36 0,18-18,-70-35,34-17,1 52,-53 1,-18-36,124 53,-18 0,36 0,-1-18,0 0,-17 1</inkml:trace>
  <inkml:trace contextRef="#ctx0" brushRef="#br0" timeOffset="370815.9874">25012 6967,'0'0,"18"0,0 0,-1 0,18 0,-17 0,17 0,36 36,17-1,-53-17,-17-18,0 17,-1 18,-17-17,0 0,0 17,18-17,-18-1,0 19,0-19,0 1,18 17,-1-35,-17 18,0-1,0 1,0 17,0-17,0 0,0 17,0-17,0-1,0 1,0 17</inkml:trace>
  <inkml:trace contextRef="#ctx0" brushRef="#br0" timeOffset="391681.2295">24166 9843,'17'-18,"1"-17,70 17,53-35,53 35,53-17,71-53,-1 35,1 18,-71 17,-53-70,-106 70,-53 18,-17-17,-159 70,-71 17,-53 89,-52-71,-18 18,88-53,-18 35,89-35,17-18,124-35,17 18,159-18,142-18,34-105,1 70,-89-35,-35 35,-53 0,-123 35,-89 36,-229 105,-17-70,-54 71,-140 17,229-71,158 1,71-54,35-17,1 0,17-70,0 35,35-1,53-34,36-1,-107 36,54 0,-36-1</inkml:trace>
  <inkml:trace contextRef="#ctx0" brushRef="#br0" timeOffset="393048.1104">23901 10936,'0'-35,"-53"52,35 19,18 52,-17-53,17-17,-18 35,18-36,-35 36,35-17,0 17,0-18,0 18,0-18,0 18,0-18,0 36,0-36,0 53,18-35,-1-18,-17-17,35 35,1-18,-19 36,19-36,-1 0,-17-17,17 17,-17-35,-1 0,36 0,35 53,-35-53,53 0,0 0,0 0,0 0,17 0,-52 0,-19-17,-16-1,34-53,-17 36,18-35,-36 17,-17 17,17 1,-17 0,-18 17,0-52,0 52,0-35,0 0,0 0,0 18,0 0,0-1,-18 19,-17-36,-1 18,1-1,0 1,0 0,-54-36,-34 18,35 18,-36-18,18 35,1 18,-19 0,18-53,-17 53,88 0,-36 0,53 0,1 0,-19 0,1 0,0 18,17 0,1-18,-19 17,36 1,-35 17,17-35</inkml:trace>
  <inkml:trace contextRef="#ctx0" brushRef="#br0" timeOffset="401329.0785">24871 15028,'-17'-17,"-54"-1,-88 18,-17 0,-71 0,0 0,0 0,71 0,-1 35,89-17,35-18,35 0,1 0</inkml:trace>
  <inkml:trace contextRef="#ctx0" brushRef="#br0" timeOffset="402135.7652">23390 14340,'-18'0,"-17"36,-36-1,-17 36,35-19,-88 90,17-54,-70 53,88 18,54-89,-54 18,18-35,123-17,71-1,105 18,1-36,105 19,1-36,-71 0,-35 0,-1 0,-70 0,-52 0,-54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4:08.048"/>
    </inkml:context>
    <inkml:brush xml:id="br0">
      <inkml:brushProperty name="width" value="0.05292" units="cm"/>
      <inkml:brushProperty name="height" value="0.05292" units="cm"/>
      <inkml:brushProperty name="color" value="#82ACD0"/>
    </inkml:brush>
  </inkml:definitions>
  <inkml:trace contextRef="#ctx0" brushRef="#br0">3705 14129,'0'0,"-36"0,19 0,-36 0,17 0,-34 0,-18 0,-18 0,-35 0,-53 53,141-53,-53 17,18 1,52 0,-16-18,-37 53,54-36,-71 18,18 18,-35-17,-1 17,18-1,-17 1,-1 18,36-36,-35 36,-1 17,71-53,-70 36,35-1,-36 1,36-36,-36 71,36-53,-35 35,-18 18,17 35,-35-17,1-19,-19 72,54-54,35-35,-18 71,18-35,17-1,36 1,-36-36,36 0,0-35,-1 35,36-53,-17 18,-1 35,-35-35,53-17,0-1,0 53,0-35,0-18,0 18,0 0,53 18,-53-36,71 71,-54-71,19 53,-1-35,0 18,36 17,-36-35,36-18,17 36,-18-54,89 1,-35 35,17-18,141-35,-106 0,1 0,-54-17,89 17,229-18,-300 18,-35 0,0 0,140-18,-140 18,-53-17,53 17,-35-53,34 53,1-18,88 0,-53 18,36-35,17-18,-88 36,35 17,-53-18,-53 0,71-17,-53 0,18 35,-1-35,54-18,-72 35,90-35,16-18,36-34,-70 52,-36 0,0 18,-35-1,35-34,-35 52,35-52,71-1,-35 0,34-34,1-1,-53 0,53 0,-106 53,0-35,0 17,-1-52,19 35,-36-36,18 71,-35 0,-1-35,1 18,-18-54,35 89,-35-36,0 36,0 0,18-53,-18 52,0-17,0 1,0-1,0-36,0 36,0-17,-18-54,1 54,-89-71,88 106,-35-36,53 53,-35-17,0 0,-18-1,18-16,-1 34,-70-17,71-1,-88-17,-1-17,18 17,-52-18,-1 36,18 0,-18-18,53 18,36 35,17 0,0-18,-35 18,52 0,-34 0,-36 0,35 0,-34 0,-19 0,18 0,53 0,-105 0,52 0,-18 0,18 0,54 0,-54 0,35 0,-35 0,18 0,0-18,70 18,1 0,-19 0,19 0</inkml:trace>
  <inkml:trace contextRef="#ctx0" brushRef="#br0" timeOffset="8615.3753">1905 12806,'0'35,"0"53,0-35,0 0,0 35,0-17,0 17,0-35,0 0,0 53,-35-71,35 53,-18-35,18 0,-17-18,17-17,-18 17,18 1,0-19,-35 36,35-18,0-17,0 53,0-36,0 0,0-17,0 17,0-17,0-1,0 1,0 0,18-1,-18 1,0 17,17 0,-17 1,0 17,35-18,-35-17,0 17,0 0,0-17,0 35,0 17,0-35,0-17,0 35,18-18,-18 1,0-19,0 1,18-18,-18 35,0-17,0-1,17 1,1-18,0 0</inkml:trace>
  <inkml:trace contextRef="#ctx0" brushRef="#br0" timeOffset="10237.7892">4145 17515,'18'-17,"0"17,17 0,18 0,53 0,17 0,-17 0,35 0,89 53,-89-18,-36-35,54 18,-53-1,-18-17,-17 0,-36 0,18 0,-35 0,-1 0,36 0,-18 0,18 0,0 0,35 0,1 53,-19-53,-17 0,35 18,-35-18,-17 0,-19 0,18 0,-17 0,0 17,17-17,-17 0,-1 0,1 0,17 0,-17 0,-1 0,19 0,-19 18,1-18</inkml:trace>
  <inkml:trace contextRef="#ctx0" brushRef="#br0" timeOffset="17901.6224">477 17216,'17'17,"54"1,123 35,-53-53,35 0,36 0,-36 0,36 0,0 0,35 0,70-18,36 0,0-70,35 53,-106 0,-70 35,35 0,-71 0,-53 0,19 0,-1 0,0 0,-35 0,-1 0,19 0,-18 0,0 0,17-18,-17 0,-18 1,18 17,0 0,17-35,-17 35,0-18,53 0,-54 18,-16-53,17 36,-71 17,0 0,0 0,-17 0,0-18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29:56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20655 5856,'0'0,"-17"0,-1 0,1 0,-54 0,18 35,-35 54,-18-1,-17 35,-19 54,37-54,-1 71,-35-35,105-18,1-18,-35-34,70-36,0 35,0-35,0-18,0 18,0 0,35 70,18 1,53 52,-1-17,1 0,-35-54,-18-52,-18 18,0-36,-17-17,0 17,35-17,-36 17,124 18,-17-35,17-18,35 0,18 53,-53-53,71-36,-88-34,-1 17,-70 35,-18-17,0 17,-35 1,0-19,0 1,0-36,0-34,-17-54,-36 18,0-53,-35-36,-18 19,53 17,-35-36,70 89,-88-53,53 53,-17 71,35-19,-18 1,17 53,1 17,-18-17,36 17,-54 1,0-1,19-17,16 35,-17 0,0 0,-35-35,53 35,17 0,1 0,-1 0</inkml:trace>
  <inkml:trace contextRef="#ctx0" brushRef="#br0" timeOffset="1311.5219">21061 10654,'-17'-18,"-1"1,-35 17,35 0,-70-53,0 53,-18 0,36 0,-19 0,-16 0,-1 0,0 17,-53 36,71 18,-71 35,36-71,-1 71,1-36,17 36,18-18,17-17,36-18,0 35,17-35,18 17,0 19,0-19,0 18,0 1,53 52,53 17,-36 1,18 35,18-35,35 35,-105-106,105 36,-53-71,-17-18,87 18,19-53,-1 0,0 0,71 0,89-35,-89-142,-106-17,123 18,-34-36,-1 71,-70 17,-18-17,-88 88,-36-17,-17 35,18-1,-18-17,0 18,0-71,0-17,-53-1,-53-52,18 17,0 53,0 18,-54-53,-16 71,17 17,35 53,-18-18,-52 18,70 0,0 0,36 0,-1 0,53 0,-17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21:52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4375 6050,'17'0,"-17"18,0 17,18 0,0 1,-18-19,0 1,0 0,0-1,17 36,1-35,0-18,-1 53,-17-18,18 0,0-17,17-18,18-18,17-35,18-17,1-1,69-35,-69 36,34-36,-52 71,-18-18,-36 53,36-18</inkml:trace>
  <inkml:trace contextRef="#ctx0" brushRef="#br0" timeOffset="13407.6526">17163 6209,'18'0,"-1"0,19 0,-1 0,0 0,18 0,18 0,-36 0,18 0,-18 0,18 0,-18 0,36 0,-18 0,53 0,-54 0,54 0,18 0,-71 0,17 0,-52 0,17 0,0 0,-17 0,17 0,1 18,-1-18,35 0,19 17,-36-17,17 0,36 0,17 0,-17 0,106 0,-36 0,36 0,-36 0,-35 0,36 0,-124 0,17 0,-52 0,0 18</inkml:trace>
  <inkml:trace contextRef="#ctx0" brushRef="#br0" timeOffset="17615.9389">5415 7267,'-17'0,"17"18,-18 0,18-1,0 1,-17-18,17 17,0 19,-18-1,0-17,18 17,0-17,0 17,-35 18,35-36,0 36,0-17,0 16,0-34,0 0,0 17,0 0,0-17,0 17,0-17,0 35,0-18,0 18,0 0,0 17,0-34,35 34,-17 18,0-35,-18 18,17-18,18 0,-35 0,36 35,-19 0,1-17,-18 17,18 18,-1-53,-17 52,0-52,0 53,0-18,0-17,-17-36,17 0,-53 36,53-18,0 53,17-71,-17 53,0-17,18 17,-18-35,0 17,35 19,-35-54,0 53,0-17,0-1,0-34,0 16,0-16,0 17,0 0,0-1,0-16,0 52,0-17,0-36,0 53,-17 18,-1-18,18 18,-35 35,-1-18,36 19,0 34,0-53,-35-17,35-18,-17-17,17 17,-36-17,36 17,0-53,0 18,0-18,0-17,18 17,-18-17,18-18,-1 18,1-18,35 0,-36 17,19 19,-1-36,-35 17,18-17,-1 0,1 0,-18-17</inkml:trace>
  <inkml:trace contextRef="#ctx0" brushRef="#br0" timeOffset="27079.2734">22155 7285,'17'0,"-17"18,0 34,0-34,0 0,18 35,-18-36,0 36,0-35,0-1,0 36,0-17,0-1,0 0,0-17,0 17,0 0</inkml:trace>
  <inkml:trace contextRef="#ctx0" brushRef="#br0" timeOffset="50121.4607">22331 8784,'0'-17,"18"17,-1 0,36 0,-17 17,-19 36,19 35,-19 0,-17-52,35 34,-35-52,0 35,0-35,0-1,0 18,0 1,0-1,0 0,0-17,0 17,53 0,-53 18,0-35,0 0,0-1,-17-17</inkml:trace>
  <inkml:trace contextRef="#ctx0" brushRef="#br0" timeOffset="51273.8948">22525 8890,'0'-18,"18"-52,17 35,89-54,-54 72,18-54,1 71,-72-17,1 17,-1 0,1 0,0 0,-1 17,1-17,-18 18,35 35,-17-18,-18 0,0 18,0 18,0-1,0-34,0 52,-18 0,-17-53,0-17,-18 17,53-17,0-1,0 1,0 0,0 17,17 18,36 0,-35-18,35 18,-35-35,17 17,0 0,36-17,-18 17,-36-17,36 17,-35-35,-1 18,-17-1,18-17,-18-17,18-36,-18 17</inkml:trace>
  <inkml:trace contextRef="#ctx0" brushRef="#br0" timeOffset="52384.9757">23601 9225,'53'-35,"-18"0,-17 17,35-35,-53 35,18 1,-1-1,-17 0,18 1,-18 34,-35 36,17 0,18 18,0-53,0 52,0 1,0-36,0 53,0-53,0 18,0-35,0 17,18-17,-1-1,-17 1,35-18,54 18,-54-18,18 0,-18 0,18 0,-35 0,-18-36,-18 19</inkml:trace>
  <inkml:trace contextRef="#ctx0" brushRef="#br0" timeOffset="53377.8613">23919 8961,'17'0,"19"0,-19 0,1 0,0 0,-1 0,1 0,17 17,-17-17,17 18,-35-1,0 1,18 0,-1 17,-17 0,0-17,0 17,0 36,0-18,-17-18,-54 53,18-70,36-1,-54 19,53-36,-17 0</inkml:trace>
  <inkml:trace contextRef="#ctx0" brushRef="#br0" timeOffset="54385.0077">24748 9119,'0'-17,"-18"17,0 0,-17 0,18 0,-1 0,0 35,-35 0,53-17,0 0,0-1,-17 36,17-35,0-1,0 1,17 0,1-1,0 1,17-18,-35 18,18-1,-18 1,17-1,18 19,-35-19,0 1,0 35,0-35,0 34,-17-16,-18-1,-71 18,17-18,1-17,0 35,70-53,-17 0,18 0,-1 0</inkml:trace>
  <inkml:trace contextRef="#ctx0" brushRef="#br0" timeOffset="71088.659">22419 10301,'-53'18,"18"-1,0 1,-53 53,52-54,-16 19,34-19,0 1,-35 17,53-17,0-1,0 19,36-1,-1-35,0 18,36-1,-1-17,-17 0,0 0,-18 0,1 0,-19 18,1-18,0 17,-1 1,-17 0,18-1,-18 1,17 0,-17-1,0 1,0 35,0 0,0-18,-17 18,-18 0,35-18,-89 18,36 18,-17-36,17 0,-88 36,53-18,-36 17,71-52,18-1,-36-17,54 0,17-17</inkml:trace>
  <inkml:trace contextRef="#ctx0" brushRef="#br0" timeOffset="72679.423">22719 11095,'18'-35,"35"-1,-53 19,35-19,36-34,-36 17,18 0,53-53,-89 53,19 18,-1-36,-88 71,35 0,-17 0,0 18,-18 0,-18 52,54-52,-36 52,35-52,0 17,18-17,0 0,0 35,0-36,-17 54,17 17,0-53,0 18,0-35,0-1,0 19,0-19,35 19,0-19,54 1,-1 0,-18-18,-17 0,35 0,-17 0,-36 0,36-36,-54 19,-17-1,0 0,0 1,0-19,0 1,0 0,0-18,0-35,0-36,0 1,0 17,36 35,-36-17,0 18,35 17,-35 17,0 19,18-1,-18 1,0-1,17 53,-17 53,0 36,53 35,-53-18,0-35,0 17,0-70,0-18,0 18,0-35,0-1</inkml:trace>
  <inkml:trace contextRef="#ctx0" brushRef="#br0" timeOffset="73615.4283">23319 10971,'0'-17,"0"-1,0-17,0 17,18-17,35-36,17 36,-17 0,0 0,35-1,-53 19,-17 17,0 0,-1-18,1 18,0-18,-1 18,1 0,-1 0,19-17,-19 17,19-36,17 19,0-1,52 1,-16-36,-19 53,-70-18,18 18</inkml:trace>
  <inkml:trace contextRef="#ctx0" brushRef="#br0" timeOffset="79711.5913">6439 12488,'17'0,"1"0,35 0,53 0,35 0,-35 0,35 0,35 0,-17 0,-53 0,35 0,-35 0,-18 0,18 0,-36 0,-35 0,18 0,0 0,-17 0,-1 0,71 0,-18 0,-18 0,-17 0,35 0,-17 0,-36 0,36 0,-53 0,52 0,1 0,34 0,1 0,0 0,53 0,17 0,71 0,0 0,35 0,-35 0,-106 0,142 0,-107 0,36 0,-36 0,0 0,1 0,-36 0,35 0,1 0,-18 0,-89 0,-17 0,-35 0,-1 0,36 0,-35 0,-1 0,36 0,36 0,-54 0,18 0,53 0,-1 0,1 0,0 0,53 0,-53 0,0 0,-71 0,18 0,-18 0,0 0,-17 0,0 0,17 0,-18 0,1 0,0 0,17 0,0 0,1-35,-19 35,1 0</inkml:trace>
  <inkml:trace contextRef="#ctx0" brushRef="#br0" timeOffset="105575.1632">17163 12682,'18'-35,"17"35,35 0,36-18,0 18,88-35,18 18,-36-36,-17 17,-53 36,-53-17,-36 17,1 0,17 0,-17 0,0 0,34 0,37 0,-36 0,-1 0,-16 0,17 0,35 0,-35-18,35 18,18-53,-18 36,18 17,0 0,0-18,-18 18,-53 0,18 0,-35 0,17-18,0 18,0 0,54-17,-37-1,-34 18,17-18,18 18,-17 0,-1 0,0-17,-52 17,-125 0,-69 0,70 0,0 0,-89 35,89-35,0 18,53-18,-18 35,53-35,35 0,1 0,-1 0,-17 0,0 0,-54 18,72-18,-36 0,0 17,0 1,-35-18,17 0,18 0,-53 0,-17 17,52-17,-17 0,53 18,0-18,17 0,0 18,-17-18,18 0,-1 0,0 0,-17 0,17 0,-17 35,53-35,70 0,35 0,71 0,18 0,35 0,0 0,-71-53,-35 53,71 0,-53-53,-71 53,18-17,-71 17,18 0,-18 0,-17 0,17-18,-17 18,0 0,34 0,-34-18,0 18,17 0,-158 0,17 0,-106 0,-35 0,35 0,-35 0,1 0,69 0,54 0,52 0,18 0,18 0,17 0,-17 0,17 0,-17 0,-18 0,18 0,-71 18,71 0,0-18,17 0,-17 0,-1 0,-17 0,36 0,-19 17,1-17,18 0,-1 0,-17 0,-1 0,-52 0,18 0,-19 0,37 0,-54 0,35 0,1 0,52 0,36 0,70 0,-35 0,0 0,88-17,35 17,-17-36,53 36,-36 0,36 0,-71 0,0 0,-35 0,-1 0,-16 0,-19 0,1 0,-18 0,-36-17,1 17,17 0,1 0,34 0,18-36,-35 36,0 0,35 0,-35 0,-18 0,-17 0,-36 0,-87 0,-72 0,-34 0,-36 0,106 0,-142 0,1 0,106 0,-1 0,124 0,-35 0,71 0,34 0,124 0,71 0,-36 0,107 0,-72 0,-158 0,106 0,-106 0,-18 0,-17 0,-1 0,36 0,-35 0</inkml:trace>
  <inkml:trace contextRef="#ctx0" brushRef="#br0" timeOffset="139775.8534">20179 11853,'0'18,"71"17,105 71,-17-35,0-36,17 18,53 0,-88 0,-52-53,17 17,-54-17,37 36,-36-1,17-17,-17-18,-18 17,1-17,-1 0,18 35,-36-35,19 0,17 18,-36-18,1 0</inkml:trace>
  <inkml:trace contextRef="#ctx0" brushRef="#br0" timeOffset="140866.0162">22190 12171,'-18'0,"36"17,0 1,-1 17,36 18,-35-17,17 34,0 18,36-35,-36 0,1-18,-1 18,-18-35,1 0,0-18,-54 0,-52 70,-70-17,-19 35,-87-35,175 35,-34-17,-89-36,53-17,89-18,-18 35,70-35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28:26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20356 11553,'0'-17,"0"-18,-36 17,19 0,-54 18,-35 0,-35 0,-35 0,-36 0,0 0,36 0,-71 0,35 0,1 0,-36 0,0 0,35 0,36 0,-1 0,1 0,-18 0,18 0,-1 0,36 0,-35 0,-36 0,-35 0,36 0,-72 0,-69 0,-1 0,53 0,-53 0,36 0,70 0,70 0,-34 0,69 0,-16 0,52 0,-35 0,-36 0,36 0,-35 0,-36 0,1 0,-36 0,0 0,0 0,0 0,-35 0,70 0,-35 0,0 0,71 0,35 0,-36 0,18 0,-52 0,70 0,-71 0,36-17,17-19,-53 36,106-53,-52 36,16 17,1 0,-35 0,70 0,-35 0,-18 0,53 0,-35 0,35 0,-35 0,-35 0,17 0,18 0,0 0,0 0,35 0,53 0,-35 0,35 0,18 0,17 0,-17 0,0 0,-54 0,19 0,-18 0,52 0,-70 0,36 0,-18 0,52 0,-16 17,34-17,-17 18,17 0,-17 17,35-17,0 17,0 0,0 18,0-18,0 54,0-19,0 1,0-1,17 18,36-52,-17 52,-1-35,35 0,-70-36,89 54,16-53,-34 17,0 0,17 0,53-17,88 35,-17-18,35 18,123 35,18-52,71 52,-18-53,-124 0,-34-35,-37 0,-87 0,18 0,34 0,71 0,18 0,247 0,176 0,-17 0,17 0,-70 0,-142 0,-158 0,-35 0,-36 18,-71 35,1-18,53-17,-18 17,35-35,106 0,-53 0,159 0,-71 0,89 0,70 0,-71 0,1 0,-89 0,-70 0,0 0,-71 0,-70 0,-1 0,-34 0,-1 0,-35 0,0 0,-52 0,52 0,-35 0,17-53,18 36,-17-19,17 19,-106 17,71-53,-89 53,36-18,-17 18,-19 0,19 0,-1-18,-18 1,-17-1,0 1,0-1,0-35,0 18,0-36,-52 1,34 17,0-53,-35 18,36 35,-1-18,-17 18,0 18,-1 17,36 1,-35-19,-18 1,18 35,-53-70,-1 34,-34-52,-36 71,71-19,0-34,-18 34,-18-34,-52 70,53-18,-19-17,54 35,35-35,-52 35,-19-18,18 18,18-18,-18 18,0 0,1 0,-37 0,54 0,-18 0,1 0,-1 0,18 0,17 0,-17 0,35-17,-53 17,53-53,0 53,-35 0,17 0,-17 0,53 0,-36 0,36 0,-18 0,18 0,0 0,-1 0,19 0,-19 0,19 0,-1 0</inkml:trace>
  <inkml:trace contextRef="#ctx0" brushRef="#br0" timeOffset="19087.5877">3140 12277,'0'-18,"18"18,17 35,-35 18,53 0,-35 18,17-18,18 0,-53-1,17-34,-17 17,53 36,-35-53,35-71,0-18,106-35,-71 36,106-36,-71 35,1 1,-36 17,-70 35,17 1,-18-1,1 18,-18-18,18 1,17-1,0 0,36-17,-36 35,-35-18,18 18,35-17,-36-1,1 18,35-35,-18 17,-17 1,17 17,-35-18</inkml:trace>
  <inkml:trace contextRef="#ctx0" brushRef="#br0" timeOffset="27800.8391">16722 8220,'-35'17,"17"1,-35 35,18-18,0 36,35-18,-36-18,19-17,17 17,-18 0,18-17,-18 17,18 18,0 0,-35 53,35 0,-35-18,35 18,-18-18,1 0,-1-17,18-1,-71 18,71-70,0 17,-17 53,-19 1,36-19,0-17,0 0,0-18,0 36,0-54,0 36,0 36,0-54,0 35,0 19,0-72,0 54,18-36,-18 18,0-35,18-1,-1 1,1 0,0 17,-1 0,19 18,-19-53,36 35,-18 18,-17-53,35 18,-18-1,18-17,-18 18,1 0,-19-18,19 0,17-18,-36 18,36-18,35-17,-52 18,52-36,-71 53,36-36,-17 1,-19 17,54-52,-36 35,36-54,-18 37,-1-19,-16 18,17-18,-36 36,1 0,0 0,-1 17,-17 0,0-17,18-88,-18 70,0-53,18 53,-18-35,0 17,0-17,0 35,0-17,-18-54,0 71,1 18,-1-18,0 18,1 17,-19-17,19 17,-36-35,35 18,-35 17,-17-17,34 17,1-17,-18 0,18 17,17 18,-17-35,0 35,17-18,1 18,17-17,-36-1,19 0,-19 1,1-1,0 0,17 18,0-17,1-1,17-35</inkml:trace>
  <inkml:trace contextRef="#ctx0" brushRef="#br0" timeOffset="59129.1686">3828 5750,'0'-17,"-18"-1,-17 36,0 17,17-17,-35 52,36-17,-54 0,53-18,1 1,-1 52,18-71,0 1,-18 53,1-71,17 35,0 0,0-17,0 52,0-52,0 52,0-34,0 17,0 0,0-18,17 53,19 18,-1-18,-35-35,18 35,-1 0,1-52,-18-1,53 18,-53 0,18-18,-18 0,0 1,0 52,0-53,0 36,0-54,-18 54,0-54,-17 36,17-53,1 0,-1 0,53 0,-17 0,53 36,-54-19,36 36,-35-35,17 17,0 0,-17-17,0 35,17 0,-18 17,19 1,-36 17,0 18,0-35,0-18,0 35,0-18,0 36,0-71,0 54,-18 16,-17-16,17 16,-17-16,17-1,-17 0,-18 18,0 17,36-34,-1 16,0 19,18-18,0-1,0 1,0 53,0 17,0-70,0 0,0 0,0-53,0 35,0-17,0 17,36-35,-19-18,1-17,35 35,-53-18,0-18,17 1,36-18,-17 0,16 0,19 0,17 0,-17 0,17 0,-17 0,-19 0,19 0,-36 0,18-18,-18 18,18-35,-17 18,-1-1,-35-17,-35 17,17 18,0-106</inkml:trace>
  <inkml:trace contextRef="#ctx0" brushRef="#br0" timeOffset="68943.9989">20938 6050,'35'18,"-17"35,17 0,18 35,-36-18,19-17,-19-35,54-18,-36 0,106-194,-52 123,69-176,72-17,-54 52,-17 53,-36 36,-17 17,-18 36,-70 70,-1-18</inkml:trace>
  <inkml:trace contextRef="#ctx0" brushRef="#br0" timeOffset="83271.4558">20391 7479,'0'-18,"35"18,0 18,-17 17,0 18,52 35,-52-17,35-1,-18-34,-17 34,-1-52,19 17,-36-17,17-18,19-53,52-35,0-1,35-16,1-1,-18 18,-18-1,18-16,-18 16,18-16,-71 69,18-17,-35 36,-1-1,19-17,-36 17</inkml:trace>
  <inkml:trace contextRef="#ctx0" brushRef="#br0" timeOffset="125066.8401">23125 5644,'0'0,"0"-17,18 17,-1 0,18 0,-17 0,0 0,-1 0,19 35,-1 0,0 1,36 52,-36-18,-17 1,17-36,-35 1,0 52,0-53,18 18,-18 0,0 17,17 1,-17 35,0 0,0-36,0 36,0-35,0-19,0 19,0-53,0 17,0 35,0-17,0 18,0 17,53 18,-53-18,18 36,-18-36,17-35,-17 53,18-18,35 35,0-52,-53 17,18-53,17 18,-18-35,1 17,0 0,-18-17,0 0,35-18,-17 0,17 0,0 0,-17 0,35 0,-18 0,0-18,1 0,-19 1,-17 52,0 0,0 36,0 17,0 18,0-36,0 36,0-53,0 53,0-18,0-17,18 35,35 17,17 36,-34-71,-1 53,-17-53,52 71,-17-35,18-1,-36-52,-17 52,52-35,-70-52,35 52,-17-35,-18-18,18 0,-1-17,-17-1,0 1,0 0,0 17,0-17,0 17,0 0,0 53,-35-52,-53 70,-36-54,1-34,-54 70,19-35,70-53,17 0,-17 0,17 0,18 0,36 0,-19 0,1 0,17 0,1 0,-18 0,17 0,0 0,18-17,-17-1,-19 0</inkml:trace>
  <inkml:trace contextRef="#ctx0" brushRef="#br0" timeOffset="138896.0658">2981 12294,'18'18,"0"17,-18-17,35 17,-35 0,18-35,-18 18,0 0,17 17,-17 18,18-18,-18 18,35 18,-17-36,-18 0,17 0,-17-17,0 0,0 17,18 36,35-18,-53-1,18-16,-1 34,18-52,18-36,0 1,88-36,18-18,0-35,70 18,18-18,-53 18,88-18,-158 53,-1 0,-70 18,-17 18,16-1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33:01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19826 12718,'0'70,"0"1,0 35,36 52,-36 54,0-36,0-70,0 71,0-36,0-35,0 17,0-52,0-18,0 35,0-35,0-18,0 18,0-36,0 19,0-1,0 0,0 18,0-35,0-1,0 19,0-19,0 1,17-18,54 18,123 35,18-18,-36-35,36 35,17-17,-88-18,71 0,-71 0,-123 0,-1 0</inkml:trace>
  <inkml:trace contextRef="#ctx0" brushRef="#br0" timeOffset="1064.1708">21185 14482,'53'0,"-18"17,0 18,36 18,-54-17,72 17,-72 17,71-35,-52 1,-1-1,0-17,0-1,-17 1,-36 17,-105 89,0-54,34-35,1 36,88-36,-18 18</inkml:trace>
  <inkml:trace contextRef="#ctx0" brushRef="#br0" timeOffset="5864.8204">14552 11483,'-70'-18,"-1"1,-52-19,-18 36,-71-17,-17-36,-18 18,0-1,0 19,-53-36,0 53,0-71,18 71,70 0,36-17,17-36,89 53,34 0,-16 0,16-18,1 18,-18 0,-35 0,-18-18,18 18,-36 0,-17 0,-70 0,-36 0,-36 0,1 0,0 0,-35 0,34 0,-34 0,-36 0,0 0,53 0,53 0,0 0,71 0,-18 0,53 0,88 0,-35-17,70 17,-70-53,35 53,18 0,-53-18,17 18,1 0,-1 0,-17 0,-18 0,35 0,36 0,-35 0,52 0,-35 0,35 0,-52 0,52 18,-52 17,-54 36,54 17,-1-18,18-17,-17 71,-1-18,0-18,36 0,-18-35,36 0,-19 17,36-34,-17-1,17-17,0-1,0 1,0-1,0 1,0 53,0-1,0 1,17 35,19-1,34 19,1-18,35 52,-36-34,89-1,-53 19,52-37,-34-16,35-1,-36-18,71 36,0-53,53 35,35-52,36-19,35 71,-1-52,-34-1,35-35,-36 0,-105 0,35 0,0 0,35 0,35 0,72 0,-1 0,-18 0,-17 0,-71 0,0 0,-70 0,-36 0,1 0,-36 0,-18-18,36-35,-71 18,18-18,0-17,-53 52,53-53,-36 54,18-36,-52 0,17 18,-1-18,90-35,-54 17,-35 18,88-53,-106 71,18-36,-35 54,-1-1,1-17,17-18,36 0,-18-18,35-17,88-53,-123 88,-18 18,1 0,-36-36,70 1,-70-1,0-35,18 53,-18 36,0-1,0 0,0-17,0 17,0 1,0-1,0-17,0 17,0-17,-18 17,18 1,0-1,-17-17,-1 0,-35-1,18 1,-18-36,35 71,-17-35,0 0,-1 35,1-18,0-35,17 53,-17 0,0 0,17-17,-17 17,17 0,0-18,-17 18</inkml:trace>
  <inkml:trace contextRef="#ctx0" brushRef="#br0" timeOffset="304079.7521">20250 11183,'-18'0,"1"0,-19 0,-34-53,17 36,-53 17,35-18,-17 18,0-18,-124 18,36 0,-71 0,0 0,-35 0,105 0,-105 0,0 0,35 18,106-18,-71 53,54-36,52 1,17 17,37 1,-19-19,71 1,-35 0,-1-1,19 1,-18 17,-1 36,-17 17,-17 35,17-17,0 53,35-53,-52 88,34-106,19 18,-1-18,18 53,-17-17,17-19,0 1,0-35,0 17,0-53,0 1,35 16,-18-34,1 17,0 1,52 52,71-35,-70 0,52 0,-70 17,71-52,-71-1,88 36,-71-35,72-18,52 0,-18 0,71 0,0 0,70 0,-140 0,105 0,-70-18,70-35,-18-35,-52 35,17-35,-87 70,-54-34,-71 16,1 19,17-1,-17 0,-18 1,0-1,0-52,18 34,-18-17,0-35,0 35,0-53,0 36,0-36,0 18,0-18,0 71,0-36,0 18,0-17,0 17,0-18,0 36,0-18,0-18,0 19,0 16,0-17,0 36,0-36,0 35,0-35,-18 36,18-19,-18-17,18-35,-17 71,17-1,-36-35,36 18,-17 17,17 0</inkml:trace>
  <inkml:trace contextRef="#ctx0" brushRef="#br0" timeOffset="318151.439">18274 12665,'0'-18,"36"18,52 71,-53 52,36 89,-1-18,-17-18,-53 1,35-19,-17-52,0 88,-18-88,52 18,-34-54,-18-17,0 18,18-36,-18-18,0 1,17 0,-17-1,36 36,-1 0,18 18,0-36,53 36,88-18,17-36,72 54,69-71,1 0,-106 0,35-18,-35 0,-53-70,-35 35,-106 53,-35-17,-1 17,-17-18</inkml:trace>
  <inkml:trace contextRef="#ctx0" brushRef="#br0" timeOffset="327055.6709">17339 12700,'71'0,"35"0,17-53,54 0,17 36,17-72,19 36,-36-35,-124 71,54-89,-54 88,-34 0,16 18,-16-35,-19 18,19 17,69-36,-16 1,52 0,106-1,-18 1,-17 35,-71-35,-53 0,-70 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33:58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10478 7003,'0'35,"0"0,0 0,0-17,0 17,0 1,0-1,0-17,0 17,0 0,0-17,0-1,0 19,0-19,0 1,0 0,0-1,0 19,0-1,0-18,0 1,0 0</inkml:trace>
  <inkml:trace contextRef="#ctx0" brushRef="#br0" timeOffset="2320.851">10178 12647,'0'0,"18"-35,-1-18,1 53,17-53,-17 35,-18 1,17-36,1 35,0 1,17 17,-35-18,18 18,17-18,-17 1,-1 17,18 0,-17 17,0 1,-1-18,-17 18,0-1,18 1,0 35,-18-36,0 36,0 0,0 0,0 0,0 35,0-35,-18-18,0-17,-17 35,17-18,1-17,-1 17,1-17,87-18,18-18,-17 1,17-1,0 18,-88-18,106-17,-53 35,-18-35,18 35,-35 0,-1 0,1 0,-18-36</inkml:trace>
  <inkml:trace contextRef="#ctx0" brushRef="#br0" timeOffset="4071.1901">14535 7497,'35'-18,"0"-17,1 17,-1 0,35 18,-17-17,-17 17,-19 0,1 0,35 0,-36 17,-17 19,0 17,0-36,0 1,0 35,0-18,0 0,0-17,-35 17,18 0,-1-17,0 17,1-17,-1 0,0-1,-35 19,18-1,70-35,-17 0,0 0,17 0,0 18,-17-18,17 0,0 17,-17 1,17 17,-17-17,-18 17,0-17,0-1,0 36,0-35,0-1,0 54,-35-36,17-17,-52 35,34-36,1 1,0 17,17-35,0 0</inkml:trace>
  <inkml:trace contextRef="#ctx0" brushRef="#br0" timeOffset="5889.1567">14958 11994,'0'18,"0"0,-35 35,17 0,-52 35,52 0,0-53,-35 36,53-54,0 19,-17-1,-1-17,1-1,-1 1,0 17,54-35,34 0,18-35,0 35,18-18,18-52,-89 70,36 0,-54-18,1 0,0 1,-1-18,1 17,-1 18,-17 18,-17 105,-1-70,18-35,-17 17,17 18,-18-36,18 1,0 0,-18 52,1-35,-1 1,18-19,-18 1,-17-18,0-35</inkml:trace>
  <inkml:trace contextRef="#ctx0" brushRef="#br0" timeOffset="27711.1824">4922 7056,'0'-18,"-18"0,0 1,1 17,-54 0,1 0,-19 0,1 0,18 0,-1 0,18 0,18 0,-36 17,36 1,0 0,17-18,-17 17,35 1,0-1,17-17,1 53,0-35,-1 0,1-18,0 0,17 17,18 19,17-19,54 19,-54-36,36 17,53-17,-88 0,34 35,-69-35,17 0,17 18,1 17,-1-35,-52 0,52 18,-52-18,0 18,-1-18,1 17,0 1,-1 0,-17-1,0 1,18-1,-18 19,-18 34,1-34,-19 16,19-16,-36 17,35-36,-52 54,-1-53,36-1,-71 18,53-35,-17 18,-1 0,18-18,-18 0,19 0,34 0,-17 0,17 0,-17 0,-1 0,19 0,-1 0,-17 0</inkml:trace>
  <inkml:trace contextRef="#ctx0" brushRef="#br0" timeOffset="28664.1417">4093 12330,'0'-18,"17"18,18 0,-17 35,17 1,-35 34,0 18,18-17,-18 52,0 18,0-35,0 35,0-35,0-18,0-17,0-18,0-18,0-17,0-1,0-34</inkml:trace>
  <inkml:trace contextRef="#ctx0" brushRef="#br0" timeOffset="30047.0357">4163 12453,'18'-53,"-1"36,1 17,0 0,35 0,-36 0,1 0,17 0,-17 0,35 0,-18 0,-17 0,35 0,-36 0,1 0,-18 17,17 18,1-17,-18 17,0 18,0-35,-18 17,1 18,-18 0,-18 18,35-54,-53 18,19 1,34-19,0 1,18 17,53 18,71 0,-36 0,35 53,-70-71,18 0,-18-17,-18 0,0-1,18 54,18-53,-18 17,52 18,1 17,0-34,-18-19,-35 54,-35-71,0 17,-1-17,1 18,17-18,-17 0,-18 18,17-1</inkml:trace>
  <inkml:trace contextRef="#ctx0" brushRef="#br0" timeOffset="40136.0585">18539 3210,'35'-17,"18"17,-18 53,18 17,-18-17,-17 0,17-18,-35-17,18 17,0-17,-18 17,0-17,17-1,1-17,0 18,87-18,1 0,141 0,141-176,106-177,18 53,-230 88,35-70,-123 141,-88 53,-88 70</inkml:trace>
  <inkml:trace contextRef="#ctx0" brushRef="#br0" timeOffset="42471.6651">3757 8608,'-17'0,"-1"0,18-18,0-17,18-18,17-35,36-36,34 1,37-36,-19 18,-17 17,-18 36,18-18,53-17,-36 17,71-35,-35 35,0 0,-71 36,-18-1,19 36,-36-18,-1 0,1 0,-17 36,-19-1,36-35,-35 35,-18 1</inkml:trace>
  <inkml:trace contextRef="#ctx0" brushRef="#br0" timeOffset="43319.397">3105 13511,'17'-17,"1"-1,17-70,124-18,70-70,1 35,-1-36,0 36,36 0,-71 35,-88 71,-18-36,-70 71,-1 0,19 0</inkml:trace>
  <inkml:trace contextRef="#ctx0" brushRef="#br0" timeOffset="60296.1209">17992 12365</inkml:trace>
  <inkml:trace contextRef="#ctx0" brushRef="#br0" timeOffset="60655.1779">17992 12365</inkml:trace>
  <inkml:trace contextRef="#ctx0" brushRef="#br0" timeOffset="60855.6438">17992 12365</inkml:trace>
  <inkml:trace contextRef="#ctx0" brushRef="#br0" timeOffset="61015.2153">17992 12365</inkml:trace>
  <inkml:trace contextRef="#ctx0" brushRef="#br0" timeOffset="67151.7136">17992 12347,'0'-35,"-18"0,18 17,0-17,0 17,0 0,0 1,-17-1,17-17,0 17,-36-17,36 17,0 1,0-1,0-17,0 17,0 1,-17-19,17 19,0-1,0-35,0 35,0-34,-18 34,18 0,0-35,0 36,0-1,0-17,0-1,0 19,0-18,0-1,0-34,0 52,0-35,0 18,0 0,-17-1,17 19,0-36,0 18,0-18,0-18,0 36,0-53,0 52,0-17,0 18,0-18,0-35,0 70,0-70,0 53,0-36,0 1,0 52,0-52,0 34,0-34,0 34,0-16,0-37,0 36,0 1,17-1,1-18,-18 0,0 36,0-53,0 17,17 36,-17-18,0 18,18-53,-18 35,0 18,0-18,0 17,0-17,0 18,0-18,0-17,0 17,0 18,0-18,0 17,0 1,0 17,18-17,-18-18,0 36,0-36,0 35,0-53,0 54,0-1,0-17,0-18,0-18,0 19,35-19,0 18,-35 18,0-18,0 18,0-54,0 19,0 35,18-54,-18 19,0 35,0-36,18-17,-18 0,0 35,0 0,0-53,35 71,-35-71,0 18,0 17,0-35,17 18,-17 35,0-17,0-1,0 53,0-52,0 17,0 0,0 18,0-1,0-16,0-1,0 17,0-17,0 36,0-36,0 35,0 1,0-36,0 35,0 0,0-17,0 0,0 17,0-52,0 52,0-35,0 35,0-17,0 18,0-19,0 1,0 0,0-1,0 19,-17-19,17 19,-35 17,-1-35,19 17,-19 18,19 0,-1 0,-52 0,34-18,-17 18,36 0,-36 0,35-17,-17 17,-18 0,-18 0,18 0,-52 0,34 0,1 0,52 0,-53-36,54 36,-1 0,-52 0,34 0,-17 0,-17 0,-1 0,1 0,-36 0,0 0,-35 0,0 0,-18 0,18 0,0 0,-71 0,71 0,-35 0,-36 0,36 0,-1 0,1 0,-1 0,-52 0,17 0,1 0,-1 18,36-18,-1 0,1 0,35 0,35 0,-17 0,17 0,35 0,1 0,17 0,-18 18,-17-18,-18 17,36-17,-54 36,-17-1,53-35,-18 0,88 0,1 17,-54-17,36 0,-36 0,18 0,18 0,-71 0,18 0,53 0,-36 0,-17 18,70-18,-35 0,18 0,-18 0,-35 35,35-35,-53 0,0 0,36 0,-36 0,71 0,-71 0,53 0,-18 0,19 0,-37 0,19 0,-18 0,35 0,-35 0,35 0,17 0,-34 0,34 0,-52 0,18 0,34 0,1 0,18 0,-1 0,-17 0,17 0,0 0,-35 0,36 0,-1 0,-17 0,17 0,-17 0,-18 0,35 0,-35 0,18 0,-18 0,36 0,-1 0,0 0,18 18,0 0,0 17,0-17,0 17,0 18,0-36,0 19,0-19,0 19,0-1,-17 18,17-18,0-17,0 17,0 0,0 1,0 16,0-16,0-19,0 1,0 0,0-1,0 1,0 35,0-35,0-1,0 1,0 52,0-17,0-17,0 34,0-17,0-18,0-17,0 35,0-36,0 1,0 17,0-17,0 35,0-18,0-17,0 17,0-17,0-1,0 19,0-1,0-17,0 17,0 0,0 0,0-17,17-18,1 0,0 0,-1 0,36 0,-18 0,18 0,18 0,-18 0,17 0,-34 0,-1 0,0-18,18 18,-18 0,54-17,-72 17,36 0,-35 0,17 0,0 0,1-35,-19 35,1 0,0 0,-1 0,1 0,17 0,36-18,-54 18,1 0,35-18,-35 18,-1 0,36 0,-18 0</inkml:trace>
  <inkml:trace contextRef="#ctx0" brushRef="#br0" timeOffset="75087.1996">17286 7726,'0'17,"0"1,0 17,0-17,0 0,0 17,0-17,0-1,0 1,0 0,0-1,0 1,0-1,0 19,0-19,18 1,-18 17,0-17,0 0,0-1,0 18,0-17,18 0,-18 35,0-36,0 1,0 35,0 0,0-18,0-17,0 35,0-18,0 0,0 0,0-17,0 0,0 17,0-17,0 17,0-17,0-1,0 1,0 17,0-17,0-1,0 19,0-1,0-17,0 17,0-18,0 1,0 17,0-17,0 0,0-1,0 1,0 0,0-1,0 19,-18-19,18 1,0 35,0-36,0 19,-18-1,18-17,0 17,0 0,0-17,0-1,0 36,0-35,-17 0,17 17,0-18,0 1,0 17,0-17,-18 35,18-35,0 17,0 0,0-17,0-1,0-17,0 142,0-125,0 230,0-229,-17-1,-1 1,18 0,0-1,0 1,0 17</inkml:trace>
  <inkml:trace contextRef="#ctx0" brushRef="#br0" timeOffset="82359.229">17234 7691,'52'0,"-52"17,0 36,18 0,-18 35,0 0,35 36,-35 17,18 35,35-52,-53 17,18-18,-18-17,0-18,0-35,0 18,0 17,0-53,0 18,0-17,0 17,0-18,0 0,0 18,0 0,0-35,0-1,0 36,0-35,17-1,1 19,17 17,-35-18,0-17,0-1,0 36,0-18,0 18,0-35,0 35,0 0,0 17,0 1,0-18,0 53,0-18,0 18,0-53,-18-1,18 1,-17 36,17-72,0 18,0 18,0-17,0-1,0 0,0 36,0-36,-53 71,53-36,-18 1,18-18,-17 17,17-17,0 18,-18 0,18-1,0-35,-35 18,35 53,0-71,-18 36,-17-1,35-17,0 18,0-18,-18 0,18 35,-17-35,-1-18,18 0,-18 36,18-36,-17 106,17-105,-18-1,18 53,-53-17,53 17,-18-53,18 18,0 0,-17 35,17-35,0-18,-18 18,18-17,-35 52,35-53,-18 53,18-35,0-18,0 18,0-17,0-19,0 36,0 18,-17-36,17 53,0-17,-18-36,18 36,0-54,0 19,0-19,0 18,0 1,0-1,0 18,0-35,0 17,0 18,0-36,0 19,0-19,0 1,-35-18,-36-18,18 1,-17-1,17 0,-35-17,17 17,-17 1,-18-1,-53 18,53-53,1 53,16-17,1 17,35-18,0 18,-35-18,-18 18,53 0,-52-53,-54 53,18 0,0 0,-1 0,1 0,0 0,53-17,-88 17,123-18,-53 1,-18 17,-17-36,18 19,-54-19,1 19,-36-19,54 36,-19-52,19 34,-19 0,124 18,-35-35,35 35,-17 0,34-35,-34 35,-1 0,18 0,-70-18,52 18,-35-18,-35 18,18 0,17-35,-18 0,19 0,-19 35,71-18,18 18,-18 0,18 0,0 0,17 0,0 0,-52 0,-1 0,36 0,-71 0,0 0,-35 0,18 0,-54 0,71 0,71 0,-18 0,36 0,-1 0,-17 0,-1 0,-52 0,18 0,-36 0,0 0,18 35,17-35,18 0,18 0,0 18,17-18,0 0,1 0,-18 17,17-17,-17 18,17-18,0-18,18-17,-35-18,17-17,18 17,-17 18,17-18,-36 17,36-17,0 18,0 0,-17 0,17 17,0-53,0 54,0-19,-18 1,18 18,0-19,0 19,0-1,0-17,0 17,0 0,0 1,35-1,-17 1,17 17,1 0,-1 0,0 0,18 0,-18 0,-17 0,17 0,-17 0,0 0,17 0,-17 0,17 0,0 0,0 0,18 0,0 0,35 0,-35 0,-35 0,0 0,-1 0,1 0,0 0,17 0,18 0,-36 0,54 0,-53 0,-1 0,18 0,1 0,-1 0,-17 0</inkml:trace>
  <inkml:trace contextRef="#ctx0" brushRef="#br0" timeOffset="99687.2786">1976 9895,'-35'0,"17"0,0 0,18 18,0 0,-17-1,-19 19,36-1,-17 0,-1 18,18-18,-17 18,-36 71,53-89,0 18,0 18,0 17,0-35,0-18,0 0,0 0,0 1,0-19,17 1,1 35,0-53,17 53,-18-53,19 17,-19-17,1 0,17 0,1 0,-19-17,18-1,-17 18,17-53,1 18,-1-18,-17 53,-1-18,36-34,-53 34,18-17,-18 17,17-17,19 17,-36-17,17 17,1 1,0-36,-18 17,0 1,35 0,-35 17,18-17,-18 17,0 1,0-19,-18 1,18 17,0-17,-18 17,1 1,-19-18,1-1,17 19,1-19,-1 36,-17-35,0 17,17 18,0-17,-17 17,17 0,1 0</inkml:trace>
  <inkml:trace contextRef="#ctx0" brushRef="#br0" timeOffset="101231.4814">2981 9454,'18'0,"-36"71,1-18,-54 88,53-53,1 53,-71 53,70-70,0-18,-35 52,36-87,-36 88,18-36,17-52,-17 52,17-70,18-35,0 17,-18 18,1-35,-1-1</inkml:trace>
  <inkml:trace contextRef="#ctx0" brushRef="#br0" timeOffset="102120.5335">3705 10142,'0'89,"0"-37,0 1,0 36,0-36,0-1,0 1,0 18,0-18,0-18,0 0,0 18,0-70,0-54</inkml:trace>
  <inkml:trace contextRef="#ctx0" brushRef="#br0" timeOffset="105551.6592">2576 6562,'-18'-18,"-17"36,-53 52,35 1,-18-18,18 35,0-53,36 0,17-17,0 0,0-1,0 36,0-17,0 16,0 19,0-36,0 36,0-36,17 36,18-36,-17-17,35 35,-18-36,36 1,-53-18,52 0,36 0,106 0,-1 0,1 0,-36 0,-52-71,-1 18,-52-17,-54 70,-17-35,0-1,0-17,0 18,0-53,0 53,0-18,0-53,-17 53,-18 18,-36-54,-17 19,0-1,-1 18,-16 36,16-19,-34 1,70 18,0 17,-18 0,54 0,17-18</inkml:trace>
  <inkml:trace contextRef="#ctx0" brushRef="#br0" timeOffset="107000.7823">3070 13494,'-18'-18,"0"18,-35 18,36-1,-1 54,-53 52,54-17,-36 18,0 34,53-87,0 35,-18-18,18-53,0 18,0-35,0 35,0-36,0 1,0 17,0-17,18 35,0-53,35 35,52-35,-34 0,35 0,35 0,0 0,0 0,0-53,-17-17,-1-36,-88 71,36-54,-71 72,0-71,18-1,-18 19,0-18,0-18,0 71,0-36,0 53,-36-35,36 18,-35 0,17 17,-17-17,0 17,-18 18,18-17,-1 17,1 0,-18 0,18 0,-53 0,52 0,1 0,0 0,-18-18,35 0</inkml:trace>
  <inkml:trace contextRef="#ctx0" brushRef="#br0" timeOffset="108511.1257">741 6897,'18'0,"-18"70,0 36,-53 88,53-17,-35-36,35 0,-36-53,36-53,0 1,0-1,0-17,0-1,18 18,17-17,53-18,-35 18,141-18,-88 0,0 0,35 0,-53 0,-52 0,-19-18,-17 0,0 1,0-54,0 18,0 0,0-35,0 18,0-71,0 70,0 18,0-17,0 52,-35 0,35 1,-18-1,1 0,17 1,-18-19,-17 19,-36-19,54 36,-19-35</inkml:trace>
  <inkml:trace contextRef="#ctx0" brushRef="#br0" timeOffset="109392.2785">1500 13476,'0'53,"0"53,0 70,0 1,0 34,0-34,0-36,0 35,0-70,0-35,0-1,0-17,0-35,0-1,0 1,0 17,-18-17,18 0,0 52,0-17,0 0</inkml:trace>
  <inkml:trace contextRef="#ctx0" brushRef="#br0" timeOffset="110351.1823">2311 5133,'0'53,"0"53,0 0,0 17,0-17,0-36,0 1,0-1,-18-34,18 17,0-36,0 1</inkml:trace>
  <inkml:trace contextRef="#ctx0" brushRef="#br0" timeOffset="111591.3758">3705 15205,'0'70,"-36"71,19 18,17 18,0-36,0 0,0-35,0 17,0-70,0-18,0-17,0 0,0-1,0 1,0-1,17-17,19 0,52 0,-18 0,18-35,-17-18,17-17,0-1,-35 18,18-17,-53 34,52-52,-70 71,0-1,0-17,0-54,0 19,0-36,0 53,0-53,-18 18,1-35,-54-1,54 54,-19 34,1-17</inkml:trace>
  <inkml:trace contextRef="#ctx0" brushRef="#br0" timeOffset="112711.9001">1641 5186,'0'35,"0"159,0 18,0-1,0-69,0 34,0-141,0 18,0-35,0-1,0 1,0 17,0 54,0-37,0 37,0-36,0-18,0-17</inkml:trace>
  <inkml:trace contextRef="#ctx0" brushRef="#br0" timeOffset="113959.3162">2435 15840,'17'-18,"1"18,-18 35,0-17,0 53,0-1,35 36,-35 17,0 19,0-1,0-36,0 1,0-53,0-17,0-1,0-18,0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4:54:42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5151,'53'17,"0"18,0 54,-35-36,17-18,-35 35,18-70,17 36,-17-19,-18 1,17 0,36-18,0 0,-18-18,36-17,-1-36,142-70,-53 0,88 0,-18 0,71-71,-35 18,-36 53,-70 0,-54 53,-52 35,-17 0</inkml:trace>
  <inkml:trace contextRef="#ctx0" brushRef="#br0" timeOffset="1994.3574">6139 12823,'0'18,"17"53,36-1,-17 1,-19-36,54 53,-54-52,1-1,0 0,-1 0,-17-17,18 0,0-18,17 0,18-36,70-34,1 35,52-71,124-18,-71 36,53-53,-52 53,-36 17,-71-17,-52 70,-36 1,-17-1,-1 0,1-17</inkml:trace>
  <inkml:trace contextRef="#ctx0" brushRef="#br0" timeOffset="10025.9494">15135 12294,'0'53,"-18"-17,0 52,-70 35,53-35,-36 36,18-36,-17 0,52-35,-17 35,0-52,17-19,18 1,-18 17,1 0,-1-35,0 18,18 0,-17-1,17 1,0 0,-18-1,0-17,1 0,-1 0,-52 0,-1 0</inkml:trace>
  <inkml:trace contextRef="#ctx0" brushRef="#br0" timeOffset="11167.1191">13882 13053,'18'0,"-1"0,1 0,35 17,-35 54,-1 52,1-52,35 88,-36-71,1-35,-18 17,18 1,-18-53,35-1,71-17,0 0,17 0,54-53,-54 18,89-18,-89 18,1 0,-54 17,18-17,-52 35,-19-18,1 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7:41.5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4234 15187,'17'0,"142"0,17 0,18 0,-17 0,-36 0,0-35,-35 35,70 0,-52 0,17 0,0 0,71 0,35 0,0 0,105 0,-34 0,-1 0,-52 0,17 0,0 0,-105 0,-18 0,-54 0,36 0,-70 0,70 0,-17-35,-19 35,1 0,18-36,-54 36,-17 0,53 0,-18 0,-17 0,17 0,18 0,35 0,0 0,-35 0,-18 0,-53 0,36 0,-53 0,34 0,-34 0,35 0,0 0,0 0,53 0,0 0,-1 0,-16 0,-37 0,1 0,36 0,-37 0,37 0,-19 36,36-36,53 17,-53-17,-18 18,-18-18,-52 0,0 0,-1 0,36 0,-35 0,17 0,0 0,-17 0,17 0,-17 0,0 0,-1 0,1 0,0 0,17 0,35 0,1 0,-36 0,0 0,-17 0,0 0,35 0,-36 0,54 0,-18 0,-18 0,0 0,18 0,-35 0,0 0,17 0,35 0,-17 0,-17 0,34 0,1 0,-54 0,1 0,35 0,-35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7:44.4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21238 4886,'0'0,"-36"-35,19-1,-19 19,19 17,-1-18,-52-52,52 70,-35-36,35 19,-52-19,35 1,-18 0,-36 0,-34-18,-36 0,-52-18,34 71,-52-53,17 18,-70-18,70 18,1 35,-36 0,35 0,18 0,18 0,34 0,37 17,16 19,-69 70,-1-1,18 19,-18 17,0 18,18 35,0 35,0 0,0-35,35-35,18 35,17-70,1-36,34 0,-52 71,71-106,-1 70,-35 54,35-1,-17 18,35 18,0-36,0 71,0 0,0-71,0 1,0-36,53 18,0-1,0-70,-35 54,17 34,35-17,-17 35,0 53,35-53,18 0,35 35,-35-70,0 0,0-71,17 35,1-17,-1-35,1 34,-36-52,71 18,-36-53,-17-18,-53 17,53 18,17-35,89 0,-36 0,106 0,-35 0,71 0,-53 0,-19 0,37 0,-72 0,-17 0,-17 0,-71 0,-1 0,-34 0,35 0,53 0,-107 0,54 0,-53 0,35-52,-35 16,36 19,-1-36,-35 35,52-17,-34-18,70 18,-35-1,53-34,35-36,-106 53,106-88,-71 53,-52 17,0-52,-36-1,0 18,18-88,-35-17,-18 34,0-34,0-1,0 0,-36-35,19 18,-71 17,88 36,-53-53,-36 52,72-17,-36 18,0-53,53 87,-53 19,-35-124,35 88,35 18,-70-123,-18 70,18-18,18 88,17-34,0 70,17-36,19 89,-36-71,35 71,-17-54,-18 37,53 34,-35-35,-1 18,19-1,-18 1,35 18,-18-1,0 0,1 1,-19-19,-17-17,36 18,-18 17,-36 1,36-54,-1 54,1-19,18 19,-1 17,-35-18,18 18,-36-53,1 53,-36-35,0 35,-18-35,-52-18,-18 0,88 35,-88 1,53-19,88 36,-53 0,0 0,18 0,18 0,34 0,-52 0,35 0,18 0,17 0,-17 0,17 0,1 0,-18 0,17 0,-17 0,17 0,-53 0,1 0,-18 0,-36 0,36 0,-35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7:46.1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21555 6826,'53'0,"0"-17,70-54,-17 18,53-53,70 0,-105 18,34 18,-34-36,-71 88,106-70,-106 35,70-35,-35 0,36-18,-1 0,18-17,-17 17,-36 18,53-18,-53 0,-52 71,-1-1,0 1,-35 17,18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7:47.2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23442 4198,'53'53,"-17"-35,87 35,-35-18,53 18,-17-36,-1 36,18-17,-52-19,-19-17,-35 0,18 0,-35 18,0-18,-1 17,-17 1,0 35,0 53,0-53,0 35,0-17,0 17,0-35,-35 52,17 19,1-53,-1 17,18-18,-35-17,17-18,18-17,0 0,0-1,0 19,0-19,-17-17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08:06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14341 10601,'0'0,"-18"0,-35-18,-17-17,-1 17,-52-70,-36 53,-123-89,-124 36,-211 0,-212-35,-283-18,1 35,35 70,-70 36,-1 0,142 0,-71 0,282 0,212 0,-71 0,106 53,71 0,123 18,71-18,88 0,71 17,34 36,-34 17,52-34,-34 105,-19 106,71 52,-53 1,89 88,17-53,0-70,70-36,36-18,70-70,-17-35,106-18,158 36,300 70,283 0,458-36,211 1,230 70,89-282,87 0,-211-159,-318-105,-300 70,-264 0,-194-18,-494 53,-124 54,-52 34,-71-17,-36 35,-17-53,0 0,-159-194,-52-52,-160-36,-70-142,-229-16,-194 34,-36 89,-193-36,299 194,-123 89,88 88,-283-71,107 159,370 0,-159 0,212 0,300 0,70 0,195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41.5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5398 2399,'-18'-18,"71"18,18 0,-1 0,89 0,17-17,71 17,-17-53,-54 53,71 0,-106 0,0 0,-35 0,0 0,17 0,-52 0,-1 0,19 0,-36 0,-36 0,18 0,-17 0,0 0,17 0,-17 0,17 0,18 0,-36 0,1 0,17 0,1 0,17 0,-36 0,54 0,17 0,35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43.2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9860 2346,'159'0,"-18"0,106 0,0 0,-70 0,-72 0,37 0,-54 0,-71 0,36 0,-35 0,17 0,18 18,-35-1,35-17,35 0,18 0,0 0,-1 0,-52 0,0 0,-17 0,16 0,37 0,-54 0,35 0,36 0,-35 0,-18 0,-18 0,-17 0,-1 0,19 0,-19 0,1 0,17 0,124 0,-18 0,71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44.4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14235 2452,'88'0,"18"0,35 0,35 0,1 0,70 0,-18 0,18 0,-35 0,-36 0,0 0,-123 0,18 0,-53 0,35 0,-36 0,1 0,52 0,-52 0,53 0,-1 0,36 0,-18 0,18 0,0 0,-18-53,-70 53,17-35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6:42.3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16228 9402,'18'-18,"88"18,-1 0,-34 0,70 0,-35 0,35 0,0 0,-17 0,-54 0,36 0,-35 0,-36 0,-35 18,53-18,-36 0,1 0,17 0,-17 0,35 0,17-18,-17 18,-17 0,17 0,-18-18,18 18,35 0,-35 0,53 0,-36 0,36 0,-18 0,-52 0,16 0,-34 0,0 0,17 0,-35 18,0 70,0-35,0 18,0 17,0 18,-18 17,1-52,17 70,-53-18,53 54,-18-19,-17-52,17 88,-35-88,36 18,-36 17,0 17,35 1,-35-18,36-53,-19-17,19-36,-1 36,18-36,-18 18,18-35,-35 17,35 18,0-36,-17 19,17-1,-18 0,0 18,18-35,0 35,-35 0,35 35,-18-18,18 36,-17 18,17-18,0-1,0-16,0 34,0-35,0 18,0-53,0 18,0-1,0-35,0-17,0 17,0-17,0 0,0 35,0-36,0 18,0 1,17-19,1 19,0 17,-1 17,36-35,-35 36,-1-71,-17 53,36 17,17-17,0 0,-36 0,1-18,-18-17,53 35,-53-35,-53-18,18 0,-71 0,0 17,0-17,-17 0,17 0,35 0,-17 0,35 0,0 0,-35 0,53 0,-36 0,-17 0,35 0,18 0,-18 0,-18 0,1-35,34 35,-69 0,52 0,17 0,-34 0,-18 0,52 0,-16 0,-1 0,0 0,17 0,-17 0,18 0,0 0,0 0,17 0,-17 0,17 0,0 0,-17-18,18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45.7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18468 2346,'18'0,"52"0,89 0,106-53,105 53,-17-18,-36-17,54-53,-159 53,-107 17,-34 18,-53 0,17 0,0 0,53 0,18 0,-88 0,52 0,-52 0,17 0,-17 0,17 0,0 0,-17 0,0 0,70 0,-35 0,-18 0,-17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52.5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13282 9754,'-52'0,"-37"-17,-87-19,35 36,-88 0,17 0,35 0,-69 0,34 0,35 53,19-17,-1 52,18-35,17 17,19 18,52-17,0 17,17 0,-16 18,34-18,0 36,-17-18,35 35,-53 88,35-17,18 35,0 35,0 0,0-35,0 0,36-71,-19 54,72-54,-37-17,37-36,87 71,-17-17,35-54,141 1,71-18,-18-89,0 54,-35-71,-71 0,-35 0,35-18,-123 1,-18-72,-18 19,36-36,-53-18,0-34,-18-1,-35-70,35-54,-70 1,17-71,0 36,-35-1,0 1,-17-1,-107-52,-52 88,-1-18,-34 71,87 70,-70-18,88 107,-17-36,-1 36,71 52,-35 18,53-18,-18 18,18 0,-18 0,18-17,-36 17,-70-53,53 53,-18-18,-35 18,88-18,-18 18,36 0,35 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34.3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11554 5203,'70'0,"19"0,105 36,17 17,1-53,-36 0,1 0,-54 0,-17 0,-35 0,17 0,-53 0,0 0,1 0,-1 0,-17 0,-1 17,-17 19,-35-1,17 0,1-17,70-18,105 0,54 0,-36 0,124-35,-123-54,-19 72,-52-36,-88 35,-106 18,-265 35,53 36,-18 17,72-35,16 18,160-71,52 0,36 0,35-53,123-35,106-36,194 1,1 17,-72-71,-122 89,-160 71,-105 17,-177 0,-176 105,17 19,-70 17,18 0,193-88,19-18,140-17,106-18,18-18,70-17,-17-36,-123 71,-19-17,-52 17,-106 53,-71 0,53 52,-70-16,70-36,89-36,34 18,36-123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36.5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16934 5362,'88'0,"124"0,87-35,-87 35,123 0,-176 0,88 0,-106 0,0-35,-35 35,-35-36,-54 36,-34 0,-72 0,-17 18,-35-18,-106 18,36 17,-54-17,18 70,71-88,88 17,52-17,19 0,34 0,177 0,18 0,35 0,-35 0,-36 0,-88 0,-176 0,-106 36,18 17,17-36,88-17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37.8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7885 5644,'70'0,"89"0,159 0,70 0,35 0,89 0,-71 0,-124 0,-88 0,-35 0,-141 0,-176 0,-195 18,-228 35,-142 35,70 36,142-71,123-18,195 18,281-53,195 0,70 0,0-18,-106 1,-123-19,-106 19,-53-1,-159 18,-141 18,-18 17,-52-35,17 0,-35 0,212 0,70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50.5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3828 6085,'71'0,"105"0,89 71,17-71,35 0,-70 0,71 0,-71 0,52 0,-52 0,0 0,-17 35,-19-35,-34 18,-54 17,-52-35,35 0,-53 35,-18-35,0 0,18 0,-18 0,53 0,-17 0,17 0,18 0,35-35,-17 18,17 17,-35 0,-36 0,-35 0,54 0,16 0,1 0,-53 0,-18 0,54-18,-89 0,35 1,-17 17,17 0,35 0,72 0,-19-18,-52 18,17-18,-71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53.0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3722 6121,'53'17,"194"19,106-19,0 54,123-71,106 0,212 0,141 0,70 0,-352 0,-1 0,-158 0,-141 0,-106 0,-36 0,-105 0,-17 0,-72 0,1 0,-1 0,-34 0,-36 0,-18 0,36 0,0 0,17 0,0 0,1 0,-18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14:33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4957 5256,'0'-70,"0"35,0-18,0 17,0-17,0 18,0-18,0 36,0-54,0 53,0-34,0 34,0-35,0 18,0 17,0-35,18 35,-18-34,0 16,0 1,0 0,0 17,17-35,-17 36,0-36,0 17,18 1,-18 0,0-53,17 35,19 0,-36-35,17 17,-17 0,18 1,-18 17,0-18,0 19,0-19,0 36,0-18,0 17,0-16,0 16,0 19,0-54,0 53,0-17,0 0,0 17,0 1,0-1,0 0,18 1,-18-19,0 19,0-1,0-17,0 17,0 1,0-1,0-35,0 35,0 1,0-1,0 0,0 1</inkml:trace>
  <inkml:trace contextRef="#ctx0" brushRef="#br0" timeOffset="705.765">5116 2628,'0'35,"-53"71,35-88,0 35,1-35,-18 17,17-18,18 1,-18 0,1-1,-1-17</inkml:trace>
  <inkml:trace contextRef="#ctx0" brushRef="#br0" timeOffset="1695.8276">5204 2681,'17'0,"19"18,17 52,-36-52,36 35,-35-35,-1 17,1-35,-18 17,0 1,18 17,-1-17,-17 0,18-1,0-17,17 36,-17-19,-1 18,1-17,-18 17,18-17</inkml:trace>
  <inkml:trace contextRef="#ctx0" brushRef="#br0" timeOffset="3880.9078">2946 5786,'0'17,"0"1,0 17,0 0,0 1,0-19,0 1,0 35,0-18,0-17,0 17,0-17,0 52,0-34,0 16,0-16,0 17,0-36,0 1,0 17,18-17,-1-18,19 0,-1 0,18 0,-36 0,19 0,17 0,-36 0,54 0,-1 0,-17 0,-17 0,-19 0,1 0,-1 0,-17-53</inkml:trace>
  <inkml:trace contextRef="#ctx0" brushRef="#br0" timeOffset="4752.1417">4216 1870,'35'88,"1"35,-1-17,-35 0,0 18,18-54,-18 36,17-53,-17 0,18-18,-1 0,-17-17,0 0</inkml:trace>
  <inkml:trace contextRef="#ctx0" brushRef="#br0" timeOffset="5328.7836">4780 1552,'18'0,"17"0,-17 88,53 36,-71-89,53 71,17 53,-52-89,-18 19,88 87,-88-123,18 88,-18-88,0 53,17-71,-17 18,0-35,0-1,-35-70</inkml:trace>
  <inkml:trace contextRef="#ctx0" brushRef="#br0" timeOffset="6072.1206">4340 2540,'17'-18,"71"-17,-17 0,-1 17,-17 18,-17-17,34 17,54-36,-71 36,0 0,-18 0,-18 0,1-17</inkml:trace>
  <inkml:trace contextRef="#ctx0" brushRef="#br0" timeOffset="9865.7394">8714 2505,'18'0,"-1"0,1 0,0 0,17 17,18 107,-53-18,53 70,-53 18,17-88,-17 0,0-18,0 18,0-36,0-17,0 35,0-35,0 0,0 18,0-1,0-34,-17 17,17 17,-18-17,18-18,0 36,0-53,0 17,-18 18,18 0,-35 17,35-35,0 36,0-36,0 54,0 16,0-87,-35 70,35 0,0-17,-18-18,18 17,0 1,-17-36,17 18,0-35,0 17,0 0,0-17,-18-18,0-18,-17-35</inkml:trace>
  <inkml:trace contextRef="#ctx0" brushRef="#br0" timeOffset="10825.3658">8608 5062,'18'0,"-1"0,19 0,-1 18,-17 70,-1 18,54-18,-36 71,-17-106,-18 0,35 17,-17-52,-18-36,0-17,0 0,0-71,0 88,17-35,1 1,17-19,-17 71,-18-53,0 35,17 1,-17-1,0-17,0 17,0 1,0-19,0 19</inkml:trace>
  <inkml:trace contextRef="#ctx0" brushRef="#br0" timeOffset="30537.8023">9790 1993,'0'71,"18"35,-1-53,1-18,-18 53,0-53,0 18,0-35,17 17,-17-17,0-1,0 1,18 53,-18-54,0 1,0 17,0-17,0-36,71-88</inkml:trace>
  <inkml:trace contextRef="#ctx0" brushRef="#br0" timeOffset="32034.1972">12489 1764,'0'0,"35"35,-17-17,-18-1,17 54,-17-53,0 35,18-18,0 0,-1 36,-17-1,0 1,35 17,-35-53,18 36,-18-54,0 1,0 17,0-17,0 0,0 17,0-17,0-1,0 36,0-18,0-17,-18-18</inkml:trace>
  <inkml:trace contextRef="#ctx0" brushRef="#br0" timeOffset="33592.0683">9913 2258,'36'0,"105"0,18-71,52 36,1-18,0 53,140-88,-122 35,-19 18,-70 35,53-18,-158 18,17 0,-36-18,1 18,35 0,-36 0,36 0,-17 0,17 0,-36 18,1 0,-1-18,36 17</inkml:trace>
  <inkml:trace contextRef="#ctx0" brushRef="#br0" timeOffset="34431.6608">14217 1640,'0'18,"0"53,0-36,0 71,0-18,0-18,0 1,0 0,0-18,0-18,0 0,0-17,0 35,0-36,0 19,0-1,0 0,-17-17</inkml:trace>
  <inkml:trace contextRef="#ctx0" brushRef="#br0" timeOffset="35247.795">16810 1517,'18'0,"-18"35,0 1,53-1,-36 53,-17-53,18 36,0 17,-18-17,0-1,17 36,1-53,17 35,-35 18,0-53,0 0,0-18,0 18,0-35,0-1,0 36,0-35</inkml:trace>
  <inkml:trace contextRef="#ctx0" brushRef="#br0" timeOffset="35960.2625">14411 2187,'124'0,"52"0,36 0,70 0,106 0,-53 0,-17 0,-177 0,35 0,-52 0,-107 0</inkml:trace>
  <inkml:trace contextRef="#ctx0" brushRef="#br0" timeOffset="36735.7982">18345 1552,'17'18,"1"17,-18 36,35-1,1 1,-1 52,-35-35,53 18,-36-17,1-19,0 1,-18-54,0 1,17 17</inkml:trace>
  <inkml:trace contextRef="#ctx0" brushRef="#br0" timeOffset="37480.18">21255 1288,'-17'17,"17"36,0 18,35 35,0-36,0 54,18-36,-35 35,0 18,17-52,0-1,-17-53,-1 36,-17-54,0 1,0 35,0-36,18 36,-18-35,0 0</inkml:trace>
  <inkml:trace contextRef="#ctx0" brushRef="#br0" timeOffset="38303.8283">18839 1993,'53'0,"105"0,125 0,34 0,36 0,-36 0,1-35,-1-53,-70 70,-53 18,-141-35,0 35,-35 0,-1 0</inkml:trace>
  <inkml:trace contextRef="#ctx0" brushRef="#br0" timeOffset="38936.8787">20673 1570,'18'0,"70"18,71 52,-124-52,106 35,-106-53,1 17,-19 1,-17 0,18-18,17 17,-17 36,-1-35,-17-1,0 19,0-19,-52 19,-178 16,54-16,-142-1,-34-17,-1 70,106-88</inkml:trace>
  <inkml:trace contextRef="#ctx0" brushRef="#br0" timeOffset="39624.8685">19068 1658,'18'0,"-18"53,-36 35,1 0,0-52,-53 52,52-53,-17 0,53-17,-17 0,-19 17,19-17,-1-1,1 1,-19 0,89-18,35 0,71 0</inkml:trace>
  <inkml:trace contextRef="#ctx0" brushRef="#br0" timeOffset="236576.8118">7955 1464,'18'35,"-18"36,35 52,-35 18,0-17,0-18,0-53,0 0,0-36,36-52</inkml:trace>
  <inkml:trace contextRef="#ctx0" brushRef="#br0" timeOffset="237457.1645">8520 1499,'0'53,"0"53,0 106,0-71,0-35,0 17,0-52,0-36,0 0,18-17,-36-18,-53-88</inkml:trace>
  <inkml:trace contextRef="#ctx0" brushRef="#br0" timeOffset="238248.1204">8079 1782,'0'17,"18"-17,35 0,52 18,-69-18,34 0,1 0,-54 0,1 0,17 0</inkml:trace>
  <inkml:trace contextRef="#ctx0" brushRef="#br0" timeOffset="239688.795">8979 6033,'17'0,"18"17,-35 54,18-18,-18 17,53 18,-53 1,18-37,-18 19,0 0,0-36,0 35,0-34,0-1,0 0,0-17,0 17,0-17,17 17,-17-17,0-1,0 1,53 0,71-18,17 0,70 0,-52 0,-88 0,17 0,18-36,-53 19,17-1,-70 0,-70-52,17-1,-18 18</inkml:trace>
  <inkml:trace contextRef="#ctx0" brushRef="#br0" timeOffset="285767.8856">4798 2487,'18'0,"52"0,1 0,35 18,0-18,-1 0,1 0,71 0,-89 35,18-35,-18 0,-18 0,19 0,-54 35,-18-35,1 0</inkml:trace>
  <inkml:trace contextRef="#ctx0" brushRef="#br0" timeOffset="287487.7593">4780 5309,'18'0,"88"0,35 0,106 0,-35 0,-1 0,1 0,-71 0,-35 0,-18 0,-53 0,-52 18,-89 0,-53 35,-17-18,-18-18,53-17,35 36,-53-36,-17 0,105 0,-17 0,-18 0,36 0,-19 0,72 0,-71 0,17 0,53 0,1 0,-19 0,89 0,18 0,70 0,35-18,54-70,-19 35,-17-18,-52 36,-19 35,-70-18,-18 18</inkml:trace>
  <inkml:trace contextRef="#ctx0" brushRef="#br0" timeOffset="288423.8734">5345 5292,'-18'17,"18"-34,-17-89,-36-18,53 19,-36-54,19 18,17 0,-18-1,-35-16,53 52,-17 35,17 1,0-18,0 35,0-18,0-17,0 17,0 36,0-18,0 18,0-36,0 54,0-19,0 19,0-1,0 0,0 1,0-1,0-17,0-53,0 35,0 0,0-53,0 0,0 18,0 17,0 36,0-18,0 18,0 0,0 17,0 0</inkml:trace>
  <inkml:trace contextRef="#ctx0" brushRef="#br0" timeOffset="290023.9572">9737 5380,'0'-18,"0"1,0-1,0-17,-18 17,18-17,0-18,-17-35,17 35,0 0,-36-35,36-18,-17 18,-18-36,-1 18,19-35,17 18,-18 17,18 18,-53 17,53-52,-18 70,1-35,17 35,-18 17,1-34,-1 52,0 1,18-36,-17 17,17 1,0 0,-18-18,18 18,0-18,-35-18,35 18,0 18,0 0,-18-18,18 0,0 18,0-1,0 1,-35-53,35 70,-18-70,18 35,0 18,0-1,0 1,0 0,0 0,0 17,0 0,0-17</inkml:trace>
  <inkml:trace contextRef="#ctx0" brushRef="#br0" timeOffset="292152.0886">13970 5345,'0'-18,"0"0,0-17,18-18,-18 18,0-36,0-35,0 18,0-18,0 36,0-36,0 0,0 36,-18-36,1 0,17 18,-18 17,18-52,-18-18,-34 52,34-52,-17-17,35 87,-18-35,18-17,-53 17,53 18,-18-18,18 18,-17 35,17 0,0-35,0 70,0 0,0-35,0 18,0 0,0 17,0 1,-18-19,0-17,1 36,17-18</inkml:trace>
  <inkml:trace contextRef="#ctx0" brushRef="#br0" timeOffset="294217.1809">18521 5327,'18'0,"-18"-18,0 1,0-1,0-35,0 0,0 18,0-18,0 18,0-53,0 52,0-34,0 17,0-18,-18 18,18-17,0 34,0-34,0 35,0-36,0 36,0-18,0-35,0 35,0-18,0-17,0 17,0 19,0-19,0 0,0 36,0-53,0 17,0 36,0-35,0 34,0-52,0 18,0 34,0-34,0-1,0 54,0-19,0 1,0 17,0 1,0-19,0 19,0-1,0 1,0-1,0-17,-35-54,35 54,0-18,0 18,-18-36,18 54,0-19,0 19,0-1,0 1,0-19,0 19,0-1,0-17,0 17</inkml:trace>
  <inkml:trace contextRef="#ctx0" brushRef="#br0" timeOffset="308304.7798">8026 1446,'0'-17,"-18"17,-35-36,-17 36,35-17,-36 17,36 0,-18-18,18 18,-18 0,17 0,-34 0,-36 0,18-17,35 17,-35 0,35 0,18 0,17 0,-35 0,-18 0,36 0,-53 0,-18 0,0 0,0 0,1 0,-19 0,54 0,17 0,-18 0,1 0,52 0,-17 17,-1 1,-34-1,52-17,-17 0,-18 0,-18 18,19 0,16-1,-17 36,-35-17,0-36,0 88,35-53,-35 53,35-35,-35-18,70-17,-17 0,17-1,0-17,-35 36,53-19,-17 1,17 0,-18 34,0 1,1-17,17-1,0 18,0-18,0-17,0 17,0-17,0-1,0 19,17-1,36 18,18 17,-18-17,70 35,-34-52,-19-1,18 18,-52-35,69 17,-69-35,34 18,89 34,-53-52,105 0,-34 0,35 0,-36 0,18 0,-18 0,-35 0,71 0,-35 0,-1 0,-35 0,-106 0,53 0,-52 0,-1 0,18 0,0-17,0-1,-36 18,19-35,-19 35,1 0,17 0,1-18,-1 1,0-19,-17 36,-18-17,17-1,1 0,0-17,17 0,0-18,-17 35,52-52,-34 17,-1 18,-35 17,18-17,-18-1,17 1,-17-35,0 52,0-17,0 17,0 0,0 1,0-1,0 0,0-17,0 0,0 17,-17-35,-1 18,-17 0,17-18,-35 18,53 17,-18 0,1 1,-1-1,1 0,-1 1,-35-1,18-17,17 35,0-18,-34 1,-1-1,35 0,-17 1,-1-1,19 18,-18 0,-1 0,-17-53,36 53,-1 0,0 0,-17 0,17 0,-17-18,18 18,-36-17,0 17,35-18,0 18,-17 0,0-18,17 18,1-17,-1 17,0-18</inkml:trace>
  <inkml:trace contextRef="#ctx0" brushRef="#br0" timeOffset="318097.0149">10037 4833,'-18'0,"-17"0,0-35,-1 35,-17-18,18 18,-53-17,35-19,18 36,0-35,-54 17,72 18,-1 0,-17-17,-36-1,18 18,36 0,-72 0,1-35,-18 35,18-36,53 36,-71-17,36 17,-19 0,19 0,-1 0,18 0,-17 0,35 0,-54 0,-16 35,16-35,-17 18,54-18,-19 17,0 1,36-18,-18 35,18-17,0 35,-1-35,1 17,0 18,35-18,0 18,0-18,0 53,0-52,0 34,0 1,0 17,35 0,18-35,35 71,-35-54,35 18,-17-17,-36-36,89 36,-18-1,-54-52,54-18,53 18,53-18,35 0,-36 0,36 0,0-53,18-71,-54 71,19-53,-36 18,-71 35,54 0,-19-17,-105 52,-17 1,-1-1,-18 0,-17-17,0 0,0-1,0 19,0-19,0 19,0-54,0 36,0-18,-17-35,-18 35,17 18,-17-1,-1 1,36 18,-17-1,-19 0,1 18,0 0,0 0,-1-17</inkml:trace>
  <inkml:trace contextRef="#ctx0" brushRef="#br0" timeOffset="319553.2223">10284 5415,'-18'-17,"1"-54,17-17,-36-18,36 18,-17 17,17-17,0 35,0-17,0-1,0 18,-36-18,36-17,-17 18,17-1,0-35,0 36,-36-71,36 88,0-35,0 17,0 18,0-35,0 53,0-18,0-35,-17 52,17-17,0 36,0-1,0-17,0 17,0 0,0-34,0 34,0 0,0-52,0 52,0-17,0 17,0 1,0-1,0-17,0 17,0 0,0-17,0 17,0 1,0-18,0 17,0 0,0 1,0-19,0 19,-18-19,-52 19</inkml:trace>
  <inkml:trace contextRef="#ctx0" brushRef="#br0" timeOffset="320640.0404">9966 2769,'-17'53,"-19"-17,-34-1,17 18,0-18,-70 36,87-36,1 0,-36 18,36-35,18-1,-1 19</inkml:trace>
  <inkml:trace contextRef="#ctx0" brushRef="#br0" timeOffset="321783.8926">9878 2769,'-18'0,"18"18,36 35,17 17,35 1,0-36,18 89,17-18,-52-71,17 35,-53-34,1-36,-1 35,-17-17,17-1,-35 1,88 17,-88-17,35-18,-17 17,0-17,35 53,-36-53,1 18,-1-18,1 18,0-18</inkml:trace>
  <inkml:trace contextRef="#ctx0" brushRef="#br0" timeOffset="356641.0277">8308 2505,'0'17,"0"36,0 0,0 0,0 35,0 18,0-53,0 35,0-35,0 0,0 35,0-70,0 0,0-1,0 1,0-1,0 19,0-19,0 1,0 0,0 17,0-17,0-1,0 36,0-18,0 1,0-1,0 0,0 18,0 0,0-18,0 18,0-17,-17-1,17 0,0-17,0 35,0-18,0-17,-18 35,18-36,0 54,0-36,-35 36,17 17,18 18,0-18,-35-35,35 0,0-18,-18 18,18-36,0 1,0 17,0-17,-17 17,-1 1,18-19,0 1,0 52,-18-34,18-1,-17 0,17 18,0-35,0-1,0 19,0-1,0 0,0 18,0 0,0-18,0 18,0 18,0-18,0-18,0 18,0-18,0 18,0-18,0 1,0-1,0-17,0 35,17-53,-17-106,141-88</inkml:trace>
  <inkml:trace contextRef="#ctx0" brushRef="#br0" timeOffset="358961.0265">12718 2805,'18'-18,"-1"18,1 18,17 35,-35-36,0 54,18 35,-18-1,0 1,0 0,0 0,0-36,0 89,0-53,0 0,0 35,0-18,0-17,0-53,0 0,-53 18,53-36,0 18,0-18,0 0,-18 1,18-19,0 54,-17 35,17-71,-18 53,18-35,0 18,-35-1,35 36,0-53,-18 35,18-35,-35 18,35 17,-18-18,18 1,-35-1,35-52,-18 17,18 1,-17-177,-19-71,36-35,0 35,0-35,0 71,0 0,0 17,0 53,0 0,0 0,0 0,0 1,0-19,0 18,0 36,0-18,0 35,0-36,0 54,0 18,0 34,0 142,18 17,-18 36,53-18,-35-53,-18-53,17-17,-17-36,0 0,18-17,-18-141,0-160,53 1,-18 35,0-35,-17 123,35 18,-53 53,17 53,1 17,35 142,-53 105,35 18,-35 35,0 0,0-35,0 0,0-35,0 35,0-141,0-54,0-69,0-195,0 0,0-70,0 71,0 17,0 88,0 35,0 54,0-19,0 195,0 123,0 0,0 1,0-36,0-71,0-53,0-52,0-36,0-352,0-212,0-124,0 71,0 264,0 177,0 88,0 36,0-1,-35 71,35 0,-71 18</inkml:trace>
  <inkml:trace contextRef="#ctx0" brushRef="#br0" timeOffset="361784.1149">16969 3087,'18'0,"-1"35,19 159,-19 18,18 105,18 1,-17 35,-19 35,-17-71,36-176,-36 36,0-107,0-35,17-17,1-88,-18-107,0-70,0-35,0 35,53 18,53 17,-54 53,37 1,-72 52,1 18,-18 70,0-17,0 105,0 54,0 87,0 19,-53-54,18 18,17-123,18-36,0 0,-18-17,18-212,0-124,0-52,0 17,0-35,0 71,0 175,-52-52,52 141,0 36,-18 52,0 194,-17-87,35 69,-53-17,35-88,18 0,-17-36,17-52,-18-18,-35-141,0-88,-17 52,-18-52,-18 0,70 88,1 70,0 371,17 53,-17 35,35-106,-53-106,35 36,-17-124,35-70,0-142,0-52,0-36,-17 1,17 175,0-52,0 70,0-17,-18 35</inkml:trace>
  <inkml:trace contextRef="#ctx0" brushRef="#br0" timeOffset="363263.8502">21661 2681,'0'53,"18"141,-18-18,0 71,17 71,18-71,-35 35,0 0,0-35,0-35,18-106,-18-53,0-36,0 19,18-36,-18-142,0 37,0-72,0-34,0-1,0 36,0 34,0 19,0 17,0 53,0 18,0 17,0 159,0 142,0-72,0-34,17-54,-17-17,0-71,0-17,0-212,0-18,-70-70,52-36,-17-17,-53 18,70 70,-17 106,35 53,-18 70,18 88,0 125,0-19,0 0,0-123,0-18,-35-158,0-18,17-53,-17 88,-1 18,19 53</inkml:trace>
  <inkml:trace contextRef="#ctx0" brushRef="#br0" timeOffset="367639.9395">19738 5168,'-17'-17,"-1"17,0-18,1 18,-1 0,0-18,1 18,-1 0,1 0,-36-17,35 17,-35-36,18 36,-36-17,-17 17,-18-18,71 18,-18 0,18-18,-53 18,35 0,17 0,19 0,-36 0,17 0,-16-17,34-1,0 18,1 0,-1 0,0 0,-35 0,36 0,-18 0,-18 0,35 0,-53 0,1 0,35 0,-18 0,0 0,-18 0,1 0,17 0,-18 0,1 0,17 0,0 0,-35 0,35 0,17 0,-17 0,18 0,0 0,17 0,-17 0,17 0,1 0,-19 0,19 0,-1 0,-35 0,18 0,0 0,17 0,-52 0,34 0,-17 0,18 0,-53 0,53 0,-18 0,17 0,-17 0,36 0,-18 0,-1 0,-17 0,18 0,0 18,0-18,-1 0,-17 0,36 0,-19 17,19-17,-1 0,0 0,-34 0,52 18,-18 0,0-1,1-17,-19 53,36-35,-17 17,-1 18,18-35,-18 17,18 0,-17 1,-1-19,18 19,0-19,0 36,0-35,0 35,0-36,0 19,0-19,0 1,18-1,-18 19,0-19,17 36,19-17,-1-1,-17-18,-18 1,35 17,-17-17,-1 0,18-18,1 35,17-17,-18-18,18 17,-18-17,53 18,-35-18,0 0,0 0,-18 0,36 0,-1 0,-17 0,36 18,-54-1,35 18,1-35,-18 0,0 18,-18-18,53 0,-35 0,0 0,18 0,17 0,18 0,-36 0,1 0,88 0,-18 0,-71 0,1 0,-1 0,-52 0,35 0,-18 0,0 0,-17 0,17 0,1 0,-1 0,53 0,-35-35,-35 35,17 0,18 0,-18-18,0 18,-17 0,0 0,17 0,-17 0,-1 0,1 0,17 0,0-35,18 35,-17-35,-19 35,36-18,-18 18,1-18,-1 18,0-17,-17 17,17-36,1 19,16-36,-34 35,17 1,-17-1,-18 0,18 1,-1-1,1 18,-18-18,35-17,-17 17,-1 1,1-1,-18 1,18-19,-18 19,0-1,17-17,-17 17,0-17,0 17,0 1,0-19,0 19,0-1,0 0,0-17,-17 17,-1-17,18 17,-18 1,18-1,-35-17,0 35,17 0,1 0,-1 0</inkml:trace>
  <inkml:trace contextRef="#ctx0" brushRef="#br0" timeOffset="368552.9469">17251 5221,'0'18,"0"70,0-17,0-1,0 1,0-1,0 18,0-52,0-1,0-17,35-1,159-17</inkml:trace>
  <inkml:trace contextRef="#ctx0" brushRef="#br0" timeOffset="371647.7223">18715 5309,'-17'0,"-36"124,17-18,36-18,0 18,-35-1,35-16,-53-36,53-36,-17 1,-36-18,-88 0,-71 0,71 0,-106-35,0-1,-18 19,18-36,106 17,53 36,17 0,54 0,-1-17,18-1,0-52,0-1,0-17,18 17,17-52,-17 88,-1-54,19 36,-36 36,17-1,54 18,52 0,124 0,35 0,159 0,124 0,-54 0,-193 0,-177 0,-106 0,-17 0,0 18,-18 17,0 0,0 36,0 17,0 36,0-54,0-17,-18 18,-35 52,18-52,-36 17,1-35,-19 35,-34 0,-36-17,36-18,-89-36,36 36,-54-18,89-17,35-18,1 0,-19 0,18-18,-70-123,17 0,0-17,-35 16,89 54,52 35,17 36,1-19,35 19,0-36,35 0,89 35,105-70,18-35,0 70,18-36,-71 37,-18 34,-35-35,-53 53,-17 0,-36 0,0 0,89 53,35 88,-71-53,35-17,-17-1,-18 1,-35-36,-35-17,-18-1,0 19,-106 52,-70 0,-124 18,-159 35,18 0,88-88,18 71,88-124,177 17,-1-17,54 0,-1 0,-17 0,17-88,-35-88,18 17,17 53,1-53,17 53,0 54,0-1,0 17,0 19,17-19,107 19,52-36,106 53,71 0,-35 0,34 0,-69 0,-72 35,-87-17,-71 52,-36-70,19 36,-36 34,0 1,0-18,0 17,-18-17,-35-18,0-17,-88 53,-71-71,36 35,-71-17,-53 34,18-16,35-36,141 0,0 0,18-18,53-35,0 0,-18-35,35-18,18 18,0 17,0 19,53-72,159 18,87 36,160-19,17 19,-52 70,87 0,-264 0,-35 0,-177 0,-17 0,17 18,-17 17,-18 71,0-18,0 18,0-36,0 1,-53 52,-106 36,-35-18,-106 0,88-70,-123 35,53-36,0-70,-36 0,1 0,35 0,158-88,-35-18,36 0,70 53,0-70,0-1,53 72,-17 16,17-34,0-18,0 70,0-17,88-18,18 17,88 19,-53-36,106 53,-36 0,-34 0,-54 0,-70 0,-35 0,-1 0,1 18,0-1,-1 1</inkml:trace>
  <inkml:trace contextRef="#ctx0" brushRef="#br0" timeOffset="480120.018">3846 8573,'0'17,"53"-17,123 18,71-18,35 0,36 0,52 0,18 0,88 0,248 0,-142 0,-71 0,71 0,-194 0,-88 0,-53 0,-88 0,-18 0,35 0,1 0,70 0,70 0,-35 0,36 0,52 0,-35 70,-52-52,-1-18,-35 0,-71 0,71 0,0 0,35 35,1 1,-1-36,-106 0,-70 0,-18 0,-17 0,-36 0,71 0,70 0,-35 0,142 0,69 0,36 0,36 0,-107 0,-35 0,-105 0,-71-18,-18-17,-18 35,-52 0,53-18,52 18,71-35,-17 17,34 18,36 0,0 0,35 0,1 0,-1 0,0 0,-35 0,-71 0,-70 0,0 0,-53 0,-35 0,-1-18,1 1,35-1,105 18,19-17,17-19,53-17,-71 18,89 17,-195 18,-52 0,35-17,0 17,35 0,-17 0,34 0,37 0,-37 0,54-53,-53 53,0 0,-36 0,-70-18</inkml:trace>
  <inkml:trace contextRef="#ctx0" brushRef="#br0" timeOffset="480849.2473">22949 7990,'52'0,"90"53,-19 18,1-18,-54-36,18-17,-35 53,35-35,-17 0,-18 35,-18-36,-17-17,-18 18,0-1,-36 36,-105 0,-53 36,0 16,-70 1,123-18,-53-17,105-18,54-53,17 0,1 0,-1 0,1 0,-19 0,-17 0,36 0,-36 0</inkml:trace>
  <inkml:trace contextRef="#ctx0" brushRef="#br0" timeOffset="482336.1248">4604 8079,'-18'0,"-34"0,-1 53,-18-18,-70 53,-35 0,-18 18,52 18,-52-1,71-35,-36 18,36-18,-1-17,36-54,53 19,-1-1,19-35,17 35,176 36,36-18,88 35,141-18,35 1,53-36,-176-35,-71 0,-176 0,-53 0,-35 0</inkml:trace>
  <inkml:trace contextRef="#ctx0" brushRef="#br0" timeOffset="483905.0899">11889 10213,'0'-18,"35"18,1 53,-1 71,-18-18,-17 35,0 35,0-17,0-18,0 0,0 35,0-70,18-71,17 18,-17 18,0-36,-18 1,70 16,-52-34,17 53,0-1,1-35,-19-17,19 17,-19-35,54 0,52 0,89 0,-36 0,-52-35,-18 35,-71-18,-35-17,-71-18,-123 36,-17-19</inkml:trace>
  <inkml:trace contextRef="#ctx0" brushRef="#br0" timeOffset="484504.3537">10972 11448,'176'0,"106"0,53-89,-17 72,-36-18,-105 17,17-35,-124 53,-52 0,-1-18,1 18,-18-17,18-1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43.5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4428 5450,'-18'-17,"0"-1,18-52,0-1,0-17,0 35,0-18,0-34,0 16,0-16,0-1,-17-18,-18-17,-1-18,1-88,35 106,0-70,0 70,-18-1,18-52,-53 124,53-1,-17 1,17 52,0-35,-18 0,18-17,0 52,0-17,0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44.9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8679 3104,'0'18,"17"106,-17-19,0 37,0 34,0 0,0-70,0 35,0-17,0-18,0-36,0 18,0-52,0 34,0-52,0 35,0-18,0 0,0-17,0 0,0 17,0-18,0 1,0 0,0-1,0 54,0-36,0-17,0 52,0-34,0-1,0-17,18 17,0-18,-18 1,0 0,17-1,-17 19,0-19,0 54,0-53,0 17,0 18,0-18,0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6:43.3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16740 13776,'-18'0,"-17"0,17 35,-17 1,17-1,-35 35,18-34,-36 17,-52-1,35 19,35-18,-53 18,53-1,18-35,-89 54,71-54,18 18,0-36,17-17,-17 18,17 0,1-1,-1-17,18 18,-35 0,17-18,0 0,-17 35,18-18,69 19,72 34,-1-17,36 53,35 0,-141-71,124 36,-89-18,0-18,-53-17,0-1,-17-17,17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2:02.2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22913 2346,'0'53,"0"0,0 17,18 54,17 17,-35-18,18 54,-18-124,0 53,0-18,0-18,0 1,0-36,0 53,0-52,0 17,0 52,0-69,0 34,0 18,0-17,0 35,0-36,0 1,0 17,0 18,0-88,53 105,-53-88,17-17,-17 88,0-53,0-18,0 18,0 0,0-18,0-17,0-1,0 1,-17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2:03.7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22613 4851,'36'35,"34"36,-52-36,35 35,-18-34,-17-19,17 19,-17-36,-1 35,1-18,17 1,0 17,-17-17,0 0,-1-18,1 0,35 0,-18 0,18 0,35-53,-52 17,52-52,-53 53,53-53,-35 35,0-18,-18 18,36-35,-53 53,17-36,-18 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0:30.2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82ACD0"/>
    </inkml:brush>
  </inkml:definitions>
  <inkml:trace contextRef="#ctx0" brushRef="#br0">5610 2558,'52'0,"107"0,53 0,70 0,-70 0,35 0,-106-36,70 36,-17-17,-123 17,70 0,-35 0,-35 0,-1 0,-52 0,-1 0,36 0,35 0,-70 0,0 0,-1-18,-52-17,-71 17,-52-17,16 35,-140 0,71 0,-36 0,0 0,35 0,71 0,35 0,35 0,1 0,35 0,-1 0,1 0,-53 0,17 0,18 0,-35 0,71 0,105 0,123 0,1 0,-35 0,34 0,1 0,35 0,0 0,-106 0,0 0,-53 0,-35 0,-35 0,-89-35,-123 35,-53 0,-88 0,-106 0,18 0,-18 0,53 0,70 0,107 0,34 0,142 0,17-18,18 0,106 1,0-19,53 1,-18-18,88 0,-53 36,-70 17,-18-18,-52 18</inkml:trace>
  <inkml:trace contextRef="#ctx0" brushRef="#br1" timeOffset="169222.713">5627 3387,'18'-18,"-1"18,19 0,-1 0,18 0,0 0,35 0,-17 0,34 0,1 0,35 0,-17 0,-54 0,19 0,-37 0,1 0,-35 0,0 0,-1 0,1 0,0 0,-1 0,19 0,-1 0,18 0,-18 0,-17 0,52 0,1 0,-36 0,18 0,35 0,-53 0,36 0,-36 0,1 0,-19 0,1 0,35 0,-18 0,18 0,-35 0,-1 0,18 0,1 0,52 0</inkml:trace>
  <inkml:trace contextRef="#ctx0" brushRef="#br1" timeOffset="170484.767">10460 3422,'53'0,"18"0,35 0,35 0,-18 0,18 0,-35 0,35 0,0 0,-88 0,35 0,-70 0,17 0,-35-18,18 18,0 0,17 0,-18 0,1 0,17 0,-17 0,0 0,17 0,0 0,1 0,34-17,18 17,-17 0,-36 0,-17 0</inkml:trace>
  <inkml:trace contextRef="#ctx0" brushRef="#br1" timeOffset="171372.7916">14288 3351,'53'0,"70"0,89 0,70 0,71 0,-71 0,36-35,-36 0,-70 17,-89-35,-17 53,-89 0,1-17</inkml:trace>
  <inkml:trace contextRef="#ctx0" brushRef="#br1" timeOffset="172086.6085">18839 3281,'123'0,"54"0,69 0,37 0,-1 0,35 0,1 0,17 0,-141 0,-18 0,-123 0,-17 0,-19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21.0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6562 15346,'0'0,"0"-18,18 18,-1 0,19 0,-19 0,1 0,17 0,0 0,18 0,-35 0,0 0,-1 0,19 0,-19 0,1 0,17 0,-17 0,17 0,18 0,-18 0,0 0,1 0,-19 0,1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22.0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6668 16140,'53'0,"-36"0,54 0,0-18,-19 18,37-18,52 18,-35 0,-18 0,-18 0,19 0,-54 0,-18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23.6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11501 14640,'70'0,"-70"53,0-18,0 54,-52-1,34-35,-53 53,36-36,0 1,-18-1,18 18,-54 36,54-71,0 17,17-34,1-1,-19 18,19-35,-1 17,0 0,1 0,-36 18,35-17,-17 34,35-52,-35 52,17-34,0 17,18-36,0 1,-17-1,17 1,-36 35,19-53,17 53,0-18,0 0,0-17,0 0,-18-1,1 1,-19-36,36-52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33.7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12736 14781,'17'0,"1"0,35 18,-53 17,17 54,-17-37,0 72,0-36,0-35,0 53,0-36,0 54,-17-18,17-18,0 18,0-71,0 18,0-35,0 17,0-18,0 1,0 0,0 17,0-17,0-1,0 19,17-19,36-17,0 0,35 0,18 0,-35 0,17 0,-35 0,18-17,52-19,-105 36,52-35,18 17,-17 18,-18 0,-18-17,-17-19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34.6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12118 15469,'36'0,"105"0,35 0,-70 0,53 0,-18 0,0 0,0 0,0 0,-35 0,70 0,-17-17,-106-1,-18 18,-17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57.4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8555 14464,'0'-18,"35"18,-17 0,17 0,-17 18,0 17,-18 0,53 18,-53-35,0 53,0-36,0 53,0-70,0 17,0 0,0 36,0-54,0 72,0-54,0 18,0-18,0 18,0-18,0 18,0-18,0 1,0-1,0 18,0 0,0-18,0 0,0 36,0-53,17 70,-17-71,0 1,0 17,18 1,0-36,-1 53,54-53,-36 0,53 0,-35 0,0-18,-18 0,-17 18,0 0,-1-17,-17-19,0-17,0 18,0-35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58.5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8132 15099,'0'-18,"18"18,-1 0,1 0,-1 0,54 0,-18 0,0 0,0 0,53 0,-54 0,19 0,0 0,-54 0,1 0,17 0,0-17,-17 17,0 0,-1 0,1 0,0 0,35 0,-18-18,18-17,-36 35,36-18,-35 18,0-18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6:47.1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9314 15981,'-18'-18,"-17"18,-18-17,-18 17,-70 0,-35 0,-1 0,-70 0,1 0,-1 0,35 17,-53 36,89 0,-36-35,89-18,17 53,35-53,18 0,-17 17,-18-17,17 18,1-18,-36 35,0-35,-18 71,-17-54,-17 19,34 34,18-70,-17 18,-18-18,70 17,-52-17,70 53,-53-53,18 18,17-18,-17 18,-18-18,36 17,-19 19,1-1,0-35,17 0,19 17,-37-17,19 18,-54-18,19 53,-19-35,89-18,-36 0,36 17,17-17,1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59.5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9913 14464,'18'0,"-18"35,0 18,-18 18,1-1,-1 18,-70 36,53-36,17-17,-17-1,-18 36,35-53,18-35,-35 17,17 0,18 0,-17 1,17-1,0-17,-18 35,0-18,1-18,-1 36,18-17,-18 17,18-36,0 1,0 17,71-70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00.6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10249 15117,'-18'0,"18"-36,0 1,0 17,0-17,0 17,18-17,17-18,-18 36,19-19,-19 19,1-1,0 0,-1 18,19 0,-1 0,0 18,0 17,18 36,-35-18,17 35,-17-35,0 17,-18 1,0 17,0-17,-18-18,-17 35,-36 0,36-53,-18 54,0-37,35-52,-17 36,0-19,52-34,72 17,-37-18,1 0,-17 1,-1 17,-17 0,-1-18,1 1,-18-1,18 18,34-88,-34 35,35-18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04.5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16969 9966,'0'18,"0"-1,18-17,-1 0,1 0,17 0,-17 0,-1 0,19 0,-1 0,18 0,0 0,53 0,-18 0,18 0,-36 0,-34 0,-1 0,0 0,-17 0,17 0,0-17,-17-1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05.5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17040 10918,'17'0,"18"0,71 0,-18 0,18 0,106 0,0 0,35 0,35 0,-176 0,-36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09.3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19456 8714,'35'17,"-17"36,35 18,-35-18,-1 0,-17 17,18-17,-18 18,0-36,0 18,35 17,-35-34,0-1,0 18,18 0,-18-18,17 0,-17-17,0 17,0-17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10.2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20744 9278,'-18'0,"18"53,0 18,0 34,-35 19,-18 52,-18-17,54 0,-72-36,54-35,18-35,-19 0,36-17,0 16,-35 1,35-17,0-19,0 1,0 0,0 17,0 0,0 53,0-35,0 53,0 0,-18-71,18 18,0-35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11.7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21396 10672,'0'-36,"0"19,0-36,0 17,36-52,34 53,18-36,18 36,-35 0,-54 35,19 0,-19 0,19 0,-19 53,18 0,-17 35,0-35,-18 53,35-53,0 35,-35 18,0 17,0-17,-35 0,17-36,-35-17,1 71,16-89,19-17,17-1,-18 1,18 17,-18 0,54-17,87-36,-52 1,-36-1,36 0,-19 1,37-18,-19 17,18-17,-35 35,35 0,-70-18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13.2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22067 7708,'0'0,"-53"-17,-18-19,1 1,-54 17,-123-35,71 53,-89-70,-17 70,70 0,36 0,-71 0,71 0,-71 0,0 53,0-53,-88 106,52-36,-34 36,17-18,-17-35,70 71,17-71,1 35,123-35,-53 52,36-34,-53 53,87-19,-17 89,-17 18,17 17,18 1,-18 17,18 17,0-17,-18 53,-18-18,89-17,-71 17,71-70,17-18,18-88,0 35,0 0,53 18,-35-36,88 0,-18 71,35-35,89 106,17-36,1 0,193 71,-105-141,52 0,53-71,-88-17,-52-54,-1 18,35 18,36-17,35-36,0 0,-17 0,70 0,-106 0,0-71,-123-52,-89 87,36-105,35 0,-53 18,18-18,35-18,-53-18,53-17,-106 0,-17 53,-36-18,-17 18,-18-35,53 17,-36 53,-17-17,18 52,-18-70,35-17,-35 16,53-69,-53-71,53 87,-53-51,0 34,0 0,0-35,0 71,0-36,0 106,0 1,-35-54,17 71,-35-18,35 18,-17 52,18-52,-36-35,17 70,-17 17,0-34,36 52,-36-35,35 36,-17-19,-18-34,-35-18,17 35,18-18,-17 18,-18-53,-1 71,19-18,17 18,0 0,18 17,0 0,-18 1,-18-19,-17-16,-71-1,36 0,17 35,18 0,17 18,53-17,-17-18,-18 17,18 0,-53-17,17 17,36 1,-18 17,35-18,-35 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14.4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16122 9631,'-17'0,"-1"0,-35 0,18 0,-71 0,-35 0,-36 35,-17-17,-52 17,-1-35,35 0,-70 0,35 0,0 0,-35 0,35 0,35 0,-35 0,35 0,71 0,18 35,70-17,18-18,-1 0,1 18,0-18,17 0,0 0,-52 0,17 17,18-17,-53 71,17-54,36-17,-36 0,36 18,0-18,17 0,0 0,-17 0,0 0,-36 0,-17 0,-53 53,35-35,0-18,36 17,34-17,-17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5:15.6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11836 8890,'0'-18,"-18"18,1 18,-1-18,-17 18,0 35,-1-18,-34 18,17-18,0 36,-53 17,71-53,-36 53,1 18,34-18,-34-35,-1 106,1-71,34 0,-34 1,-36 34,71-70,-36 35,18-53,0 18,53-35,-17 17,-1 1,0-19,-17 18,35-17,-17-18,-1 18,0-1,18 1,0 35,141 17,124-17,-18 36,70-37,-17 1,-53-17,-70 52,-19-88,-87 0,-18 35,-36-35,1 0,17 0,18 0,36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7:01.8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20655 13564,'0'-17,"-88"17,71 0,-36 0,35 0,-52 0,-19 35,-34-17,17 17,-53 35,-35-17,88-35,-17 70,35-70,-36 52,89-52,-18 0,-35-1,53 19,-54-19,54 18,-18 1,18-1,0 0,-36 18,1 53,34-53,-34 35,-1 0,-17 18,35-53,-17 35,-1-17,53-1,18-34,-35-1,35 36,0-19,0 1,0 0,0 35,0-35,18 53,17 18,36 70,-19-88,54 52,-18-52,18 18,-35-71,17 52,-53-87,89 53,-18-54,17 36,53 0,89-35,17-18,1 0,-19 0,-52 0,17 0,-123 0,35-36,-18 19,-70-1,36 18,-54-35,0 0,0-1,-17 1,0 17,-18-52,0-18,0 17,17-70,-17 70,53-52,-53 17,0-35,0 0,0 0,0-71,0 53,0 89,-35-71,17 35,-70-53,53 71,-36 0,36 0,-18 17,18 36,17 17,-17-17,0-1,17 19,-35-1,0-17,0 0,-17 17,34 0,-16 1,16-19,1 36,0-17,17 17,-35-18,-17 18,-1-35,0 35,-17-35,-18 35,71 0,-53-18,35 18,18 0,-36-18,54 18,-19 0,19 0,-1 0,0-17,-17 17,17 0,1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6:06.7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10196 8855,'0'0,"-36"0,-17 0,18 0,-35 0,52-18,0 0,-35 18,36 0,-54 0,18 0,-88-17,0 17,0 0,0 0,-71 0,71 0,-18 0,-52 0,34 0,36 0,-35 0,35 0,35 0,-71 0,-70 0,36 0,-89 88,53 0,-18-35,-17 35,106-52,-53 34,34 18,37-17,52-18,-18 0,36 17,18-17,17 18,-53 17,35 35,1 1,17-36,-18 0,54-17,-1-1,-52 19,52-1,0-35,18 35,-35 18,35-18,0-18,0-34,0 52,0-17,0-36,0 53,18-35,52 53,-17-36,88 54,0-36,53-17,71 17,17-35,0 70,53-70,-52 0,34-18,36 0,-106 18,0-53,35 0,-70 0,-36 0,-70 0,17 0,89-35,-71 0,89-36,52 1,-53-1,18 1,-18-1,-52 18,-19-35,-34 53,-36-36,36 1,-54-1,54 0,-71 1,52-18,-69 52,17-34,-36 17,-17-18,0 36,0-53,0 17,0-34,0 34,0-17,0 0,0-18,-53-18,18 36,-36 0,19 0,-19 0,36 52,-1-34,-16 17,-1 35,53 0,-36-17,1 0,-18 17,0 18,-17 0,34-17,-17 17,36 0,-1 0,1 0,-19 0,1-18,17 0,-35 18,18 0,-18-17,18 17,0 0,17 0,18-18,-53 0,18-17,-18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3:03.616"/>
    </inkml:context>
    <inkml:brush xml:id="br0">
      <inkml:brushProperty name="width" value="0.05292" units="cm"/>
      <inkml:brushProperty name="height" value="0.05292" units="cm"/>
      <inkml:brushProperty name="color" value="#82ACD0"/>
    </inkml:brush>
  </inkml:definitions>
  <inkml:trace contextRef="#ctx0" brushRef="#br0">13318 14323,'-18'0,"0"-18,-17 18,18 0,-54 0,0 0,36 0,-53 0,17 18,-17-1,53 19,-71 17,18-18,-18 35,-35 19,17-19,19 18,52-35,-71 36,71-54,-35 35,18 19,34-54,1 18,-18 0,18 17,0 1,17-18,-53 35,71-35,-17-18,17 53,0-70,0 17,-18 18,18 18,0-1,0 36,0-35,0 87,0-105,0 88,88 18,-17-71,-18 1,0-37,17 1,18-17,36 52,35-53,35 53,0 18,53-71,0 54,-18-36,18-53,-36 17,36-17,-105 0,-37 0,19-17,-54-54,-17 18,0-70,18-1,-54 36,1 35,53-70,-54 52,1-17,-18 17,53 1,-53-1,0-35,0 0,0-17,0-18,0-36,0 36,0 36,-18-19,-35-17,0 53,0-36,-52 1,34 17,36 71,-18-18,0-18,0 36,18 0,-53-54,70 54,-53 0,54 0,-36-18,35 53,-17-36,17 36,1 0,-54 0,36-17,-36-18,18 35,0-36,18 19,-18 17,18-18,0 18,17 0,-17-18,-1 18,19 0,-1 0</inkml:trace>
  <inkml:trace contextRef="#ctx0" brushRef="#br0" timeOffset="27797.2256">8626 9366,'-18'0,"-35"0,36 0,-19 0,-17 0,18 0,-35 18,-19-18,1 53,-18-53,53 17,-52 19,34-1,0 18,1-35,-18 52,35-35,-18 18,18 18,36-36,-1 18,0-18,18 18,-35 0,17 0,18-18,0 36,0-36,0 18,0 35,0-35,0 0,0 53,0-88,18 52,-18-35,18 54,-1-36,19 35,-36-53,53 53,-36-35,54 35,-54-17,1-36,53 89,-54-36,1-18,35 54,-36-89,-17 0</inkml:trace>
  <inkml:trace contextRef="#ctx0" brushRef="#br0" timeOffset="29245.0461">8961 13529,'-18'-18,"1"18,-1 0,-35 0,0 18,-70 106,-18 34,-18 72,-18-36,-17 35,18 0,0 36,70-71,0-35,71-36,17-17,-35 17,53 18,0-70,-18 52,18 19,0 34,0-35,0-35,0 0,36 17,-19-87,54 87,-36-88,18 18,18 18,70-54,53 36,18-53,-1 53,71-53,71 0,-71 0,1 0,-1 0,-106 0,71 0,-88-35,53-36,-54 18,1-35,-71 18,0-18,71-54,-106 54,-35 35,52-35,-52 18,-18-19,18-16,35-19,-53-17,0-71,0 71,0 35,0-105,0 34,0 54,0-18,-18-36,0 54,-35-54,18 89,0 0,17-18,-17 36,0-1,-1-17,-17 17,-17-17,-1 35,36 18,-18-18,0 18,18 17,-53 0,-18 18,-53-17,89-18,-160 17,54 18,35 0,-71 0,71 0,35 0,-35 0,88 0,18 0,0 0,-1 0,19 0</inkml:trace>
  <inkml:trace contextRef="#ctx0" brushRef="#br0" timeOffset="32989.1755">20056 12171</inkml:trace>
  <inkml:trace contextRef="#ctx0" brushRef="#br0" timeOffset="37480.2629">19474 12383,'53'0,"246"0,19 0,-1 0,36 0,-106 0,0 0,-141 0,-53 0,-35 0,-36 0,-194 17,-176 18,71 18,-1-53,36 53,53-17,123-36,88 0,142 0,228 0,142-18,194-53,35 18,-35-17,-194-36,-212 71,-140 17,-266 18,-123 0,-70 88,-36-52,-18 52,54-53,35 18,105-53,71 0,71 0,212-71,-72 54,19-1,-71-17,-36 35,-69 0,-195 0,-106 0,0 0,-53 70,89-17,70-17,88-19,124 1,176-18,88-53,177-35,211-36,1 54,-71-1,-230 36,-70 0,-141 35,-124 0,-229 0,-70 105,-142 1,-141-70,124 34,0-17,194-18,176-17,88-18,53-18,124-17,71-53,122 53,-34 17,-36-17,-35-18,-124 17,-105 36,-106 0,-230 53,-246 89,-53-37,-230 36,106-52,124-19,299-17,265-53,194-18,36-34,52-54,-141 70,0-16,36-1,-106 35</inkml:trace>
  <inkml:trace contextRef="#ctx0" brushRef="#br0" timeOffset="38876.9713">17004 8520,'-17'-18,"-1"-70,-123-71,17 36,-52-36,-53-88,35 88,-106-17,35 35,-17 17,17 1,-17 70,18-35,52 70,0-17,71 35,0 0,-71 0,54 0,17 0,-71 0,-35 70,35-35,-17 18,53 0,-89-35,18 52,53-17,-18 0,18 18,-17-18,17 0,88 0,18-36,35 1,-36 52,19-52,70 0,-88 17,0 36,-1-1,1 1,0-1,-53 18,53-35,35 0,17 0,1-18,18-17,-19-18,-52 53,53-18,-53 1,70-19,-17 18,-1-17,19 0,-1-18</inkml:trace>
  <inkml:trace contextRef="#ctx0" brushRef="#br0" timeOffset="39928.1729">8785 7885,'0'53,"0"35,0 53,0 0,0-35,0 105,0-105,0-18,0 1,-18-36,18-18,0 0,0-17,0-1,0 19,0-19,0 1,0 0,-18 17,18-17,18-18,123 0,106-36,53-17,53-35,-36 53,-35 17,-70-52,-53 34,-71 1,-53 35,-35-18</inkml:trace>
  <inkml:trace contextRef="#ctx0" brushRef="#br0" timeOffset="45580.9963">1447 11236,'35'0,"88"35,124-35,-35 0,17 0,18 0,-70 0,-36 0,0 0,0 0,-70 0,34 0,-16 0,-36 0,52 0,-16 0,16 0,1 0,0 0,0 0,0 0,-18 0,-17 0,-36 0,18 0,-18 0,36 0,-19 0,37-35,-54 35,0 0,-17 0,17 0,0-18,36 18,52-17,-105 17,53 0,-36-18,0 18,0-35,-17 35,17-18,1 18,17-17,35 17,-35-18,53 18,52-53,-105 53,0-18,-35 18,-1-17,-34 17,-54 0,-35 0,-35 0,18 0,-18 0,-36 0,36 0,-71 0,1 0,-1 0,36 0,35 0,-36 0,19 0,16 0,72 0,-36 0,53 0,-35 0,35 0,18 0,-18 0,18 0,-18 0,17 0,-17 0,36 0,-1 0,-17 0,17 0,1 0,-1 0,-17 0,-1 0,1 0,-18 0,-35 0,35 0,-53 0,53 0,-17 0,52 0,-52 0,52 0,0 0,18 35,159-17,159 17,34 18,213 17,70-70,88 0,-141 0,-70 0,-71 0,-159 0,-176 0,-89 0,-34 0,-72 0,-34 0,-89 0,-35 0,-70 0,-36 0,-70 0,-89 0,-70 0,0 0,141 0,71 36,34 17,195-36,18 18,105-35,124 0,282 0,194 0,283 0,-72 0,1 0,-282 0,-160 0,-105 0,-141 0,-88 0,-36 0,-141 0,-88 0,-70 0,-230 0,-229 0,-318 0,89 0,158 0,124 0,-71 0,142 0,140 0,230 0,176 0,53 0,36 0,17-35,194 18,123 17,212 0,353-53,265 53,140 0,-281 0,17-89,-476 19,-195 70,-175-35,-160 35,-34 0,-89 0,-35 0,-71 0,-70 0,53 70,-159-17,-71-18,-35 71,177-71,70-17,123 35,89-53,211 0,107 0,34 0,-88 0,18 0,-88 0,-53 0,0 0,0 0,-71 0,-176 0,-36 0,-70 0,-35 0,35 0,36 0,105 0,18 0,88-18,105 1,142-36,88 18,-70 35,53 0,-1 0,-70 0,-106 0,-53 0,-70 0,-53 0,-71 0,-106 0,0 0,-70 0,-71 0,71 0,0 0,70 0,36 0,158 0,212-18,89-17,34-18,71 53,-70 0,-142 0,-88 0,-70 0,-142 0,-87 0,-71 0,-71 0,35 0,-52 0,52 0,107 0,122 0,37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3:51.2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5257 2663,'53'-35,"0"35,-1 0,-16-17,70 17,-36-18,36 18,-35 0,-19-18,37 18,16-53,37 53,-19 0,-17 0,0 0,-18-17,-18 17,36-18,-17 18,-37 0,54 0,-18-18,-17 18,-36 0,18-17,-35-1,35 18,-18 0,18 0,0 0,-18 0,0 0,-17-17,17 17,1 0,-19 0,54 0,-18 17,-36-17,1 0,35 0,-35 0,-1 0,18 0,-17 18,0-18,52 0,-34 17,-1-17,0 36,-52-36,-89 0,0 0,-35 0,-53 0,88 0,-35 0,35 0,0 0,18 0,35 0,0 0,-53 0,71 0,-18 0,-35 0,35 0,-18 17,1 1,17-18,0 0,18 0,-18 35,35-35,-35 0,18 0,-18 0,35 0,-17 0,0 0,17 0,-17 0,17 0,-17 0,17 0,-35 0,18 0,-18 0,18 0,-18 18,35-18,-34 0,34 0,0 0,1 0,-19 18,19-18,-1 0,-17 0,-1 0,19 0,-36 17,35-17,-17 0,17 0,1 0,-1 18,-17-18,17 0,1 0,-19 0,19 0,-1 0,-35 0,35 0,1 0,-18 0,17 0,18 17,18 1,17-18,-18 0,54 0,-36 0,18 0,-18 0,18 0,-35 0,17 0,36 0,17 0,-17 0,34 0,1 0,0 0,53 0,-18 0,-35 0,0 0,-18 0,-18 0,-17 0,-17 0,16 0,-16 0,-19 0,1 0,0 0,35 0,-36 0,71 18,-35-18,0 0,35 17,-17-17,17 18,-53-18,36 0,-53 0,35 0,-36 0,19 0,-1 0,-18 0,1 18,0-1,17-17,-17 0,-1 0,19 0,-19 0,36 0,-35 0,17 0,36 0,34 0,19 0,-71 0,-18 0,-158 0,17 0,-71 0,1 36,-18-19,18 19,-36 16,53-52,-53 18,71 17,-70-17,87-18,18 53,36-53,35 0,-1 0,19 0,-1 0,-17 0,-1 0,-16 0,-37 0,19 0,-18 0,35 0,-18 0,-17 0,53 18,-18-18,35 17,0-17,-17 0,18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3:53.0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9949 2681,'35'0,"36"0,70 0,-36 0,72 0,-18-35,-18 35,-53-35,-18 35,-34 0,34-18,-52 18,35 0,-36 0,36 0,18 0,35 0,0 0,17 0,18 0,-70 0,35 0,-1 0,-34 0,-18 0,-18 0,0 0,18 0,-35 0,0 0,-1 0,1 0,0 0,34 0,-34 0,0 0,-1 0,19 0,-19 0,1 0,17 0,-17 0,52 0,-17-18,53 18,18-35,-71 35,-18 0,18-35,-36 35,-52 0,-124-18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3:54.4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9984 2540,'0'18,"71"-18,34 0,36 0,1 0,69 0,-17 0,53 0,-106 0,36 0,-124 0,0 0,-18 0,0 0,-17 0,-1 0,1 0,0 0,-1 17,1-17,0 0,34 0,19 0,35 0,35 0,-18 0,-52 0,-36 0,-17 0,17 0,0 0,18 0,-17 0,17 0,-36 0,1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3:55.8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14552 2663,'53'0,"53"0,71 0,52-52,-53 16,18 19,-53-1,-123 18,35 0,-35 0,-1 0,19 0,16 0,19 0,0 0,34 0,1 0,0 0,-35 0,34 0,-52 0,-17 0,17 0,-36 0,1 0,17 0,-17 0,-1 0,36 0,-35 0,0 0,17 0,-18 0,36 0,-17 0,52-53,-53 53,18 0,35 0,-70 0,0 0,17 0,-18 0,19 0,17 0,-18 0,0-18,0 18,-17 0,-18-17,18 17,-1 0,1 0,35 0,-18 0,18 0,-35 0,17 0,0 0,-17-18,0-17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3:57.2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19350 2469,'53'0,"71"0,105-17,-88-1,0 18,0 0,-70 0,-1 0,1 0,17-17,-35 17,0 0,70-36,-34 1,16 35,1-18,53-17,-53 35,70 0,-70 0,18-18,-19 18,72 0,-71 0,-71 0,-17 0,17-35,-18 35,1 0,17 0,1 0,17 0,-18 0,-18 0,36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06.6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3493 7832,'17'-18,"125"18,140 0,71-88,-36 53,36-1,0-52,264 35,-370 36,-71-36,54 17,-54 19,36-19,-36 36,36 0,-1 0,-34 0,17-52,-53 52,71-36,-18 19,53 17,70 0,18 0,-17 0,-1 0,36 0,0 0,0 0,-18 0,-88 0,35 0,-18-36,-17 36,0 0,18 0,-18 0,-18 0,36 0,52 0,1 0,-36 0,0 0,0 0,1 0,69 0,-34 0,35 0,17 0,-17 0,-71 0,0 0,1 0,-72 0,71 0,-70 0,0 0,-1 0,36 0,-70 0,34 0,-69 0,-37 0,54 0,-53 0,106 0,-71 18,70-18,-17 53,18-35,0 17,17-18,-53 36,1-17,-18-36,-54 0,1 0,-35 0,35 0,17 0,-17 0,0 0,35 0,-35 0,0 0,17 0,18 0,-35 0,0 0,35 0,35 0,-17 0,-18 0,-35 0,-53 0,-35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08.9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3228 6897,'0'35,"0"0,0 54,18-19,35 89,-36-53,1 52,70 1,-70 18,17-36,-17-18,-18-17,70 17,-70 54,18-89,0-17,-18-54,35 36,-35-35,18-1,52-17,212-35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10.3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24642 6932,'-18'-18,"18"89,0 17,0-35,18 18,-18 52,0-52,0 35,53 17,-53-17,17-18,1 18,-18 0,18 17,-18 18,0 0,0-35,0 0,53 53,-53-106,17-18,-17 0,0-17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7:12.0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9367 15152,'-18'0,"0"0,-52 0,34 0,1 0,18 0,-1 0,-35 0,35 0,-35 0,18 0,-18 0,18 0,-53 0,-36 0,1 0,-18 0,-71 0,71 0,0 0,-71 0,36 0,-36 0,106 0,18 0,53 0,17 0,-17 0,17 0,1 0,-19-35,-17 17,18 0,0 1,-36-54,18 36,-17-36,-18 36,-1-36,1 36,-35-106,17 18,-35-36,35 0,-88-53,88 1,0 17,18 0,0 0,-18-53,53 53,-35-18,35-17,0 17,0 53,0-52,0 17,0-53,18 53,35-18,-70 0,70 36,-36 17,19-17,-36 17,53 18,-35 35,35 0,0 18,0-18,0 36,0-19,0 37,0-1,0 35,0 0,17-17,-17 17,18 1,-1 17,1-18,17 0,106-34,36 34,35-17,34 17,90-53,16 54,1-54,-53 71,0-53,-53 18,35 35,-35 0,-71 0,-34 0,-54 0,-18 0,18 0,-52 0,-1 0,-17 0,-1 0,36 0,-18 0,18 0,-35 0,0 0,-1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29.3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11025 7938,'0'35,"0"18,0 123,0 0,0 71,0-105,0-1,0 0,0-35,0-71,0-17,35 34,53-34,53 17,36-35,52 0,18 0,-71 0,71 0,-106 0,-88 0,-88-35,-141 0,-142-124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4:30.0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10213 8608,'53'0,"53"0,0 0,35 0,18-35,17-18,18 35,-53 18,0 0,-70 0,17 0,-35 0,-18-18,1 18,16 0,-16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16:38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4975 1535,'0'17,"0"36,0-18,0 36,0-36,0 53,0-17,0 17,0-35,0 0,0-18,0 18,0-35,0 17,0 0,0-17,0 35,0-35,0 35,0-18,0 18,0-18,0-17,0 17,0-17,0 52,0-35,0 18,0-35,0 0,0 17,-18-17,0-18</inkml:trace>
  <inkml:trace contextRef="#ctx0" brushRef="#br0" timeOffset="1544.9222">8202 1429,'0'17,"0"36,0-35,0 70,0-53,0 36,36 17,-36-35,0 35,0-17,0 17,0-53,0 36,0-53,0 34,0-16,0-1,0 0,0 18,0-35,0-1,0 19,0-19,0 19,0-1,0-17,0-1,0 36,0-35,0-1,0 54,0-18,0-18,0-17,0 17,0-17,-71-124</inkml:trace>
  <inkml:trace contextRef="#ctx0" brushRef="#br0" timeOffset="3174.9824">5080 2240,'71'0,"70"0,0 0,71 0,-36 0,71 0,0 0,35 0,-35 0,-35 0,0 0,-71 0,-35 0,-89-17,36 17,-18-36,1 36,-19-17,1 17,0 0,-1 0,18 0,36 0,-53 0,87 0,-34 0,-18 0,-18 0,-17 0,0 0,17 0</inkml:trace>
  <inkml:trace contextRef="#ctx0" brushRef="#br0" timeOffset="3976.2085">7867 1923,'71'17,"-54"1,36 17,-17 0,52 18,-35 0,0-35,0 17,-36-35,1 18,-18 0,-18 17,-17 0,-36 0,-34 36,-19-53,1 52,52-52,-17 35,70-53,1 0,-1 0,-17 0,-1 0</inkml:trace>
  <inkml:trace contextRef="#ctx0" brushRef="#br0" timeOffset="5199.1745">5468 2046,'-17'-18,"-1"18,-17 0,-18 0,35 0,1 0,-36 53,17-17,-34-19,35 19,17-19,18 1,-35 17,-1 0,19-17,-1 0,18 17,0 36,35-36,36 0,35 0,-89-35,19 0</inkml:trace>
  <inkml:trace contextRef="#ctx0" brushRef="#br0" timeOffset="8711.5131">5310 2699,'17'-18,"54"18,52 0,36 0,53 0,-1 0,-34 0,-36 0,71 0,-71 0,0 0,35 0,-123 0,35 0,-35 0,-18-18,-17 18,17 0,1 0,34-17,-34 17,52 0,18-35,-54 35,19-36,-53 36,17 0,0-17,-17 17,-1 0,1 0,0 0,17 0,0-18,-17 18,0 0</inkml:trace>
  <inkml:trace contextRef="#ctx0" brushRef="#br0" timeOffset="10344.2665">10037 2646,'88'-18,"18"18,17-17,-17-1,0 18,-18-53,-17 53,-18 0,-18 0,0 0,1 0,16 0,-16-18,34 18,-52 0,52 0,-34 0,34 0,-17 0,-35 0,17 0,0 0,-17 0,0 0,17 0,0 0,-17 0,35 0,-18 0,36 0,17 0,-18 0,-34 0,-19 0,36 0,-35 0,35 0,-18 18,18-18,-18 18,-17-18,17 0,0 0,18 0,-35 0,0 17,-1-17,19 0,-1 36,18-19,53 18,17-17,18 35,-53-53,-52 0,-1 0,-17 0,-18 18,17-18,18 0,-17 0,0 0,35 0</inkml:trace>
  <inkml:trace contextRef="#ctx0" brushRef="#br0" timeOffset="11744.0006">14464 2663,'18'0,"35"0,88 0,0 0,0 0,0-17,18-1,17 18,-35-17,1 17,-54-53,-18 53,-17 0,0 0,-18 0,-17 0,35 0,-18 0,18 0,-18 0,1 0,17 0,-18 0,-17 0,-1 0,54 0,-54 0,19 0,-1 0,36 0,-36 0,18 0,17 0,1 0,-18 0,53 0,-71-18,53 18,-17-18,-54 18,1 0,35 0,-36 0,1 0,35 0,0 0,-35 0,-1 0,1 0,17 0,-17 0</inkml:trace>
  <inkml:trace contextRef="#ctx0" brushRef="#br0" timeOffset="13896.3016">19333 2558,'-18'-18,"18"0,70 18,19 0,69-53,1 36,53 17,-36-35,1 35,-36 0,-18-18,-52 18,-36 0,-17 0,17 0,0 0,-17 0,35 0,-36 0,36 0,-35 0,35 0,-35 0,-1 0,18 0,-17 0,17 0,1 0,-19 0,19-35,34 35,-17 0,18 0,-18 0,-36 0,1 0,17 0,-17 0,35 0,0 0,17 0,-52 0,-1 17,19-17,34 18,-35-18,18 35,0 0,-35-35,17 0,1 0,-19 0,36 18,-18 17,1 1,17-1,-18 0,-18-35,1 18,0-18</inkml:trace>
  <inkml:trace contextRef="#ctx0" brushRef="#br0" timeOffset="16527.3089">6103 1147,'18'-18,"53"53,-54 18,19 88,-36-35,0 0,0 17,0-52,0 35,0-18,0-53,0 18,17-35,18-18,36 0,-36 0,53 0,-35-18,36-35,-19 36,1-19,-18 19,0-1,-36-17,1 17,-1 18,1 0</inkml:trace>
  <inkml:trace contextRef="#ctx0" brushRef="#br0" timeOffset="17336.3395">5909 1658,'18'0,"0"0,-1 0,1-18,17 1,18-1,35 18,18-17,53-72,53 89,-36-17,36-36,-124 53,18-53,-71 35,-17 1</inkml:trace>
  <inkml:trace contextRef="#ctx0" brushRef="#br0" timeOffset="56456.3902">7462 829,'-53'0,"35"0,-35 0,18 0,-18 0,0 0,-18 0,1 0,17 0,-35 0,17 0,-17 0,35 0,0 0,-35 0,53 0,-18 0,18 0,-18 0,35 0,0 0,-35 0,18 35,0-35,0 0,-54 18,89 0,-17-18,-36 17,35 1,-35 17,36-17,-1-18,0 17,1 1,-19 0,36-1,-17 1,-1-18,-35 53,36 0,-1-18,0 18,1 0,-1-18,-17 71,17-35,18-1,-35-35,17 54,18-54,0 18,0-18,-17 53,17-17,0-1,0 1,0 0,0-19,0-16,0 34,0-52,0 0,0 17,17 18,-17-18,18 0,0-17,-1 35,18-18,1 36,-19-36,54 18,-53-35,-1-1,36 1,0-1,-35 1,52 0,-35-18,71 0,-17 0,16 0,1 0,106 0,-71-18,18-17,35-53,-53 35,18-18,-36 36,-52 17,-36 1,0-1,36-35,-54 53,1-35,17-1,-17 1,0-35,-1-1,18-17,-17 53,17-36,-17 36,-18-18,35 18,-35 17,0-35,0 18,0-36,0 18,0 18,0-53,0 70,0-35,0 18,0 0,0-1,-17 1,17 0,-18-36,18 36,-53-18,35 35,1-34,17 16,0 19,-18-19,-17 1,35 17,-18 1,-17 17,0-18,-18 18,0-35,18 17,17 18,-17 0,-53-17,70 17,-35 0,35 0,-17 0,17 0,1 0,-1-18,-35 18,18-35,-18 17</inkml:trace>
  <inkml:trace contextRef="#ctx0" brushRef="#br0" timeOffset="75039.2701">9913 1429,'0'53,"0"-18,0 36,0 17,0-35,0 17,0 18,0-52,0 69,0-52,0 36,0-36,-17 17,17 18,0-17,-36-36,36 53,0-52,-35 16,35 37,0-72,0 1,0 17,0-17,0 0,0-1,0 1,0-1</inkml:trace>
  <inkml:trace contextRef="#ctx0" brushRef="#br0" timeOffset="81808.5691">12577 9948,'0'0,"18"0,-1 0,1 0,35 0,-36 0,19 0,34 0,-17 0,88 36,-35-19,123 19,-88-36,-35 0,35 0,-35 0,-18 0,-52 0,-19 0,1 0,0 0,-1-18,-17-17,0-36,18-17,-18 53,0-36,0 0,0 54,0-54,0 36,0 0,0 17,0-17,0 0,0 17,0 0,0-17,0 17,0 1,0-1,0-17,0 17,0 1,0-19,0 19,35-1,71 18,-35 0,-1-18,-17 18,-35 0,-1 0,1 0,0 0,-1 0,1 0,35 0,-36 0,1 0,-18 36,0 69,0-52,0-17,0 17,-35-1,35-16,0-1,0 18,0 17,-18-17,18-17,0 17,0-18,-17 0,17-17,0-1,0 36,17 0,36-35,18-18,34 53,54-53,18 17,-1-17,-35 0,35 0,-34 0,34 0,-53 0,54 0,-71 0,0 0,-54 0,37 0,-19 0,18-17,-35-1,53 18,-18 0,-35 0,-17 0,-1 0,0 0,0 0,18 0,-17 0,16 0,19 0,-53 0,-1 0,1-17,-18-1,0-17,0-36,0-17,0 35,-18-35,-17 17,17 18,18-53,-53 71,53-35,0 34,-17 1,17-18,-18 36,18-1,0-17,-17 17,17-17,35 35,0 0,53 0,0 0,71 0,53 0,-106 0,70 0,-70 0,-18 0,-17 0,17 0,-35 0,0 0,-18 0,0 0,-17 0,0-18,-1 18,-17 18,0 35,0 0,0 35,0-53,0 36,0-36,0 53,0-35,0-18,0 18,0-18,0 36,0-53,0-1,0 19,0-19,0 1,0 17,0-17,0-1,0 1,0 35,0-35,0 17,0 0,0 36,0-54,0 1,0 17,71-17,52-18,18 0,89 0,-89-35,70 35,-105 0,0 0,18-18,-107 0,-17 1,0-19,0-34,0 17,0 0,0-35,0 17,0 36,0-36,0 54,0-54,0 36,0 0,0-1,0 1,0 17,0 1,0-1,18 1,-18-1,0 0,0 1,0-19,0 19,0-1,0-17,0 17,0 1,0-1,0 0,0 1,0-1,0 0,0-17,0 0,0 17,0 0,53-17,17 35,71 0,-35 0,-18 0,18 0,0 0,-35 0,17 0,18 0,-53 0,-18 0,35 0,19 0,-19 0,1 0,-1 0,-52 0,17 0,-17 0,0 0,34 18,1 70,-35 36,-18-19,53 19,-53-18,0-1,0 1,0-17,0-19,0-17,0-18,0 1,0-19,0 18,0-17,0 0,0 17,0-17,0-1,0 1,0 17,0-17,0-1,18 54,-1-53,18 35,1-36,34-17,-52 0,35 0,35 0,-35 0,18 0,17 0,18 0,52-53,-87 36,52-1,-34-35,-54 35,-18 1,36-36,-35 53,0-35,-18 17,0 0,0-17,0 0,0 0,0-18,0-18,0 36,0-53,0 35,0 0,0-18,-36 18,1-35,17 35,-34 0,16-17,19 34,-19-16,19 16,-1 1,0 0,18 17,0-17,-35-1,35-52,35 88,18-17,53-1,-18 0,36-35,-18 36,-89 17,36 0,-35-18,-1 18,19 0,-19 0,1 0,0 0,17 0,0 0,36 0,-54 0,1 0,17 0,1 18,-19 17,1 71,35 53,-36 17,19-17,-36-18,17 0,36 53,-53-123,0-18,18 17,-18 1,0-54,0 19,18 16,-18-34,0 0,0 17,0-17,0-1,0 19,105-19,142-17,36 0,105 0,-36 0,-105 0,-106 0,-88 0,-35 0,0 0,-124-70,-212-1</inkml:trace>
  <inkml:trace contextRef="#ctx0" brushRef="#br0" timeOffset="84479.5543">14694 8714,'-18'0,"-17"0,17-18,0 0,1 18,-19 0,-16-17,34 17,-53 0,1 0,-18 0,-18 0,70 0,-69 17,-36 19,52-1,-69 18,105-36,0-17,17 18,19-18,-18 0,-1 18,19-1,17 1,-18 0,18 17,0 0,0 18,0-18,0-17,0 35,0-18,0 1,71 16,-54-16,18-1,18 18,-35-53,35 0,0 35,-18-35,53 0,-52 0,17 0,35 18,-53-18,18 0,0 17,35-17,-35 0,0 0,0 0,-18 0,18 0,-18 0,53-17,-70 17,53-35,-54 35,1-18,0 18,17-18,-35 1,0-1,0 0,0-17,0-18,0 0,0 18,0 0,0-1,0-17,0 18,0 18,0-19,0 19,-18-19,18 19,-17-19,17 19,-18-36,-17 35,-1 1,1 17,17-18,-17 18,0-35,17 35,1 0,-1 0,-17 0,17-18</inkml:trace>
  <inkml:trace contextRef="#ctx0" brushRef="#br0" timeOffset="272945.0166">6350 670,'0'0,"-247"0,36 0,-1 0,36 0,70 0,0 0,53 0,18 0,0 0,17 0,0 0,-17 18,17 0,1-1,-1 1,-35 52,-17 36,52-70,-17 69,-18 54,17-18,1 18,35-18,-35 0,35 71,0-89,0 18,0-35,0 0,35-18,-17 0,-1-35,54 36,-36-1,71 0,-53-17,35 17,53 18,0-36,18 36,71-18,-54-53,18-17,18 17,70-35,0 0,-35 0,-35 0,-1-17,-17-36,-53 53,-105-18,34 18,-34-17,34-1,36 0,-53-35,35 53,18-35,17 17,-52-35,17 36,0-1,1-52,-54 52,18-17,17-36,-52 54,0-19,17-17,-18 0,-17-35,0 18,18-71,17 17,-35 18,0-35,0 71,0-72,-17 1,-54 18,18-1,-53-34,36 34,-89-35,53 54,-17-19,52 36,-52-18,17 0,53 71,-35-36,53 36,-89-35,54 52,-89-35,18 0,-53 0,70 36,54-19,-54 1,71 17,-35 1,-18 17,18-36,35 36,0 0,18-17,0 17,17 0,0 0,1 0,-19 0,19 0,-36 0,18 0,-18 0,-18 0,18 17,-53 19,1 34,-1-17,35 0,18-18,-35-17,53-18,0 35,17-35,0 0,18 18,-17-18,-19 18,1-18,-18 17,-17 19,34-19,1 1,-18-1,18 19,17-19,1 1,-19-18,19 18</inkml:trace>
  <inkml:trace contextRef="#ctx0" brushRef="#br0" timeOffset="408832.1116">4234 6579,'0'36,"0"17,0 52,0 19,0 17,0-35,0 0,0-1,0-52,0-17,0 34,-18-35,18 1,-18-19,36 19,0-36,-1 0,19 0,52 0,-35 0,17 0,36 0,-18 0,-52 0,16 0,-16 0,-19-18,1 18,0 0,-1 0,36 0,-35 0,0 0,17 0,-18 0,-69 0</inkml:trace>
  <inkml:trace contextRef="#ctx0" brushRef="#br0" timeOffset="409943.9999">3052 1535,'-18'17,"18"36,18 35,-18 18,18-53,34 88,-52-70,0 35,18-36,-18 18,18-35,-18 0,0-18,17 18,-17-35,0 0,0-71</inkml:trace>
  <inkml:trace contextRef="#ctx0" brushRef="#br0" timeOffset="410551.2808">3810 1199,'36'36,"-36"-1,0 36,35 34,-35 19,18 52,17 1,-35-54,35-17,0 17,-35-70,0-17,0 17,0-36</inkml:trace>
  <inkml:trace contextRef="#ctx0" brushRef="#br0" timeOffset="411431.2476">2964 2134,'-18'0,"18"-17,71-1,34 18,19-71,-1 54,-17-18,18 17,-18-35,-18 35,-35 1,-18-1</inkml:trace>
  <inkml:trace contextRef="#ctx0" brushRef="#br0" timeOffset="421160.2086">5327 2681,'18'0,"35"0,17 0,1 0,35 0,-36 0,36 0,0 0,0 0,-18 0,18 0,-71 0,36 0,-54 0,19 0,-1 0,-17 0,34 0,1 0,-17 0,52 0,-53 0,71 0,-35 0,17 0,-18 0,36 0,-53 0,35 0,-35 0,-18 0,-17 0,17 0,1 0,-1 0,-17 0,-1 0,18 0,1 0,-1 0,36 0,17 0,0 0,0 0,-35 0,0 0,-35 0,-1 0,54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05.1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10037 2681,'88'18,"265"-18,141 0,-141-71,140 36,-16-71,-107 53,-229 53,-88-35,-141 35,-230 0,-70 0,36 35,-142 0,17 71,125-53,-54 18,230-54,105-17,89 18,246-18,160 0,175 35,195-35,-141 0,-1 0,-405 0,-141 0,-88 0,-142 0,-123 0,-70 0,-18 0,-18 18,-106 70,142-53,-18 54,229-72,53-17,35 0,18-17,53-1,159-17,123-18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06.1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14905 2716,'35'0,"124"0,123 0,107 0,263-53,1 53,211 0,-211 0,-89 0,-264-52,-124 52,-140-36,-19 36,-70 0,-176 0,-141 0,-283 0,89 0,-301 0,72 0,140 0,141 0,124 0,212 0,105 0,54 0,-19 0,107 0,88 0,88 0,35-53,71 18,-106-18,-18 18,-123 35,-89-18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06.8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18310 2575,'158'0,"177"0,212 0,318 0,-89 0,317 0,-458 0,-247 0,-247 0,-105 0,-125 53,-34-35,-18 35,-106-36,-18 19,-52-1,-71 18,0-18,-36-35,72 0,-1 0,212 0,53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07.6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7373 2628,'0'0,"212"0,-71 0,-53 0,-70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17.9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13459 1552,'35'0,"18"18,0 35,-18-36,36 36,-36-35,-17 17,35 36,-18-54,35 19,-34-1,-19-35,19 18,-36-1,17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19.6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14217 1552,'0'36,"0"-1,18 0,0 53,-1-35,1 0,35 53,-53-36,17-34,1 17,0-36,-18 19,35-1,-17-17,-18-1,0 1,0-1,0 1,0 0,17-1,-17 19,0-19,0 1,0 17,0-17,0-1,18 1,0-18,-71 0,35 0,-35 0,-18 0,-34 0,52 0,-18 0,-17-35,53 35,17 0,-52-18,34 1,1 17,0-18,-1-17,19 35,-19-18,1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22.0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14500 2611,'17'0,"1"0,-1-18,36 18,0 0,18 0,-1-18,36 18,-53-35,88 17,-70 18,17 0,18-35,-36 35,54-18,-54 18,-17 0,18 0,-53 0,17 0,0 0,18 0,-18 0,53 0,-17 0,0 0,34 0,-34 0,17 0,-17 0,-36 0,-17 0,17 0,-17 0,34 0,-16 0,17 0,17 0,1 0,-1 0,1-35,-36 35,-17 0,17 0,-17 0,-1 0,1 0,17 0,-17 0,0 0,17 0,-18 0,54 0,-36 0,36 0,-36 0,0 0,-229 0,-53 0,-105 0,34 0,-70 0,35 0,-17 0,88 0,35 0,88 0,88 0,36 0,18 0,-19 0,283 0,53-53,-18 18,-35-18,-35 53,-106 0,-36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7:12.7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8273 7990,'0'0,"53"0,70 89,71 52,0-35,0-1,-70-52,-36-17,-53-19,-17-17,0 18,-1 0,19 17,-36 0,0 18,0-18,0 18,-36 18,-17-18,0-18,-35 35,53-52,0 0,-1-1,19 1,-1 0,-17-1,-53 19,70-36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23.7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14835 1852,'35'-18,"124"18,52 0,-34 0,34 0,1-35,0 18,-89 17,-17 0,0 0,-36 0,-34 0,-1 0,-17 0,-1 0,1 0,17 0,-17 0,-1 0,54 0,-53 0,17 0,0 0,36 0,-54 0,54 0,-36 0,18 0,0 0,18 0,17 0,18 0,-36 0,-35 0,36 0,-53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1:31.4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3228 11889,'106'0,"35"0,0 0,142 0,-1 0,71 0,17 0,-88 0,-70 0,-71 0,-123 0,-54 0,-122 0,-125 0,-69 0,52 0,-88 0,105 0,72 0,34 0,142 0,17 17,71-17,106 0,53 0,35 0,0 0,-106 0,-35 0,-18 0,-106 0,-193 0,-230 0,-71 0,89 0,35 36,35-1,194 0,89 0,228-35,19-35,105 35,71 0,35 0,194 0,-194-18,-35 18,-177-35,-105 35,-160 0,19 0,-89 53,106-35,18-1,141 1,88 35,-124-53,19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2:49.3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11818 7796,'0'0,"-35"-35,17 35,1-18,17 1,-53-18,35 17,-35-17,18 17,-35 0,34 1,-17-1,18 0,-18 1,-35-1,35-35,-18 36,1 17,17 0,-35 0,35 0,-53 0,0 0,-53 17,89 1,-89 0,53-1,-17 71,-1-52,36 17,-35-1,70-34,-53 53,18-36,53 0,-36 36,-17 17,70-35,-35 35,0 36,18-36,17 53,-35-18,36-70,-1 53,-17 18,35-72,0 54,-35-17,35 16,0 19,0-18,0 35,17-53,19 53,34-53,-35 71,36-88,17 17,-17-35,52 88,18-18,0-35,18 18,106 35,-36-35,18-70,53 69,-18-34,0-18,-35-53,0 17,-106-17,53 0,-88 0,0 0,-35 0,34 0,19 0,-54 0,54-35,-71 0,35-18,-17 35,-19-52,-16 35,-1 17,0-35,18 18,-35-36,17-17,18 17,-35-52,-1 17,19 36,-36-36,35 0,-35-18,0 19,0 34,0-35,0 0,0 36,0 17,-53-53,35-17,-35-19,0 54,36 0,-18-35,-18-19,17 54,-17 0,36 53,-18-53,-36-1,36 54,-18-35,35 70,0-18,-17-17,18-1,-1 19,18-1,-35-17,17 17,0 1,-87-54,52 53,35 1,-17-19,-1 36,19-17,-18-18,-18-1,35 19,-17-1,-1 0,1-17,17 17,-17 1,0 17,17 0,-17 0,0 0,-1 0,19 0,-1 0,1 0,-19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30:55.886"/>
    </inkml:context>
    <inkml:brush xml:id="br0">
      <inkml:brushProperty name="width" value="0.05292" units="cm"/>
      <inkml:brushProperty name="height" value="0.05292" units="cm"/>
      <inkml:brushProperty name="color" value="#82ACD0"/>
    </inkml:brush>
  </inkml:definitions>
  <inkml:trace contextRef="#ctx0" brushRef="#br0">10107 2575,'18'0,"123"0,0 0,71 0,35 0,70 0,-70 0,0 0,-70 0,-36 0,-53 0,-53 0,1 0,-19 0,54 0,-36 0,18 0,0 0,17 0,19 0,-19 0,-35 0,54 0,-54 0,18 0,17 0,-34 0,34 0,-17 0,35 36,-52-36,-19 0,1 0,0 0,-177 0,-123 0,-71 0,0 0,71 0,-71 0,53 0,88 0,-17 0,88 0,0 0,70 0,18 0,36 0,-1 0,1 0,-19 0,19 0,-19 0,19 0,-54 0,18 0,18 0,0 0,17 0,124 0,106 35,105-18,1-17,-1 0,-35 0,0 0,-105 0,-36 0,-35 0,-18 0,-53-17,18-1,-35 18,-71 0,-106 0,-52 0,-107 0,36 0,-36 0,-52 0,-18 0,70 0,71 0,36 0,175 0,-16 0,228 0,177 0,35 0,35 0,-35 0,-35 0,-71 0,-105 0,-107 0,-35-17,-176 17,-141 0,0 0,0 0,-1 0,-34 0,35 0,35 0,70 0,1 0,70 0,0 0,18 0,70 0,212-18,106-70,194 17,53 1,0-1,-159 36,-106-53,-70 70,-124 18,-123 0,17 0,0 0,-87 18,52-18,-53 0,-35 0,-36 0,-34 17,-54 19,53-19,-35 54,71-54,17-17,106 18,18-18,17 0,1 18,17 17,53 0,17-17,54 35,-18-36,123 19,-17-19,70-17,-71 0,-34 0,-71 0,70 0,-123 0,18 0,-89 18,-158 17,-36-17,-176 17,-18 53,-35-88,53 0,53 0,53 0,35 0,70 0,36 0,124 0,-19 0,54 0,141 36,229-36,35 0,230 0,-71 0,-141 0,-177 0,-34 0,-124 0,-71-18,-18 18,-34 0,-71 0,-36 18,-70 35,-53 35,-53-71,53 19,71-36,0 0,123 0,17 0,125 0,158 0,70 0,1 0,70-18,-106-35,0 18,-106 17,-87 1,-36 17,-36-18,-34 0,-177 18,-18 0,-70 0,-36 0,36 0,-53 0,70 36,89-36,-1 0,124 0,1 0,34 0,0 0,71 0,141 0,88-36,-35 1,36 17,-107-17,-17-18,-106 53,-106 0,-141 0,-53 0,-35 0,-71 0,0 0,106 0,106 0,106 0,123 0,194 0,106 0,0 0,0 0,-17 0,-54 0,-176 0,-70 0,-54-18,-52 18,-124 0,1 0,-19 0,-70 0,-52 0,52 0,0 0,53 0,88 0,53 0</inkml:trace>
  <inkml:trace contextRef="#ctx0" brushRef="#br0" timeOffset="2968.9973">14641 2558,'17'0,"283"0,141 0,124 0,-54 0,1 0,-71 0,-230-18,-34 18,-54-53,-105 53,-36 0</inkml:trace>
  <inkml:trace contextRef="#ctx0" brushRef="#br0" timeOffset="4745.3264">15082 2487,'-18'0,"0"0,1 0,-36 0,35 0,0 0,1 0,-1 0,18 18,141 70,71-70,88 70,17-18,107-70,-107 0,1 0,-71 0,0 0,-142 0,-52 0,-35 0,-177 0,-194 0,-70 0,-18 0,0 0,-70 0,140 0,89 0,70 0,159 0,18 0,247-53,229 18,106-71,-1 36,-87 34,-177-34,-123 52,-88 1,-89 17,-229 0,-141 35,141 0,-71 0,124-17,-17 35,175-53,230 0,124 0,-106 0,52 0,-17 0,-88 0,-89 0,-52 0,-177 0,-193 18,-1 35,-18 35,1-53,70 18,159-53,53 35,282-35,123-35,36 17,106-88,-177 71,-35 18,-124-19,-140 19,-71 17,-36 0,36 0,17 0,36 0,35-18,53-17,176-71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4:53:41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4674,'0'-17,"0"-19,0 19,0-1,-53 0,18 1,17-1,-17 1,0 17,-18 0,18 0,-18 0,17 0,-52 0,53 0,-18 0,0 0,0 0,-17 0,34 17,-17 1,18 17,0 0,0 18,-1-17,19-19,-19 19,19-19,-19 18,36 1,-35 34,18-17,17-18,-36 36,36 0,0-54,0 71,0 18,0-35,36 52,-1-70,-18 53,72 17,-54-34,36-1,-36-18,35 19,19-1,-37-53,1 18,-17-35,17 17,17-17,-17 34,-35-52,52 18,1-18,17 0,-35 0,0 0,35 0,-53 0,1 0,16-35,-34 17,17-70,1 17,-1 19,-17-37,17 19,18-54,-36 36,-17 35,36-35,-36 17,0 36,0-53,0-18,0 36,0-19,0 36,0-52,-18-19,-35 18,18 36,17-1,-52 1,70 52,-18 0,0 18,-17-35,17 17,18 1,-35-18,18 17,-54 0,36-17,-18 0,35 35,1 0,-19-18,1-17,17 35,1 0,-19 17,1 36</inkml:trace>
  <inkml:trace contextRef="#ctx0" brushRef="#br0" timeOffset="1816.3963">4216 10830,'-18'-17,"1"-1,-19-17,-16 17,16 0,-52 1,35-36,0 53,-17-18,70 1,-18 17,-17 0,17 0,1 0,-1 0,0 0,1 0,-19 0,1 0,0 0,-18 35,18 0,17-17,-70 52,52 1,-34 35,52 0,-52 35,17-35,35-18,1-35,-1 17,0-35,18-17,0 17,0 36,0-18,0 17,0 19,0-72,0 36,0-18,18 18,-18-17,35 34,18-17,-18-18,36 36,52 0,1-19,-1 19,18-18,89 0,-54-53,1 0,-1 0,-35 0,-18-35,36-36,-71-35,-70 53,53-70,-71 52,0-17,0-18,0 36,0-36,0 53,0 0,0-35,-18 35,0-18,1 1,-54-18,54 17,-19 0,1-17,0 53,17-36,-17 36,17 17,0-17,1 0,-1 35,1-18,-1-17,0 17,-35 1,36 17,-36 0,35-18,-35 18,18 0,-36 0,36 0,-53 0,17 0,-17 0,53 0,17 0,1 0,-1 0,0 18,1-1</inkml:trace>
  <inkml:trace contextRef="#ctx0" brushRef="#br0" timeOffset="101591.1043">7603 6121,'-18'35,"0"18,1-18,-18 18,35-35,0-1,-18 19,18-1,0-17,0-1,-18 54,18-36,0-17,0-1,0 19,0-19,0 1</inkml:trace>
  <inkml:trace contextRef="#ctx0" brushRef="#br0" timeOffset="103575.0673">7479 10866,'18'-53,"-18"35,0-53,0 54,0-1,18 1,-18-1,17 18,1-18,17 1,-17-1,-1 18,-17-18,18 1,0-1,17 18,0 0,-17 0,-1 18,19-1,-36 1,0 0,0 17,0 18,0-18,0-17,0 52,0-52,0 17,0-17,0 35,0-36,0 1,0 0,-18 35,0-36,-34 1,34 0,0-1,-17 18,17-17,124-18,53-53,17 53,-87-17,16-36,-16 53,-72 0,1 0</inkml:trace>
  <inkml:trace contextRef="#ctx0" brushRef="#br0" timeOffset="156582.7573">1941 5486,'17'-18,"71"71,18 106,0-36,-88-17,52 18,-34-54,-36-52,17-18,1 17,0-17,52 0,89-105,0-19,105-52,-35 35,1-36,-142 71,53 18,-88 18,-18 34,-17 36</inkml:trace>
  <inkml:trace contextRef="#ctx0" brushRef="#br0" timeOffset="157519.7624">2011 11606,'0'-17,"35"52,36 36,17 52,18-35,18 53,-89-88,35 35,-34-52,-19-19,1-17,52 0,-17-35,88-141,18 17,-18 0,18 53,35-35,-35 35,-36 54,-34-19,-72 71,18 0,-17-18,-18 1,0-71</inkml:trace>
  <inkml:trace contextRef="#ctx0" brushRef="#br0" timeOffset="159694.9437">14006 6191,'0'-17,"17"17,19 0,-19 17,-17 1,35 17,-17-17,0 35,17-18,-17-17,-1 17,1-35,35 53,-53-36,17 1,1 17,0-17,-18 0,17-1,89-34,53-107,70-17,36-35,17-1,18-34,-35-1,-177 141,-18 36,-34 18</inkml:trace>
  <inkml:trace contextRef="#ctx0" brushRef="#br0" timeOffset="160935.4179">14517 10724,'18'0,"35"18,35 70,-53-52,71 87,-88-70,35 35,-18-53,18 18,-18 0,-17-35,-1-18,72 0,-1-71,53-87,18 16,70-16,71-1,-18-53,-53 142,-105-36,-1 35,-88 54,1-1,-19 0,-17 1</inkml:trace>
  <inkml:trace contextRef="#ctx0" brushRef="#br0" timeOffset="201550.8622">8573 2293,'70'18,"-52"-18,17 0,71 0,-18 0,18 0,0 0,35 0,-88 0,18 0,-1 0,-52 0,17 0,-17 0,35 0,-36 0,1 0,52 17,-52 1,0-18,17 0,-17 0,35 0,-36 0,18 0,18 0,-17 0,-1 0,-17 0,-1 0,19 0,-19 0,18 0,18 0,-35 0,0 0,17 0,-17 0,17 0,-18 0,19 0,-19 0,19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4:59:31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5645 12806,'-53'0,"18"17,17 1,0 0,1-18,-19 17,36 1,-17 17,-1 1,0-19,1 19,17 34,-18-52,18 35,-17-18,17 0,0-17,0-1,0 1,0 17,0 1,0-1,0 0,0-17,0 35,0-18,0 0,0 1,0-1,0-17,17-1,-17 1,18-1,-1-17,1 18,0-18,-1 0,1 0,-18 18,35-18,1 0,34-18,-35 18,36-18,-53 18,35-17,-1 17,37-35,-54 17,0 18,-17-18,-1 18,1-17,0 17,-1 0,19-36,-1 19,0-1,-17 0,17-17,-17 17,-18-34,17 16,-17 19,0-1,0 0,0 1,0-1,0-17,0 17,0 1,0-19,0 1,-17 17,-1 1,-17-19,17 19,-35-1,53 1,-35 17,0-36,-1 19,19 17,-1-18,1 18,-19 0,19 0,-1 0,-17 0,17 0,-17-35,0 35,17 0,-17 0,-1 0,19 0,-54 0,1-53</inkml:trace>
  <inkml:trace contextRef="#ctx0" brushRef="#br0" timeOffset="2495.5672">5239 3986,'18'0,"-1"0,19 18,-19-18,1 18,0 17,17 0,-18 53,19-17,-36-36,17 89,-17-71,0-18,36 18,-36-18,0 0,0 1,0-19,0 1,0 0,17-1,-17 1,0 17,0-17,0-1,18 1,-18 0,0-1,0 1,0 0,0-1,0-52,0-18,0-17,0 52,0-17,0-1,0 19,0-19,0 19,0-36,0 35,-18-17,18 17,0 1,-17-1,17 0,0-17,-18 17,18 1,-18-18,18 17,0 0,-35-17,35 17,0 1,-18-19,18 19,0-1,0 1,0-1,0-17,-17 35,17-18,-18 0,1 1,-1-1,0 0</inkml:trace>
  <inkml:trace contextRef="#ctx0" brushRef="#br0" timeOffset="27504.1151">1694 1288,'0'17,"0"54,0 17,0-35,0 35,0-35,0-18,0 36,0-53,0-1,0 18,0-17,0 0,17-1,1-17,35 36,0-36,-36 0,1 0,35 0,-18 0,53-18,-35 0,-17-17,52-18,-71 53,19-35,-19 17,1 1,-18-19,18 1,-18 17,0-17,17 0,1-18,-18 35,0 1,0-19,0 1,0 17,0-17,-18 0,1 35,-1 0,-35 0,18 0,-36 0,-17 0,35 0,0 0,-35 0,53 0,-18 0,35 0,1 0,-1 0</inkml:trace>
  <inkml:trace contextRef="#ctx0" brushRef="#br0" timeOffset="28959.9791">3899 1341,'0'0,"-18"0,0 0,18 17,-35 18,35-17,0 35,-18-18,18 18,0-17,0 52,0-35,0-18,0 18,0-36,0 19,18-1,0 0,-18-17,70 35,-17-18,-18-17,18 17,-17-17,34-18,-52 0,-1 0,19 0,-1 0,-17 0,17 0,0 0,-17-18,-18 0,35 1,-35-1,0-70,18 53,-18-18,0 0,17-18,-17 36,0 0,0 17,0 0,0-17,0 18,0-1,-17-70,-36 70,0-35,18 53,17 0,0 0,1 0,-1 0,0 0,1 0,-1 0,-17 0,17 0,1 0,-36-18,35 18</inkml:trace>
  <inkml:trace contextRef="#ctx0" brushRef="#br0" timeOffset="54671.0975">16898 14023,'18'0,"88"0,53 0,88 0,52 0,89 0,-35 0,35 0,-105-18,-37 1,-87-36,-123 53,16-53,-34 53,0 0,17 0,-17 0,-1 0</inkml:trace>
  <inkml:trace contextRef="#ctx0" brushRef="#br0" timeOffset="55438.5568">16757 15293,'106'0,"247"0,35 0,0 0,-18 0,71 0,-53 0,-52 0,-125 0,-52 0,-106 0,-35 0</inkml:trace>
  <inkml:trace contextRef="#ctx0" brushRef="#br0" timeOffset="57182.5041">16934 16563,'88'0,"88"0,36 0,70 0,0 0,71 0,-71 0,1 0,-72 0,1 0,-71 0,-70 0,34 0,-16 0,-54 0,-17 0,-1 0,1 0,-36 0,-52 0,-19 0,19 0,-36 0,0 0,0 0,36 0,-1 0,18 0,36 0</inkml:trace>
  <inkml:trace contextRef="#ctx0" brushRef="#br0" timeOffset="63559.2217">16387 13247,'0'17,"0"1,18 35,-18-35,0-1,17 1,-17 17,35 36,-17-36,0 36,-1-36,19 35,-19-34,19 17,-36-36,17 36,18-18,-35-17,18 17,17 18,-17-35,35 35,-35-36,17 19,-35-19,17 1,-17 35,0-18,0 1,0-1,0-18,-35 54,-53-53,-53 17,0-35,35 0,18 0,70 0,89 53,-18-18,-18 36,-17-36,-18 18,35 53,-35-18,17-53,-17 36,0-18,0-36,0 1,0 0,0 17,0-18,18 1,17-18,1 0,-19 0,36 0,-18 0,18 0,-35 0,0 0</inkml:trace>
  <inkml:trace contextRef="#ctx0" brushRef="#br0" timeOffset="77374.7213">10601 5062,'18'53,"-18"-17,0 16,0-16,18 34,-18-17,17 0,-17-18,36 18,-19 0,18 0,-17-18,-18 1,0-19,18-17,-1 18,1 0,17-18,1 17,-19 1,18-18,-17 0,17 0,36 0,-18 0,-18 0,36 0,-54 0,19 0,-19-18,1 1,17-19,0-52,-35 71,18-36,-18 17,0 1,0 17,0 1,0-36,0 18,0-1,0 19,0-19,0 19,0-1,-18 0,1 18,-1 0,1-17,-1 17,-35-18,18-17,-18 35,17 0,-34-18,35 18,-1 0,19 0,-1 0,-17 0,17-17,1 17,-19 0,19-18,-19 18,1 0,17 0,1 0,-36-18,35 1,1 17,-19 0,19 0,-1 0</inkml:trace>
  <inkml:trace contextRef="#ctx0" brushRef="#br0" timeOffset="91014.7963">11342 6315,'18'0,"-18"17,0 1,0 17,0-17,0 35,0-36,0 36,0-35,0 0,0 17,0-17,-18 17,1-17,-1-1,0 1,-17 17,0 0,17-17,0-18,1 0,-1 0,0 0,1 0,-18 0,17 0,-17 0,-54 18,37-1,-72 36,71-35,-53-1,18 1,53-18,0 0,-18 18,35-1,-17-17,17 0,-88 18,89-18,-54 18,-35-1,-17 36,70-53,-53 53,35-53,-70 71,88-71,-52 17,16 1,54 0,-35-18,-1 35,53-35,-70 35,53-35,-71 0,53 18,-35-1,35 1,0 17,35-35,-34 0,16 18,-17-18,0 18,1 17,-1-35,0 18,17 17,-34-18,52-17,-35 36,18-19,-18 1,18 0,0 17,-1-17,-70 17,54 18,-1-18,-36-17,37 35,-1-18,-18-17,0 17,36-18,-18 1,-17 0,34 17,1-17,-53 35,35-18,-35 0,17 0,-17 54,18-72,-89 54,71-54,-71 72,88-54,-17-17,0 52,17-52,1 17,-1 0,18-17,0 0,-35-18,35 17,-35 18,18 1,-19-19,1 19,35 17,-17-36,34 1,-34 17,17-17,35-18,1 17,-19 1,19 0,-19-1,19-17,-1 18,1 0,-36 17,17 18,36-36,-35 54,17-53,1 35,-1-53,-17 88,17-88,1 53,-1-18,-17 18,17-36,18 1,0 17,0-17,0 0,-18 17,18-17,0-1,0 36,0-35,0 17,0 0,0 1,0-1,0 0,0-17,0 17,0 0,0-17,0 0,0-1,0 1,0 0,0-1,18 36,0-35,-1-1,1 1,17 17,-17-35,35 18,0-18,35 53,-70-53,17 0,0 0,36 0,-36 0,36 0,-19 0,1 0,53 0,-18 0,-17 0,35 0,-89 0,54 0,-53 0,-1 0,19 0,-1 0,0 0,18 0,18 0,-36-18,0 18,-17 0,-1 0,19 0,-1-17,-17 17,34 0,1 0,0 0,0 0,-17 0,-19 0,18 0,-17 0,0 0,17 0,-17 0</inkml:trace>
  <inkml:trace contextRef="#ctx0" brushRef="#br0" timeOffset="98846.6184">5839 12912,'-18'-18,"1"18,-1 0,0 0,1-18,17 1,-18-19,18 19,-18 17,1 0,-1 0,0 0,-34 0,34 0,18 17,-35 1,17-18,-17 35,17-17,0-18,-17 18,17-1,1 1,-1 0,1-1,-1 1,0 0,18-1,-17 1,-1 17,18-17,-18-1,18 1,0 0,-17-1,17 1,0 35,0-36,-36 19,36-1,0-17,0-1,0 19,0-19,0 1,0-1,0 1,0 17,0-17,0 17,0-17,18 0,0-1,-1-17,1 0,0 0,17 0,-17 0,17 18,0 0,-17-18,-1 0,19 0,-19 0,19 0,-1 0,0 0,-17 0,-1 0,1 0,17 0,1 0,-1 0,-17 0,17 0,0 0,0 0,-17 0,0 0,35 0,-36 0,18 0,-17 0,17-18,-17 18,0 0,-1 0,1 0,17-35,-17 17,17-17,-35 17,18 0,-1-17,1 17,35-17,-35 35,-1-17,1-1,-18 0,0 1,0-19,0 1,0 17,0 1,-18-54,18 54,-35-36,17 35,-17-17,-35 17,70 1,-18 17,-17 0,17-18,0 18,1 0,17-18,-18 18,0 0,1 0,-1 0,0 0,1 0,-1 0,1 0,-19 0,1 0,0-17,-1-1,-52 18,71 0,-54 0,36 0,-18 0,18 0,17 0,0 0</inkml:trace>
  <inkml:trace contextRef="#ctx0" brushRef="#br0" timeOffset="103086.5763">5592 9719,'18'-18,"-18"36,0 0,0-1,17 19,-17-19,0 1,0 17,18 0,-1-17,-17 35,18-35,-18-1,0 1,18 17,-18-17,0 17,53 0,-53-17,17 0,1-1,0 1,-1-18,18 0,1 0,-1 0,36 0,-54 0,36 0,-35 0,-1 0,19 0,-1-18,-17 18,-18-17,17 17,19-36,-19 19,1-1,-1 0,19-17,-19 35,-17-53,0 36,0-1,0 0,0-17,0 17,0 1,0-18,0-1,0 19,0-19,0 19,0-1,0 0,0 1,-17-19,-1 19,0-1,1 1,-1-1,1 18,-1 0,-35 0,18 0,-18-18,35 18,-52 0,52 0,-35 0,35 0,-17 0,-18 0,36 0,-1 0,0 0,1 0,-19 0,1 0,0 18,17 0,-17-18,17 17,-17 18,35-17,-18 17,1-17,-1 0</inkml:trace>
  <inkml:trace contextRef="#ctx0" brushRef="#br0" timeOffset="132758.8529">16299 13159,'-18'17,"0"1,1-18,17 18,0-1,0 1,0 17,0-17,0-1,0 19,0-19,0 1,0 0,0 17,0-18,0 1,0 17,35 1,-35-19,18 1,-18 0,0-1,17 1,-17 17,0-17,0-1,0 1,0 0,0 17,0-17,-17 17,-19 0,-34-17,52-18,18 35,0-17,0-1,0 36,0-35,0 52,0-34,0 34,0-34,0 34,0-52,0 17,0 0,0-17,0 35,0-35,-17-1,17 18,-18 1,0-19,18 1,0 0,0-1,0 1,0 17,0 0,53-17,-35-18,-1 0,1 0</inkml:trace>
  <inkml:trace contextRef="#ctx0" brushRef="#br0" timeOffset="136032.2298">23125 13035,'18'0,"-1"0,18 0,1 0,-1 35,-17 1,-1 17,-17 17,0-35,0 18,0 18,0-36,0 53,0-52,0 17,0-18,0 0,-17 0,-19 18,36-35,-17 17,-1 18,18-18,-35 1,35-19,0 1,0 35,0-35,0-1,0 18,0-17,0 0,0-1,0 19,0-19,17-17,-17 18,0 17,0-17,18 0,-18 34,0 1,0 0,35 35,-35-35,0 36,0-37,0-34,0 0,0-1,0 1,0 0,0-1,0 1,0 17,0-17,0 0,0 17,0-18,-17 1,-1-18,0 0,-17 0,-53 0,35 35,0-35,-17 0,52 0,-17 0,-1 0,19 0,-18 0,17 0,0 0,-17-35,0 0</inkml:trace>
  <inkml:trace contextRef="#ctx0" brushRef="#br0" timeOffset="165270.0552">16263 11977,'18'0,"0"0,17 0,-17 0,-1 0,19 0,-19 0,1 0,-1 0,19 0,-19 0,1 0,35 0,-18 0,0 0,-17 0,0 0</inkml:trace>
  <inkml:trace contextRef="#ctx0" brushRef="#br0" timeOffset="169406.5178">11413 11642,'0'-18,"0"36,17-1,1 36,-18-35,35 17,-35 0,0-17,0 17,0 18,0-35,18 0,-18-1,0 1,0-1,0 1,0 17,0-17,0 0,0 17,0-17,0-1,0 1,0-1,18 1,-18 0,0-1,0 36,0-35,0 0,0-1,0 1</inkml:trace>
  <inkml:trace contextRef="#ctx0" brushRef="#br0" timeOffset="200934.5461">4939 1693,'18'0,"35"36,-18 52,-17-18,-1-34,1-1,-18-17,18 34,-1-52,1 18,-18 17,18-17,34-18,19 0,52-35,54-71,17-35,35 35,-35-35,-35 0,-36 70,-17 1,-53 34,53-34,-88 52,-1 1,19-1,-1-17,0 35,18-18,-18 0,-17 18,17-17</inkml:trace>
  <inkml:trace contextRef="#ctx0" brushRef="#br0" timeOffset="222054.6322">4957 4710,'18'-18,"34"0,-16-17,17 0,0 17,-18 0,18 1,0-36,17 18,36 17,-53-17,70-36,-70 36,0 0,18 17,-54 0</inkml:trace>
  <inkml:trace contextRef="#ctx0" brushRef="#br0" timeOffset="223430.9724">4886 14005,'0'-17,"18"-1,0 0,-1 1,1 17,-18-18,53-35,0 36,-18-1,71-53,17 36,36-53,-18 70,-17-88,-54 71,36-35,-53 52,-18 0,53-35,-70 53,35 0,-18-17,53-19,18 1,-18 18,1-36,-36 35,17-53,-52 71,35-35,-53 18,17-1,1 0,35-35,-18 36,0-1</inkml:trace>
  <inkml:trace contextRef="#ctx0" brushRef="#br0" timeOffset="226622.1671">6827 4022,'-18'17,"0"1,1 17,-19 53,19-88,17 71,0-36,0 53,0-52,0 17,0-18,0 35,0-52,0 35,0 0,0-18,17-17,-17 0,18 17,-18-18,18 1,-1 0,19 35,-19-53,1 17,0-17,17 18,18 17,-18-35,71 0,-53 0,53 0,-54 0,37 0,-1-17,-53-1,18-35,-18 0,-17 53,17-53,-35 18,0 0,0-54,0 54,0-18,0 18,0-18,0 18,0-18,0 18,-17-1,-1 19,-17-19,-1 1,-16-18,34 36,-35-36,-18 35,1-35,-1 18,18 17,0 0,-35-34,53 34,-18 18,18 0,-18 0,0-18,0 18,18 0,-18 0,18-17,17 17,-35 0,35 0,-17 0,17 17</inkml:trace>
  <inkml:trace contextRef="#ctx0" brushRef="#br0" timeOffset="228911.8862">6844 14182,'-17'0,"-19"17,19-17,-1 36,0-19,18 19,-17-19,-1 36,0-18,18-17,-35 53,18-36,17 0,0-17,0-1,0 19,0-19,0 1,0 17,0 0,0 18,0-35,0 17,0 18,17-35,1 0,17 34,-17-34,-1-18,1 18,0 17,-1-35,36 18,0-18,0 0,18 0,17 0,18 0,-53 0,-1 0,1 0,-35 0,0 0,35 0,-36-18,-17 0,18-17,0-35,-18 34,0 1,35 0,-35-1,17-17,-17 36,0-18,0-1,0 19,0-1,0-17,18 17,-18 0,0-17,0 18,0-1,0 0,0-17,-18 0,1 17,-1-17,1 17,-1 1,0 17,1-18,-19 18,19 0,-1 0,-17 0,17 0,-17 0,-18 0,18 0,-18 0,17 0,1 0,18 0,-1 0,0 0,1 0,-1 0,0 0,1 0,-19 0,19 0,-1 0,1-18,-19 1</inkml:trace>
  <inkml:trace contextRef="#ctx0" brushRef="#br0" timeOffset="246966.5134">11748 10777,'17'-35,"-17"0,0 0,0-18,0 35,0 0,0 1,0-1,0 0,0 1,0-1,0-17,0 17,0 1,0-36,0 35,0 0,0-35,-17 36,17-1,0 1,0-1,0 0,-18-17,18 17,0 1,0-19,0 19,-17-36,-1 53,18-53,-35 18,17 17,0-17,1 17,17 1,-18-1,-17-17,17-1,-35 1,36 17,-19 1,-52-54,53 54,17-1,-35 0,0 1,36-1,-1 0,-17 1,-18-1,0-17,18 17,-36 1,1-1,-1-17,-35-1,36 19,-19-1,-34-35,0 18,52 35,-17-35,53-1,-1 36,1-17,17 17,-35-18,36 18,-54-18,1 18,17-35,-35 17,-18 1,18-18,-18 35,0-18,88 0,-35 18,18 0,17-17,-17 17,17 0,1 0,-54 0,36 0,-36 0,1 0,35 0,-71 0,18 0,17 0,-17 0,-18 0,0 0,53 0,-53 0,1 0,16 0,-34 0,-36 0,89 0,-36 0,18 0,-18 0,0 0,35 0,18 0,-35 0,0-18,17 18,-17-18,35 18,-88-17,88-1,-88-17,35 35,36-18,52 18,-35 0,18 0,0-17,17 17,0 0,-52 0,35 0,-18-36,17 36,-16 0,16-17,-17 17,18 0,-53 0,35-18,0 18,-35-18,0-35,-1 36,-16 17,69-18,-17 18,0 0,18-17,0 17,17 0,-35-18,36 0,-19 1,19 17,-18-18,-54 0,54 1,0-1,17 0,-52 1,34-1,-52-17,35 17,18 1,0-1,-18-17,35 17,-17 0,17 1,1-1,-1 0,0 1,18-36,-35 18,17 17,18 0,-35-52,0 35,17-18,1 0,-1 0,-17-18,35 1,-18 34,18-17,0 36,-18 17,18-53,0 35,-17 1,17-1,0-17,0-1,0 1,-36 0,36-36,0 36,0 0,0-1,0 19,0-18,0 17,0 0,0-17,0 17,18 1,-18-1,18 0,35-17,-18 35,-17 0,-1 0,1 0,-1 0,19 0,34 0,-34 0,69-35,-52 35,-17 0,34 0,-52 0,35 0,-18 0,36 0,-36 0,35 0,1 0,-36 0,18 0,-18 0,-17 0,35 0,-35 0,-1 0,18 0,-17 0,35 0,-18-18,-17 18,35 0,-35-17,-1 17,1 0,-1 0,1 0,35 0,-35-18,-1 18,1 0,0 0,-1 0,1 0,-1 0,19 0,-19 0,1 0,17 0,-17 0,0 0,-1 0,18 0,-17 0,0 0,35 0,-36 0,1 0,17 0,-17 0,0 0,17 0,-18 0,1 0,0 0,17 0,-17 0,-1 0,19 0,-19 0,1 0,-1 0,19 0,-19 0,36 0,-17 0,-19 0,18 0,-17 0,0 18</inkml:trace>
  <inkml:trace contextRef="#ctx0" brushRef="#br0" timeOffset="248662.6419">5292 6297,'0'18,"0"17,0 0,0-17,0 0,0 17,0-18,0 1,0 17,0-17,0 0,0-1,0 19,0-19,0 1,0 17</inkml:trace>
  <inkml:trace contextRef="#ctx0" brushRef="#br0" timeOffset="262302.3075">23054 13159,'18'0,"-18"35,0-17,0-1,18 1,35 17,-36-17,1-1,-1 1,1 0,-18-1,0 1,0 17,0-17,18-1,-18 1,17 0,1-18,0 0,17 0,71-88,53-18,-36 70,36-69,35-19,-106 71,35-53,36 1,-106 69,-18 19,-35-1</inkml:trace>
  <inkml:trace contextRef="#ctx0" brushRef="#br0" timeOffset="266911.5517">12524 4904,'-35'17,"17"1,0 0,1-18,-1 17,0 1,-17-18,0 35,17-17,-17-1,17 1,1 17,-19 1,19-1,-1-18,1-17,17 18,0 17,0-17,-18 17,18 18,0-35,0 35,0-36,0 1,0 17,0-17,0 0,0-1,0 19,0-19,18 1,-1-18,1 17,17-17,0 36,-17-36,35 17,-18-17,18 0,-18 0,18 0,36 0,-54 0,18 0,-36 0,19 0,-19 0,19 0,-19 0,36 0,-18 0,18 0,-35 0,35 0,-36 0,19 0,-1 0,-17 0,-1 0,36-17,-35-54,0 71,-18-17,0-19,0 19,0-19,0-17,17 18,-17 0,0 17,0 1,0-1,0 0,0 1,0-1,0 0,0-17,0 17,-17 1,-1-18,18 17,-18-17,1-18,-1 35,0 0,1 1,17-1,-18 18,0-17,1 17,17-18,-18 18,0 0,-17 0,18 0,-1-18,0 18,1 0,-1 0,0 0,1 0,-19 0,19 0,-1 0,-17 0,17 0,1 0,-1 0,0 0,1 0,-19 0,1 0,18 0,-1 0,0 0,1 0,-1 0,0 0,1 0,-19 0,19 0,-1 0,-17 0,17 0,-17 0,0 0,17 0,0 0,1 0,-1 0,-17 0</inkml:trace>
  <inkml:trace contextRef="#ctx0" brushRef="#br0" timeOffset="282526.744">13265 4427,'17'0,"19"0,-19 18,1 0,17 17,-17-35,0 18,-18-1,17 36,36-18,-53-17,35 17,-17-17,0 0,-1-1,1 1,0-18,17 0,53-18,36-52,-36 17,0-18,35 1,-17-19,-18 37,1-19,-19 53,36-52,-71 35,18-1,-35 19,-1-1,1 0</inkml:trace>
  <inkml:trace contextRef="#ctx0" brushRef="#br0" timeOffset="296053.9363">23601 11818,'0'-18,"18"18,-1 0,19 36,-19-19,-17 1,18 0,0-1,17 36,-35-35,18-1,-18 19,17-1,-17-17,18-18,17 35,-35-17,0-1,18 1,-1-1,19-17,34-52,-17-1,18-18,17-17,0 17,18-17,17-18,-52 36,-18 17,70-53,1 0,-71 71,0-18,-53 35,17 1,-17-1,18 0,0 18</inkml:trace>
  <inkml:trace contextRef="#ctx0" brushRef="#br0" timeOffset="299046.5434">12524 11730,'0'35,"0"-17,0 17,0 0,0-17,0 0,0 17,18-17,-18-1,0 1,0 17,0-17,17 17,-17-17,0 17,0-17,0 52,0-52,36 52,-36-52,0 17,0-17,17 17,-17-17,0-1,0 1,18 0,-18 17,17-17,1-1,0 1,-18 0,17-1</inkml:trace>
  <inkml:trace contextRef="#ctx0" brushRef="#br0" timeOffset="304600.7387">10178 5327,'0'-18,"18"18,-1 0,54 18,-54 0,1-1,0 19,17-1,-17 0,-1-17,-17-1,18 1,17 0,-35-1,18 19,-1 16,1-34,17-53,-17-18,0 0,-1 18,19-18,-19 18,-17 17,18 18,-18-18,18-35,-1 36,1-1,-18 0,0 1,17-1,1-70,0 70,-1 1,1-1,0 18,-18-18,0 1</inkml:trace>
  <inkml:trace contextRef="#ctx0" brushRef="#br0" timeOffset="307342.9226">13476 5327,'-17'18,"17"-1,0 1,0 17,17 0,19 1,-19-19,1 1,-18 0,35 17,-17-17,-18-1,0 1,18-1,-18 1,17 0,1-18,17-18,-35-35,18 36,-18-36,35 17,-17 19,-18-1,17-17,1 0,-18 17,35-17,-17 17,-18 0,0 1,18-1,17-17,-18 35,1-36,0 19,-1-1,1 1,0-19,-1 19,19-1,-19 18,18-35,-17 17,0 0</inkml:trace>
  <inkml:trace contextRef="#ctx0" brushRef="#br0" timeOffset="313286.3094">10690 12100,'0'18,"0"0,17-1,-17 1,18-1,17 19,-35-19,0 1,18 17,-1-35,19 0,-1 0,0-35,-17 17,17 1,0-1,18-17,-35 17,17 1,-17 17,-1-18,1 0,17-17,-17 17,0 1,-1-1,1 0,17 1,-17-1,0 1</inkml:trace>
  <inkml:trace contextRef="#ctx0" brushRef="#br0" timeOffset="317902.5319">13088 12277,'0'-18,"18"18,17 0,1 0,-19 0,1 18,17 17,-17-17,-1-1,1 1,-18 0,18-18,-1 0,1 0,0 0,35-18,-36 0,-17 1,18-1,17-17,0-1,-17 19,0-1,-1 18,1 0,0-18,-1 1,18-1,-17 1,0-1,35-17,-36 17,19 0,-19 18,1-17,35-1,-53 0,17 18,36-17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09:54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4639 2452,'-17'0,"17"17,-18 19,18-19,0 1,-18 17,18 18,0-35,0-1,0 19,0-19,0 1,0 17,0-17,0 0,0-1,0 1,0 0,0-1,0 1,18 17,-18-17,18 17,-1 0,1-17,0-18,-1 18,36-18,-35 0,-1 17,19-17,-1 0,36 0,-36 0,0 0,0 0,-17 0,17 0,-17 0,0 0,-1 0,36-53,-35 36,-1-1,-17 0,18 1,0 17,-1-18,-17 0,0-17,0 18,0-1,0 0,0 1,0-1,0 0,0-17,0 17,0-35,0 36,0-1,-17 1,-1-19,0 19,1-1,-1 18,1 0,17-18,-36 18,1-35,17 35,-17-18,0 1,17 17,-35-18,18 1,17-1,-17 18,35-18,-18 18,-17 0,17 0,1 0,-1 0,-17 0,35-17</inkml:trace>
  <inkml:trace contextRef="#ctx0" brushRef="#br0" timeOffset="2671.9476">4780 10883,'18'0,"0"18,-18-1,0 19,0-1,0-17,0 17,0 0,0-17,0 35,0-18,0 18,0-18,0 18,0-18,0 18,0-35,0 17,0 1,0-19,0 18,0 1,0 17,0-18,0-17,0 17,0-17,0-1</inkml:trace>
  <inkml:trace contextRef="#ctx0" brushRef="#br0" timeOffset="65209.3295">16052 12965,'0'0,"17"-18,-34 18,-1 0,-17 18,0 17,17 0,-17 0,35-17,0 17,-18 1,0-19,18 36,0 0,0-35,0-1,0 19,0 17,18-36,-18 18,18-17,-18 0,17-1,1 1,0 17,-1 18,-17-35,0 0,0 34,0-34,0 17,0 18,-17 0,-36-18,53-17,-18-18,0 0,18-18,53 18,-17 0,16 0,-34 0,0 18,35 17,-36-17,19 17,-1 1,-18-1,-17-18,0 1,0 35,0-18,0 1,0-1,0 0,0-17,0 17,0 0,0-17,0 0,-17 35,17-36,0 36,-18-18,18 1,0 17,0-36,0 18,0-17,0 0,0-1,35-17,18 36,-17-36,17 0,-18 0,18 0,-18 0,18 0,18 35,-36-35,0 0,0 0,-52 0</inkml:trace>
  <inkml:trace contextRef="#ctx0" brushRef="#br0" timeOffset="66543.7827">23107 13247,'18'0,"52"0,36 0,53-18,53-17,-71 35,-18-18,-52 18,-36-17,0 17</inkml:trace>
  <inkml:trace contextRef="#ctx0" brushRef="#br0" timeOffset="67313.7239">23160 14605,'71'0,"-18"0,53-18,-1 18,72 0,-1 0,18 0,18-53,-106 53,-18 0,-18 0,-52 0,0-17,-36-18</inkml:trace>
  <inkml:trace contextRef="#ctx0" brushRef="#br0" timeOffset="70864.3063">11748 10072,'0'-18,"-18"18,1 0,-19 0,19 18,-1-1,-17 1,-1 0,1 17,18-17,-36-1,35 1,-17 17,17-35,0 18,1-1,17 1,0 0,0 17,0 0,0 1,0-1,0 0,0-17,0 35,0-18,0 18,17-18,-17 0,0-17,0 0,18 17,-18-17,18-1,17 19,-35-19,18 1,-1-1,1 1,17 17,-17-35,35 0,-18 0,53 0,-35 0,-35 0,-1 0,19 0,17 0,0-17,-18-1,0 18,18-35,-53 17,53 1,-35 17,17-18,53-35,-70 35,17 1,0-19,-17 19,-18-1,0-17,0 0,0-18,0 17,0 19,0-18,0-1,0 1,0 17,0 1,0-1,0 0,-35-17,17 17,0-34,1 34,-1 0,18 1,-18 17,1-18,-1 18,0 0,-17-18,18 18,-19-17,1 17,0 0,17 0,0 0,1 0,-1 0,-17 0,17 0,-17 0,17 0,1 0,-36 0,35 0,0 0,-17 0,18 0,-1 0,0 0,1 0,-1-18</inkml:trace>
  <inkml:trace contextRef="#ctx0" brushRef="#br0" timeOffset="77264.6343">11836 9102,'0'-18,"0"0,0-35,0 36,0-1,-18 1,18-19,0 19,0-19,0 1,-17-18,17 36,0-36,-53 0,53 35,0-17,-18 17,1-17,17 17,-18 1,0-1,1 0,-19 1,19 17,-36-36,18 19,17 17,0 0,-17 0,0-18,17 18,-35 0,-35-18,70 18,-70 0,-18 0,71-35,-18 35,18-17,-53 17,17-36,36 36,-71 0,35-17,-34 17,52-36,0 19,-35-1,52 18,-17-18,0-34,18 34,-35 0,17 1,-36-19,-34-17,17 36,-17-54,35 36,35 0,0-1,0 19,0 17,35-18,-35-17,0 17,18 1,0-1,-71-53,88 54,-52-1,-36-52,71 52,-71 0,53-17,18 17,-18 1,17-1,-87-52,105 52,-35 0,18 1,-18-19,-35 19,17-19,1 1,-1 17,-17-17,18 0,17 0,0 35,18-18,-54 0,-34-52,52 52,-52-70,-1 70,19 1,-54-19,88 36,-17-35,35 18,-17 17,17-18,0 0,-35-52,35 52,-71-35,36 18,0-18,0 18,35-1,-53-34,35 52,36 1,-18-1,0-35,35 53,-17-35,0-18,0 35,-18-17,17 0,-16-1,34 19,-17-1,17 0,0 1,1-1,-19-17,19 17,-1 1,1-1,-19-17,19-1,-1 1,18 17,-18 18,18-17,-17-1,17 1,0-1,-18-17,18-1,-18 1,18 17,0-17,-35-35,35 52,0 0,0 1,0-19,0 19,0-1,0 0,0-17,0 18,0-19,35 1,1 35,34-35,-17 17,-18 18,1 0,-19 0,54 0,-18 0,0 0,53 0,-18 0,-18 0,-34 0,34 0,-52 0,52 0,-52 0,17 0,-17 0,17 0,0 0,1 0,-19 0,19 0,-19 0,1 0,35 0,-36 0,36 0,-17 0,17 0,-18 0,-17 0,34 0,-34 0,17 0,1 0,34 0,-35 0,18 0,-17 0,17 0,-36 0,1 0,17 0,-17 0,-1 0,1 0,0 0,-1 0,1 18</inkml:trace>
  <inkml:trace contextRef="#ctx0" brushRef="#br0" timeOffset="78903.7582">8061 4322,'0'17,"0"18,18 1,17 34,-35-52,0 17,0-17,0-1,0 1,0 0,18 35,-18-36,0 1,0 0,0-1</inkml:trace>
  <inkml:trace contextRef="#ctx0" brushRef="#br0" timeOffset="81065.2994">7744 9102,'35'-36,"-35"19,18 17,-1-53,19 18,-19-1,-17 19,0-1,18 0,-18-17,0 17,18 1,-1 17,1-18,17-17,-17 35,17-18,-35 1,35 17,1-18,-19 18,19 0,-19 0,1 0,-1 0,19 0,-1 35,-35 53,18-52,-18 34,0-52,0 52,0-52,0 35,0-35,-18 17,-35 0,53-17,-53 35,36-36,-1 1,0 0,-17-1,17 1,1-18,-1 18,0-1,36-17,88 0,0 0,70-35,-88 35,18-18,0 18,-18-17,-70 17,-18-18,0-17,-71-53</inkml:trace>
  <inkml:trace contextRef="#ctx0" brushRef="#br0" timeOffset="82848.3029">8132 4374,'0'53,"0"-35,0 17,0 1,0-1,0 18,0-36,0 19,0-1,0-17,0-1,0 36,0-18,0-17,0 17,0-17,0 17,0 1,0 16,0-34,0 0</inkml:trace>
  <inkml:trace contextRef="#ctx0" brushRef="#br0" timeOffset="98921.5353">4057 5133,'-17'0,"-19"0,19 0,-1 0,-17 0,17 0,-17 18,35-1,-18 1,1 17,-19 0,36-17,0 0,0 17,0-17,0-1,0 19,0-19,0 1,0-1,0 1,0 0,0-1,18 1,0 35,-1-35,-17 17,53 0,-53-17,18-18,35 17,-18 1,0 0,-17-18,52 17,-52-17,35 0,-35 0,-1 0,19 0,-19 0,1 0,0 0,17 0,-18 0,1 0,17 0,-17 0,17 0,1-17,-19 17,18-18,-35 0,36-17,-19 17,-17-17,18 0,-18 17,0 1,0-1,0 0,0 1,0-19,0 19,0-1,-18-17,1 0,-1 17,0-35,-17 35,35 1,-17-1,-1 0,0 1,1 17,-1 0,0 0,1-18,-36 1,35-1,1 0,-19 1,19 17,-19-18,19 18,-1 0,-17 0,17 0,0 0,1 0,-1 0,1 0,-1 0,0 0,-17 0,17 0</inkml:trace>
  <inkml:trace contextRef="#ctx0" brushRef="#br0" timeOffset="105897.3086">22966 11977,'0'17,"0"19,0-19,18 1,-1 0,1 17,0 0,-1-35,19 0,69-35,-34-36,88-70,0 18,-36 17,18-18,-17 36,-1 18,-35-1,-35 36,35 0,-70 17,17 0,-17 1,-18-1</inkml:trace>
  <inkml:trace contextRef="#ctx0" brushRef="#br0" timeOffset="107639.7944">11554 3140,'-18'0,"18"53,0-36,0 36,0-18,0 18,0-17,18 17,-18-36,0 19,0-1,0-18,17 1,-17 17,0 18,0-17,0-19,0 1,0-1,0 36,0-35,18 17,-18-17,0 0,0-1,0 18</inkml:trace>
  <inkml:trace contextRef="#ctx0" brushRef="#br0" timeOffset="167927.8319">3757 3316,'18'-53,"106"-17,105-54,0-17,36 0,-1 0,-17 17,-17 54,17-54,-124 107,0-54,1 18,-106 53,-1-35</inkml:trace>
  <inkml:trace contextRef="#ctx0" brushRef="#br0" timeOffset="168991.9894">3316 6262,'0'-18,"0"-35,53-35,18 35,52-17,71-72,-105 37,140-36,-35 17,71-35,17 18,-123 71,70-71,-141 88,-35 35</inkml:trace>
  <inkml:trace contextRef="#ctx0" brushRef="#br0" timeOffset="170127.8101">3705 11659,'17'0,"54"0,17 0,18 0,70-53,89-35,52 35,18-70,18-1,-53 71,-88 1,-89-1,-52 35,-54 18,1-18</inkml:trace>
  <inkml:trace contextRef="#ctx0" brushRef="#br0" timeOffset="174753.7975">6985 1976,'0'17,"0"18,0-17,0 0,0-1,0 19,0-19,0 1,0 17,0-17,0 0,0 17,0-18,0 19,0-1,0-17,0 17,18 0,0 0,-18-17,0 0,17-1,1 19,17-1,-17-17,-18-1,17 1,1-18,0 17,-1-17,1 0,0 0,17 0,0 0,36 0,-1 0,-34 0,52 0,-35-52,-18 34,-17 0,17 1,-17 17,-18-18,17 0,1 1,35-36,-36 35,1 1,17-36,-17 17,0-17,-18 36,17-18,-17 17,35-17,-35-1,0 19,0-19,0 1,-17 17,17 1,-18 17,1-18,-1 1,0-19,18 19,-35 17,17-18,-17-17,0 17,0 0,17 18,-35-17,18-1,-1 1,19 17,-1 0,-52 0,17-18,35 18,-17 0,-1 0,19 0,-1 0,1 0,-1 0,0 0,-17 0,0 0,-1 0,19 18,-18-1,-1 1,19-1,17 1,0 0,0-1,0 1,-53 17,53-17,0 17,-18 0,18-17</inkml:trace>
  <inkml:trace contextRef="#ctx0" brushRef="#br0" timeOffset="176936.0464">6827 11606,'0'-17,"-18"-1,0 18,-17 0,17 0,1 0,-1 18,-17 17,17-17,18 17,0 0,-17-17,-1 17,18 18,0-18,-18 18,1-35,17 0,0 17,0-18,0 1,0 17,0-17,0 0,0-1,0 36,17-53,1 18,0-1,17 19,-35-19,35-17,0 0,-17 0,17 0,1 0,34 0,-35 0,54 0,-19 0,-35 0,71 0,-35 0,17 0,-53 0,18 0,-35 0,35 0,-36-17,19-1,-36 0,53-17,-36 18,36-36,-53 17,18-34,-18 52,0-17,0 0,0 17,0-17,0 17,0 0,0-17,0 0,-18 17,18 1,-17-19,-1 36,0 0,-17-17,-18 17,35-18,1 18,-36 0,18 0,-1 0,-17 0,-17 0,-18 0,17 0,18 0,-35 0,35 0,18 0,17 0,-17 0,17 0</inkml:trace>
  <inkml:trace contextRef="#ctx0" brushRef="#br0" timeOffset="203631.7837">11783 4639,'18'18,"-18"-1,0 36,0-35,0 0,0-1,0 1,0-1,0 19,0-19,0 1,-18 17,-52 53,52-70,0-18,1 0,-1 0,0 18,-17-18,-53 53,53-53,-36 0,1 17,-1-17,-17 18,70-18,0 0,-17 0,18 0,-1 18,-17-18,-1 0,-17 0,18 0,-18 35,-17-35,-1 17,18-17,-17 0,17 18,-18-18,1 0,17 18,-18-18,-17 53,0-36,-18 1,-53 70,71-88,-18 35,18-17,35-18,0 53,0-35,0-1,36-17,-19 0,-34 18,35-18,-18 35,35-17,-35-1,18-17,35 18,-18-18,-17 35,17-35,1 18,-36-18,17 18,19-18,-54 53,-17-1,53-34,17 0,-35 35,18-36,0 36,17-53,-17 36,-1-1,19-18,-36 1,18 0,-1 17,1-17,17-1,-34 19,34-19,-35 1,18-1,-1 19,-17 17,18-36,-18 19,18-19,-36 1,54-1,-36 19,35-19,-17-17,-18 18,35-18,1 0,-1 0,-52 53,34-35,19-1,-19 1,-34 17,52-17,-35-1,-35 1,35 17,0-17,-17 0,-1 35,1-36,-36 18,70-17,-52 35,71-35,-19-18,1 17,17 1,-34 17,16 0,-17 36,-88 0,106-36,-18 0,0 0,0 18,0-35,36-18,-19 0,1 18,17-1,-52 1,35 0,-18 34,17-34,-34 17,52-35,-17 18,35 0,-18-1,1-17,-1 18,18 0,-53 34,35-16,18-19,0 1,-17 0,17 17,-18 0,18 18,-17-35,-1-1,18 19,-18-1,18-17,-17 35,-1-36,0 1,1-18,-1 17,0 1,-17 17,18-17,17 0,0-1,-18-17,0 36,1-36,-1 17,18 1,0-1,-18 1,18 0,18-18,0 17,-1 1,19-18,-19 0,36 0,-35 0,-1 0,1 0,0 0,-1 0,19 0,-1 0,0 0,-17 0,17 0,-17 0,-1 0,19 0,-1 0,-17 18,52-18,-17 17,0-17,35 0,-17 0,17 0,-53 0,18 0,-35 0,-1 0,19 0,-1 0,-17 0,52 0,1 0,17 0,-53 0,18 0,53 0,-71 0,-17 0,35 0,0 0,0 0,35 0,-71 0,54 0,-53 0</inkml:trace>
  <inkml:trace contextRef="#ctx0" brushRef="#br0" timeOffset="207416.4929">6139 8767,'-18'0,"0"0,18 17,-17 18,17 1,0-19,0 1,0 17,0-17,0 0,0-1,0 18,0-17,0 0,0 17,0-17,0-1,0 1,0 0,0-1,0 1,0 0,0 17,0-18</inkml:trace>
  <inkml:trace contextRef="#ctx0" brushRef="#br0" timeOffset="216351.7123">13635 10478,'-17'0,"-1"0,0 0,1 0,-1 0,0 0,-17 0,17 0,1 0,-18 0,17 0,0 0,1 0,-19 0,19 0,17 17,-18 1,0-1,-17 19,18-36,-1 35,0 0,1 1,-1-19,18 1,-18 17,18 0,0-17,-17 17,17-17,0 0,0-1,0 1,0 17,0-17,0-1,0 19,0-19,0 1,0 0,0-1,0 1,0 0,17-1,19 1,17-1,-36 1,18 0,1-18,-19 0,1 0,35 0,0 0,-18 0,18 0,-18 0,-17 0,35 0,-36 0,1 0,17 0,-17 0,0 0,35 0,-18-18,0 18,-17-18,-1 1,19-18,-19 17,-17 0,18 18,0-35,-1 0,-17-36,18 71,0-18,-18-17,0 18,0-1,0 0,0 1,0-1,0 0,0-35,0 36,0-1,0 1,0-1,0-17,-18 17,18-17,-18 17,1-35,-36 18,35 17,0 18,1-17,-1 17,-17 0,17 0,1 0,-1 0,-17 0,17 0,0 0,-35 0,36 0,-1 0,-17 0,17 0,1 0,-36 0,35 0,0 0,-17 0,18 0</inkml:trace>
  <inkml:trace contextRef="#ctx0" brushRef="#br0" timeOffset="226168.3749">6245 4621,'0'18,"0"17,-18-17,18 0,0-1,0 19,0-19,0 36,0-35,0-1,0 1,0 0,0-1,0 1,0 0,0 17,0 0,0-17,0-1,0 1,0 0,0-1,18-17,-1 0,18 0,1 0,17 0,-18 0,-17 0,34 0,-16-17,-19-1,1 18,0-18,-1 1,19-19,-1 19,-18-1,-17 1,18-19,-18 19,0-19,18 19,-1-1,-17-35,0 36,0-1,0-17,0 17,-17 0,-1 1,-17-19,17 36,18-17,-35 17,17 0,1 0,-1 0,-17 0,-1 0,1 17,18-17,-1 18,0-18,-35 18,36-18,-1 0,18 17,-18 1,18 0,-17-1</inkml:trace>
  <inkml:trace contextRef="#ctx0" brushRef="#br0" timeOffset="231976.2056">12965 3122,'0'18,"0"-1,0 19,0-19,0 19,0-1,0-18,0 54,0-36,0 18,0-17,0-1,0 0,0-17,0 52,0-52,0 17,0-17,0-1,0 1,0 17,0-17,0 0,0 17,0-17,0-1,0 1</inkml:trace>
  <inkml:trace contextRef="#ctx0" brushRef="#br0" timeOffset="245271.7518">11272 2399,'0'-18,"17"18,54 18,-54 0,1 34,35 1,-35-17,52 34,-52-35,17 18,0-17,-17-1,0-17,-18-54,70-70,1-17,-1 35,54-53,-71 53,35-1,-18 1,1 18,-53 34,-1 19,19-19,-36 19</inkml:trace>
  <inkml:trace contextRef="#ctx0" brushRef="#br0" timeOffset="246040.701">12859 2205,'18'35,"-1"-17,19-1,-1 36,35 18,19 17,-72-35,36 70,-17-87,-19 34,1-52,-18 17,17-17,1-18,17-53,1-53,34 36,36-124,-53 88,17-18,-17 54,0-19,-17 37,-19 34,19-17,-19 17,-17 0,18 1,-1-19,1 19,0-1,-18 1,0-1,17 18</inkml:trace>
  <inkml:trace contextRef="#ctx0" brushRef="#br0" timeOffset="247207.4529">10760 12136,'53'17,"35"107,18 34,0 1,-53-106,-36 18,1-54,17 19,18-107,18-88,17-35,-17 35,34 1,-34 34,-1 36,-34 53,-36 17,35-17,-17 0,-1 17,-17-17,18 35</inkml:trace>
  <inkml:trace contextRef="#ctx0" brushRef="#br0" timeOffset="248073.1392">13088 12330,'18'0,"35"0,18 35,-19 35,-16-34,17 52,-18-53,0 36,0-18,-17-53,-18 17,18 1,-1-18,36-18,35-88,-35 18,53-70,-18 16,-35 89,36-70,-72 88,18-18,1 18,-19 17,-17-17,18 17,0 18,-1-53,-17 35,0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20:15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2875,'0'71,"0"-18,0 17,0 1,0-36,0 18,0-35,0 17,0 0,-18 0,18 1,0-19,0 1,0 0,0 17</inkml:trace>
  <inkml:trace contextRef="#ctx0" brushRef="#br0" timeOffset="1640.3271">5327 10619,'0'70,"0"18,0-17,0-18,0 35,18-35,-18-18,0 18,18-18,-18-17,0 35,17-18,1 1,-18-19,17 18,1 1,-18-19,0 1,0 0,0 17,0-17,0 34,0-34,18 17,-18 18,0-17,35-1,-35-17,0-1,18-34,-18-36</inkml:trace>
  <inkml:trace contextRef="#ctx0" brushRef="#br0" timeOffset="23199.3554">23301 16122,'36'18,"-19"-1,1 1,-18 0,18-18,-1 0,1 0,17 0,36 0,17-36,71-70,-18 1,17-1,-34 35,-1-35,36 36,-106 17,0 35,-35 1,-1 17</inkml:trace>
  <inkml:trace contextRef="#ctx0" brushRef="#br0" timeOffset="35102.9448">8026 4304,'0'18,"0"34,0-34,18 17,-18 18,0-17,0-1,0 18,0 0,0-18,0 18,0-18,0 0,0-17,0 0,0-1,0 19,0-19</inkml:trace>
  <inkml:trace contextRef="#ctx0" brushRef="#br0" timeOffset="38288.4565">7709 9084,'17'-35,"-17"-1,0-16,18 16,-18 1,35-18,-17-17,-1 52,1 0,0-17,-1 17,-17 1,18 17,17-18,-17 18,-1 0,36 0,-35 0,35 35,0 1,-18 52,-17-53,-1 36,1-1,0-35,-18 18,0 36,0-72,0 19,0-19,0 18,0 36,0-53,0 35,0-36,0 1,-18-1,0 1,1-18,17 18,0-1,-35 19,17-1,0-17,1 17,-1-18,18 1,-18-18,1 18,34-18,19 0,34 0,18 0,-35 0,0-18,0 0,0 1,-18 17,-17-18,0 18,-1 0,18 0,1-17,-36-1,0 0,0-35,0 0,0-17</inkml:trace>
  <inkml:trace contextRef="#ctx0" brushRef="#br0" timeOffset="56175.5073">15434 16034,'106'0,"-18"0,18 0,0 0,0 0,-71 0,18 0,35 0,-52 0,-19 0,1 0,17 0,-17 0,17 0,-17 0,-1 0,19 0,-19 0</inkml:trace>
  <inkml:trace contextRef="#ctx0" brushRef="#br0" timeOffset="154175.0977">5274 2858,'0'17,"0"1,0-1,-35 19,35-19,-18 19,18-1,0-17,0 17,0 18,-17 0,17-36,0 36,0 0,-18 0,18-18,0-17,0 0,0 17,0-17,0-1,0 36,0-35,0-1,0 19,0-19,0 1,0 17,0-17,0-1,0 1,0 0,0-1,0 1,18 17,17 1,-17-19,-1 1,1-1,17 19,-17-36,17 0,0 17,36-17,17 0,18 0,0 0,0 0,0 0,17-17,-17-1,17-35,-34 18,-37 0,19 17,-18-53,-18 54,-17-1,-1 1,1 17,-18-18,0 0,0-17,0 17,0 1,0-36,0 18,0-18,0 35,0-35,0 18,0-18,-35 18,35 17,-35-35,35 35,-36-17,1 0,-18 0,35-36,-17 53,-35-17,34 0,1 17,0 1,-18-1,18-17,17 17,-35 18,35-18,-52 18,35 0,-36-17,-17 17,35-36,18 36,-54 0,54 0,-18 0,18 0,-18 0,35 0,1 0,-54 0,54 18,17 0,-36 17,-34 0,52-17,0 0,1-18,-1 35,18 0,-17 0,17-17,0 17,-36 18,36-18,0-17,0 0,0-1,-17 36</inkml:trace>
  <inkml:trace contextRef="#ctx0" brushRef="#br0" timeOffset="157695.3211">5380 10672,'-35'0,"0"17,17 1,18 35,-71 35,71-53,-17 53,-1-17,18-36,-17 36,17-54,-36 54,36-36,0-17,-17 0,17-1,0 1,0 35,0-36,0 19,0-1,0 0,0 18,0-35,0-1,0 19,0-19,0 1,0 0,0-1,0 19,17-1,1-18,17 19,-17-19,-1-17,19 36,-19-19,36 1,-35-18,35 18,0-18,-18 0,18 35,-18-35,36 0,-54 0,54 0,17 0,-17 0,-36 0,53 0,-70-18,35 18,-53-17,17-1,1 0,-18 1,0-1,18-35,-18 0,0 36,35-36,-35 35,0-17,0-1,0 1,0 17,0-34,0 34,0-35,0 35,0-35,0 36,0-1,0-35,0 18,-18 17,1-35,-1 53,0-17,18-1,-17 1,-1-1,0 0,1 1,-18 17,-1-53,1 35,17 18,-52-18,35-52,17 70,0 0,1-18,-19 1,19 17,-1 0,-17-18,17 18,-17 0,-18 0,35 0,1 0,-36-18,17 1,1 17,0-18,17 18,-17 0,17 0,1-18,17 1,-53 17,18-18,-1 18</inkml:trace>
  <inkml:trace contextRef="#ctx0" brushRef="#br0" timeOffset="235128.8362">15135 3739,'-18'0,"18"18,-18 35,18 53,-17-53,17 53,-18 17,18 53,0-70,0 0,0 0,0-88,0 17,0 0,0-17,0-1,18 19,35 17,-1 0,1-36,-35-17,0 18,35-18,-36 0,36 0,0 0,35 0,-17 0,-18-18,70-17,-70 0,35-18,-35 0,18 0,-36 18,-17-18,17 0,-17 17,-18-16,17-1,-17 0,18 17,-18-34,0 52,0-52,0 52,0 0,0-52,-18 35,-35-36,0 36,18-1,17 19,-17-1,18 1,-36-19,35 36,18-17,-53 17,35 0,-17-18,-53 18,17 0,1 0,35 0,-54 0,72 0,-1 0,0 0,1 0,-1 0,1 0,-19 0,1 0</inkml:trace>
  <inkml:trace contextRef="#ctx0" brushRef="#br0" timeOffset="236855.2362">14605 9560,'-35'18,"17"17,-17 53,18-35,-1 36,18-19,-18 18,18-17,0-36,0 53,0-17,0-18,0 0,0-18,0 36,0-36,36 18,-19-18,1 0,-1-17,19 17,-1-17,18-18,-18 35,53-35,-17 0,35 0,-36 0,1 0,35 0,-53-18,35-52,-53 52,0 1,-17 17,0-18,-1-17,-17 17,0-35,0 36,0-54,0 18,0-18,0-17,0 53,0-36,0-17,0 71,-17-1,17 0,-18-17,-17 17,-1-17,1 0,0 17,-18 1,-18-36,19 35,34 0,0 18,-35-17,36 17,-19-36,19 36,-1 0,0 0,1 0,-18 0,-1 0,19 0,-1 0,0 0,1 0,-1 0,-35 0,18 0,0 0,-18 18,17-18</inkml:trace>
  <inkml:trace contextRef="#ctx0" brushRef="#br0" timeOffset="251415.4355">11624 9190,'18'0,"-18"-18,0-52,0-1,0 18,-18-35,1 0,-19 17,19 1,-36-18,18 17,35 53,-36-70,36 70,-17 1,-1-1,0 1,1-1,-1 0,1 18,-1-17,-35-36,18 35,-18 0,-53-52,35 35,1-1,-54-17,54 36,-1-18,-17-18,0 35,0-17,70 35,-35-18,35 18,-17-18,0 18,-53-35,70 35,-35 0,18-35,-36 17,-52 1,35-1,-18-35,18 0,-71-17,35 52,19-17,52 17,-36-17,19 17,70 0,-35 1,17 17,-35-35,35 17,-34-17,-37-1,1-17,0-17,-36 35,19-1,16 1,37 17,16 1,-52-36,70 53,-35-18,1 1,16-1,-52-35,35 35,-88-35,53 18,35 35,0-17,-18-1,19 0,16 18,1-35,-53 0,35 17,-35-17,0-18,-36 35,18 1,18-36,0 35,35 0,18 18,-1-17,-52-19,71 19,-36 17,-18-53,-17 18,0-18,-1 35,-34-52,70 52,0-17,36 17,-36-17,35 17,-17 18,-1-35,19 17,-19 0,1 1,-18-18,36 17,-1 0,0 1,1-1,-1 0,18 1,0-19,-18 1,1 18,17-19,0 19,-18-19,-17 1,35 0,-18 35,18-35,0-1,0 19,0-19,0 1,18 17,17 18,71 0,-53 0,35 0,-17 0,-54 0,1 0,35 0,-35 0,-1 0,36 0,18 0,34 0,-16 0,-19 0,-17 0,-35 0,52 0,89-17,106-36,52-18,-70 71,-106-17,-17-36</inkml:trace>
  <inkml:trace contextRef="#ctx0" brushRef="#br0" timeOffset="253303.5573">3846 4992,'0'53,"0"-36,0 36,-18-17,-17 16,35-16,0-19,0 36,0-17,0 17,0-18,0 18,0-36,0 1,0 0,0 17,0 0,17 18,1-18,-18 1,18-19,-1 1,19 0,52-18,-18 0,-17 0,53 0,0 0,17 0,-87 0,-19 0,1 0,0-18,17-35,-18 18,1-1,53-52,-71 71,0-19,0 19,0-1,0-17,0 17,0 1,0-1,0 0,0-17,0 17,0-17,-18 17,0-17,1 17,-19-17,1 18,0-1,-36-35,36 53,-35-18,-19 1,36-1,0 18,-35 0,53 0,-18 0,18-35,17 35,-35 0,36-18,-36 18,35 0,-17-17</inkml:trace>
  <inkml:trace contextRef="#ctx0" brushRef="#br0" timeOffset="257943.9585">15434 3351,'0'53,"-17"124,17-71,-53 35,53-18,-35 54,35-72,-53 54,53-88,0 34,-36-16,36-1,-17-18,-1 19,18-19,0 1,0-1,-18-52,18 35,0-36,-17 1,17 17,317-176</inkml:trace>
  <inkml:trace contextRef="#ctx0" brushRef="#br0" timeOffset="259046.7461">17339 3881,'0'-18,"0"36,0 52,0 18,0-17,0 123,0-53,0 0,0 36,0-54,0-17,0-53,0-18</inkml:trace>
  <inkml:trace contextRef="#ctx0" brushRef="#br0" timeOffset="264687.1113">11871 4657,'0'0,"0"17,0 1,0 17,0 1,-17 16,17-34,-18 35,-17-18,17-17,0 35,1-18,-54 36,36-36,-53 53,0 0,-36 18,-17 0,-18 0,-17 0,-18-18,70-53,1 18,35-18,-18 1,18-36,-18 17,0-17,-35 0,-18 71,53-71,-52 35,-54-17,71 17,-18 36,-17-36,105-18,-35 19,18-19,-18-17,0 36,-17-19,52-17,-34 0,-19 53,-35-35,54-18,-1 17,-53 19,53-36,-17 53,52-36,1 1,17 0,-53 17,18 0,-18-17,-53-1,71 36,-18-35,35 17,1 18,-1-35,54-18,-19 17,-52 1,53 17,-18-35,35 18,-17 0,-53 17,53 0,-18-17,-36 17,37 0,-19 1,18-19,0 54,36-53,-1-18,0 17,1 1,17-1,0 1,-18 35,18 0,0 17,-18 1,18 35,-35-18,35-35,0 0,0-18,0 18,0-35,0-1,0 19,0-1,35 0,-17 0,17-17,36 0,-54-1,36-17,0 0,71 36,-54-36,36 35,53-17,-53-1,52 18,-87-17,53-18,-54 0,-17 0,-18 0,18 0,-35 0</inkml:trace>
  <inkml:trace contextRef="#ctx0" brushRef="#br0" timeOffset="266079.4697">4287 8167,'0'-18,"35"18,-35 18,0 17,0 18,0-18,0 18,0-18,0 1,0-1,0-17,0 17,0-17,0 17,0-17,18 17,-18-18,0 19,0-1,0-17,0-1,0 36,0-18,0 1,0-19,0 19,0-19,0 1</inkml:trace>
  <inkml:trace contextRef="#ctx0" brushRef="#br0" timeOffset="273702.6578">15981 9208,'0'17,"0"36,-17 0,-1 0,0 0,1-18,-1 0,18 1,-18-1,18 0,0-17,0-1,0 19,0-19,0 1,0 17,0-17,18 0,-18-1,35-17,-17 0,0 0,-1 0,36 0,-18 0,36 0,17 0,-17 0,-36 0,18 0,-18 0,-17 0,35 0,-18-17,0-1,-17 0,0 1,17-19,0 1,-17 0,-18 17,0 1,17-1,-17-17,0-1,0 1,0 17,0-17,0 0,0 0,0-1,0 19,0-1,0 0,-17-17,-19 0,1 17,-18 1,0-19,0 19,36 17,-18 0,17 0,0 0,1 0,-1 0,0 0,-35 0,18 0,17 0,-34 0,16 0,-17 0,36 0,-1 0,18 17,-18-17,1 0,-1 18,1-18,-1 18,0 17,18-17,-17-1,17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2T06:05:50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6721 1605,'0'-17,"53"34,-53 1,17 17,36 0,-53-17,36 35,16-18,-34 0,0 1,-18-19,0 19,17-19,19-17,-1 0,35-70,54-54,-54 18,54-17,-53-1,17 1,-35 70,0-35,-18 53,-18 17,-17 0</inkml:trace>
  <inkml:trace contextRef="#ctx0" brushRef="#br0" timeOffset="10184.3937">17551 2081,'0'18,"0"17,0-17,0 17,0 18,0-35,18 35,-18-36,0 1,0 17,0-17,0 0,17-1,-17 1,0-1,0 1,0 0,0 17,0-17,0 35,0-18,0-18,0 36,0-35,0 17,0-17,0 0,0-1,0 19,0-19,0 1,0 17,0-17</inkml:trace>
  <inkml:trace contextRef="#ctx0" brushRef="#br0" timeOffset="20073.4895">13723 2170,'0'-18,"18"18,0 0,-18 18,35 35,-35-18,0-18,18 54,-18-36,0 36,17-36,1 53,-18-70,35 35,-17-18,-18-17,0-1,17 1,-17 0,18 35,17-18,-17 0,-18-17,18-1,-1-17,-17 18,18-18,17 0,18 0,-35 0,17-18,0-34,-17-1,0 17,17-52,-35 35,0 18,0-18,0 18,0-1,0 1,0 18,0-1,0-17,0 17,0-17,0 17,0 0,0 1,-35-18,17 35,0-18,1 0,-1 1,0 17,1 0,-1-18,0 18,1 0,-18 0,-1-35,19 35,-1 0,-17 0,-1-18,19 18,-18 0,17 0,0 0,-17 0,17 18,1-1,-1-17</inkml:trace>
  <inkml:trace contextRef="#ctx0" brushRef="#br0" timeOffset="161241.2833">13300 4357,'0'0,"0"17,0 19,0-1,0 18,0 0,0 0,0 17,0 1,0-36,0 18,0-35,0 17,0 0,0 1,71 52,-54-53,54 53,-36-53,0 18,1-17,-19-19,19 1,-19 0,1-18,17 0,0-18,18-70,-17 0,-19 35,36-36,0 37,-35-19,-1 36,-17 17,0 0,0-17,0 18,0-1,0-35,0 35,0 1,0-19,-35-17,17 53,-17-17,18 17,-1-18,0 1,1-1,-1 18,0 0,1-18,-36 18,53-17,-18 17,0-18,1 18,-1 0,1-18,-1 18,-17 0,17 0,-17 0,-1 0,19 0,-1 0,-17 0,0-17,17 17</inkml:trace>
  <inkml:trace contextRef="#ctx0" brushRef="#br0" timeOffset="162632.4653">17622 3845,'35'18,"-35"70,0 18,0 35,0-35,0 70,0-70,0 0,0 17,0-87,0 17,0-18,0-17</inkml:trace>
  <inkml:trace contextRef="#ctx0" brushRef="#br0" timeOffset="165599.6202">5751 3598,'0'53,"0"53,0 70,0-34,0 34,0 0,0-17,0 18,0-36,-18-36,18-16,-18-54,18 35,0-52,0 0,0 17</inkml:trace>
  <inkml:trace contextRef="#ctx0" brushRef="#br0" timeOffset="168928.2222">5680 3616,'53'0,"70"0,19 0,105 0,35 0,0 0,-35 0,-71 0,-52-18,-18 18,-36 0,-35 0,36 0,-18 0,-18 0,71 0,35 0,-35 0,106 0,-71 0,-35 0,-1 0,-16 0,16 0,37 0,-37 0,1 0,-18 0,18 0,-35 0,52-53,-70 36,53 17,17-18,54-17,-36 35,35-18,54-35,17 18,35 0,-35-18,88 0,-123-35,17 35,-53 35,-70 18,123-70,-123 70,35 0,0 0,71-18,35 18,35 0,-70-35,53 17,-18-35,-71 18,-17 17,-18 18,0-35,-53 35,-17 0,17 0,18 0,-36 0,18 0,18 0,0 0,0 0,35 0,0 0,71 0,35 0,35 18,-70-18,-1 0,-52 0,-53 0,-53 0,-18 0,-17 0,17 0,0 17,-35 1,36-18,69 0,19 18,17 17,0-35,-53 0,-17 17,-54-17,1 0,0 18,-1-18,19 18,-1 35,-35-18,18 18,34 17,-16 36,-19-18,-17 54,53 52,-35-53,-18 0,0-53,0 18,0-36,0-34,0 17,0 17,0-17,0 18,0 34,0 1,0 53,0-53,0 35,0-35,-18-18,18 0,0-35,0-18,0-17,0 0,0 17,0-17,0-1,0 1,0-1,-141-17,-70-35,-107 18,1-19,-124 36,70 0,-17 0,-35 0,105 0,-70 0,106 0,0 0,35 0,35 0,0 0,-34 0,69 0,-105 0,-36 0,36 0,0 0,0 0,0 0,-1 0,72 0,-36 0,70 0,-34 0,-1 0,0 0,1 0,34 0,1 0,70 0,-70 0,123 0,-53 0,18 0,17 0,-17 0,-18 0,0 0,-70 0,35 0,-71 0,36 0,52 0,-52 0,123 0,-53 0,53 0,-35 0,53 0,-1-17,19 17,-1 0,-35-18,36 18,-19-18,1 18,0 0,-18-35,35 35,-17-18,-36 1,36 17,0 0,-53 0,52 0,-17 0,18 0,-18 0,36 0,-1 0,0 0,1 0,-19 0,-34 0,-1 0,1 0,-124 0,53 0,0 0,-36 0,107 0,-1 0,53 0,-17 0,0 0,35-18,-35 18,17 0,0-17,1-1,17 0,0-35,0 36,0-1,0-17,0 17</inkml:trace>
  <inkml:trace contextRef="#ctx0" brushRef="#br0" timeOffset="175839.7607">19721 4163,'0'35,"0"36,0-18,17 35,-17-35,0 0,18 17,-18-52,0 35,0-36,18 1,-18 17,0-17,0 0,0 34,0-34,35 17,-35-17,0 0,0-1,0 1</inkml:trace>
  <inkml:trace contextRef="#ctx0" brushRef="#br0" timeOffset="177247.5858">19774 4128,'17'17,"1"-17,17 53,-17-35,-1-1,36 36,-35-35,35 17,-18-17,0 17,-17-17,35 17,-53-17,35 17,-17-35,0-53,-18-18,17 19,36-37,-35 36,-1 18,1 0,0-18,-1 53,1 0,35 0,-36 0,1 0,53 18,-54-1,54 54,-54-36,1 18,0-18,35 53,-18-35,-17 18,17 17,-17-35,-1 18,-17-1,18-17,-18-18,35 1,-35-19,18 1</inkml:trace>
  <inkml:trace contextRef="#ctx0" brushRef="#br0" timeOffset="178354.2346">21432 4604,'17'0,"1"-36,-18 19,18-18,-18 17,35-17,-35 17,17 18,-17-18,0-17,0 17,0 1,0-1,0 1,0-1,-17 18,-1 0,-35 0,36 0,-19 0,1 0,17 18,18-1,0 1,-17 17,17 18,0 35,0-35,0 35,0-35,0-17,0-1,0-18,0 1,0 0,35-1,-17 1,-1 0,19-18,-19 0,1 0,0 0,-1 0</inkml:trace>
  <inkml:trace contextRef="#ctx0" brushRef="#br0" timeOffset="179671.8357">21925 4269,'0'17,"0"19,0-1,18-18,-18 36,0 18,18 70,17-106,-35 71,35-18,-35-35,18 18,-18-54,-18-69,18-19,-17 36,17-18,0 0,0 18,0-1,0-52,17 53,36 35,-17 0,16 0,-34 0,17 0,1 17,-19 1,19 17,-19 1,18 17,-35-36,18 19,-18-19,-18-17,18-35,-17-53,-1 52,18 19,0-1,0 0,0 1,0-18,18 17,-1 18,1 0,35 0,-18 0,18 0,-18 0,1 18,17-1,-18 18,-35-17,18 0,-1-1</inkml:trace>
  <inkml:trace contextRef="#ctx0" brushRef="#br0" timeOffset="180519.8493">23054 4427,'0'53,"0"18,0-18,0 35,0-17,0-36,0 0,0-17,0-1,18 19,0-36,-18 17,0 1,53-18,-18 0,0-35,-17 17,17-17,0-1,-35-16,0 34,36-35,-36 18,0 17,0 0,0 1,0-1,0-17,0 17,0 1,-18-1,-17 0,17 18,-35 0,18 0,17 0,1 0,-1 0,0 0,1 0,-19 0,19 0,-1 0</inkml:trace>
  <inkml:trace contextRef="#ctx0" brushRef="#br0" timeOffset="181520.3559">23936 4533,'18'-35,"0"35,-18-53,-53 53,17 0,-34 0,35 0,-36 0,53 0,1 18,17 35,0-36,0 18,0 1,0-19,0 1,0 17,35 1,-17-36,52 17,-35-17,1 0,-1 0,-17 18,-18 0,0 17,0-18,0 36,-36 0,36 0,-17-35,17 17,0-17,17-18,72 0,-1 0,-18 0,-34 0,-19 0,1 0</inkml:trace>
  <inkml:trace contextRef="#ctx0" brushRef="#br0" timeOffset="182568.3263">24254 4498,'0'-18,"35"18,18 53,-35 35,52-35,-52-17,17 34,0-35,-17-17,0 0,17-18,-17 0,17 0,0-53,-35 35,0-70,0 70,0-35,0 36,18-1,-1 71,-17 88,36 0,17 53,-36-17,36 52,35-53,-35 18,18-35,-18-35,17-1,-52-88,-18 18,18-35,-18 35,0-36,35 54,-35-18,0 18,-18 52,-52-70,-19 70,-69-34,-72 16,-17-52,-52 18,52-71,106 0,35 0,18-35,-1-54,-52-140,88 70,-17 36,34-18,36 0,0-36,0 1,53 52,53-34,0 52,18 53,17-18,88 36,-53-18,-52 36,-18-1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04:56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 2487,'0'18,"17"-1,-17 1,18 0,17 17,0 0,-17 0,0 1,35-1,-53 0,0-17,17 17,-17-17,18 0,0-18,-1 17,1-17,52-17,-34-36,52-71,-18 36,71-36,-105 89,17-35,-18 34,53 1,-53-18,36 36,-36-19,1 19,-19-1,1 0,17 1,0-19,18 19,-35 17,17 0,0-53,1 35,17 1,-36 17,19-18,-36 0</inkml:trace>
  <inkml:trace contextRef="#ctx0" brushRef="#br0" timeOffset="42670.1663">19474 3316,'17'-18,"1"18,0 0,35 0,-18 0,0 18,0 35,1 0,17 0,-18-18,-18-17,-17-1,36 19,-19-19,1 1,17 0,1-18,105-53,-18-35,54-54,-36 72,70-107,-17 1,-70 106,35-36,-36 0,-70 71,18-1,-36 1,0 17,0-17,-17 17,17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7:14.5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20162 3863,'-18'-18,"-17"18,-1-35,19 17,-36 1,0-19,0-16,-35 34,-36-88,71 88,-35 1,0-54,-88 54,105-1,-123-35,53 0,-53 35,18-34,17 16,53 36,-35-17,-88-19,87 36,-34-53,-53 36,123-18,-35 35,53 0,-18 0,35 0,18 0,-35 0,-18 0,53 0,-52 0,69 0,-17 0,-17 52,-1-16,36-1,-36 36,18-19,1 37,52-54,-53 53,53 0,0-17,0-18,0 35,0-35,0-18,35 18,0 35,0-35,36 71,-36-36,71 0,18 53,34 18,1-88,0 70,35 0,35-35,-35-18,53-35,-35-53,-1 0,1 0,35 0,-35 0,-1 0,-34 0,52-36,-88 1,-17 17,-18 1,-18-36,-18 18,-17 35,-18-36,1 1,34 0,-52 0,17-18,1 17,-1 1,18-18,0 18,-53 17,17-17,1 17,0-17,17 0,-35 17,0 0,17 1,-17-1,18-17,-18 17,0-17,0 17,0 1,0-36,0 18,-35-1,0-17,-36-17,36 17,-36-35,36 52,0 1,-1 0,-17 17,18-17,17 35,1-18,-1 18,-17-17,17 17,1 0,-1-18,18-17,-18 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10:18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 8043,'-18'36,"18"-1,0 0,36 0,-19-17,1 0,35 35,-35-53,17 53,18 17,-18-17,18-18,-53-17,18 0,-1-1,1-17,-1 18,1 0,0-18,17 0,18 0,35-106,71-53,0 0,17-17,-53 52,36-34,18-19,-54 54,18-36,-70 71,-18 17,17-17,-34 53,-1-1,0 1,-17 18,-1-1,1 0,0 1,-1-36,1-18</inkml:trace>
  <inkml:trace contextRef="#ctx0" brushRef="#br0" timeOffset="95056.665">13776 6950,'18'0,"-18"17,18 1,-18 53,0-54,35 36,-35 0,18-35,-18 35,0-18,0 0,0-17,0-1,0 19,0-1,0-17,0 17,0-17,0-1,0 36,0-35,0-1,0 19,0-19,0 36,0-35,0-1,0-52</inkml:trace>
  <inkml:trace contextRef="#ctx0" brushRef="#br0" timeOffset="96921.5441">17551 7108,'-18'0,"1"0,-1 0,-17 0,17 0,-17 0,0 0,17 0,0 18,1 0,-19-1,1 1,0 0,17-1,1 1,-1 17,18 1,0-1,0 0,0-17,0-1,0 36,0-35,0 0,0 17,0 0,0-17,18 35,-1-18,19 0,-1 0,-18-17,1 0,17 17,1-17,-19-18,36 17,-35-17,35 18,-18-18,18 0,0 0,17 0,19 0,-54 0,35 0,-52 0,17 0,-17 0,17 0,-17-35,0 17,-18 0,0-35,35 18,-35 0,0 17,0-52,0 52,0 0,0-34,-18 16,18 1,-35 0,17-1,1 1,17 18,-18-1,0 0,1 1,-1-1,0 18,1 0,-18 0,-1-18,19 18,-36 0,35-17,0 17,-17 0,0-36,35 19</inkml:trace>
  <inkml:trace contextRef="#ctx0" brushRef="#br0" timeOffset="228230.4273">13723 8696,'0'35,"0"1,0 16,0 37,0-36,0 35,0 18,53 17,-35-52,-18-36,0 18,0 35,18-35,-18 0,0-18,17 0,-17-17,0 0</inkml:trace>
  <inkml:trace contextRef="#ctx0" brushRef="#br0" timeOffset="230456.5561">17763 8872,'-36'0,"1"53,18-17,-1 34,-17-17,17-18,-35 89,18-71,35 0,0-18,0-17,0-1,0 1,0-1,0 19,0-19,0 19,0-19,17 1,36 35,-17-18,-1 0,18 1,-18-19,36-17,-18 18,-18-18,0 0,18 0,0 0,35 0,-53 0,36 0,-36 0,18 0,-18-35,-17 17,17-17,-17-1,-18 19,0-1,18-17,-18-53,0 52,17-16,-17 16,0-17,0 18,0-18,0-17,0 34,0 19,0-54,0 36,-17 0,-19-1,36 19,-35 17,0 0,-53 0,70 0,-88 0,18 0,-18 0,53 0,18 0,-18 0,35 0,1 0,-1 0,-17 0,17 0,-35 0</inkml:trace>
  <inkml:trace contextRef="#ctx0" brushRef="#br0" timeOffset="231454.9281">5962 8537,'-17'0,"17"53,17 53,-17-18,18 18,-18 0,0 35,0-53,0-35,0 0,0 0,0-18,0-17,0 17,0-17</inkml:trace>
  <inkml:trace contextRef="#ctx0" brushRef="#br0" timeOffset="235040.0893">5980 8573,'18'-18,"-18"0,0 1,35-36,-18 53,1-53,53-18,-36 36,-17 17,17-17,0 0,-17 17,-18 0,17 18,1 0,0 0,17 0,18-52,0 52,-18 0,53 0,-17 0,35 0,-18 0,-35 0,53 0,-36 0,18 0,18 0,-35 0,-1 0,1 0,17 0,-70 0,88 0,-18 0,-18 0,36 0,35 0,18 0,53 0,-107 0,72 0,-36 0,0-18,53 18,-53-35,71 35,-36 0,1 0,-1 0,36 0,-71 0,18 0,-54 0,1 0,35-18,-70 18,-1 0,36-35,-17 35,52-36,35 36,-35 0,71 0,-36 0,36 0,0-17,17-18,-53-18,-70 53,-18-18,-35 18,-18 0,1-18,-19 18,1 0,0 0,35 0,-36 0,89 0,17 0,54 0,-36 0,0 0,35 0,-34 0,-37 0,-34 0,0 0,17 0,-71 0,89 0,-18 0,54 0,34 0,36 0,35 0,-1 0,-69 0,35 0,-36 0,0 0,-70 0,35 0,0 0,18 0,17 0,-34 0,34 0,-35 0,0 0,-88 0,18 0,-1 0,-17 0,0 0,35 0,-52 0,16 0,-16 0,17 0,0 0,17 0,1 18,-54-18,19 18,17-1,-18 1,18 35,0-18,88 0,-53 36,0-36,0 18,1 0,-54-18,-18-17,-17 0,18 34,17 1,-35-17,0-1,0 36,0-1,0-35,0 36,0-1,0 1,0-18,0 17,0 1,0 0,-17 34,17-16,-18-19,18 54,0-19,0 1,-53 18,53-71,0 17,0 18,0-70,0 0,0-1,0 1,0 0,0-1,0 19,0-19,-35 1,-53-18,-18 0,-35 0,35 0,-70 0,34 0,1 0,0 0,-35 0,-18 0,17 0,-34 0,-36 0,0 0,35 0,-70 53,0 0,35-18,-18-17,18-18,36 35,-36 18,35-53,-70 0,0 0,-36 0,-35 0,36 0,-18 0,52 0,-34 0,17-35,35 35,-34-89,16 89,1 0,-35 0,70 0,0 0,70 0,1 0,35 0,70 0,1 0,-1 0,-17 0,35 0,-17 0,-36 0,0 0,-106 0,18 0,-53 0,36 0,34 0,-35 0,107 0,52 0,0 0,18 0,-54 0,19 0,-36 0,0 0,18 0,35 0,-35 0,35 0,35-17,-35-1,18 18,-35-18,34-17,-17 17,0 1,18 17,17-18,1 1,-1-1,-35 18,18-18,-18 18,18-17,0 17,17-18,-17-17,17 17,18 0,-18 18,1 0,-36-35,35 18,-17-1,35-17,0 17,0 0,0 1,-18-19,1 1,-1 35,18-17,0-1,0 0,0 1,-18-19,18 19,0-1,-17 0,17-17,0 17,-36-17,19 0,17 17,-18 1,0-54,1 53,-1 18</inkml:trace>
  <inkml:trace contextRef="#ctx0" brushRef="#br0" timeOffset="236534.1006">20497 9225,'0'18,"35"35,-17 35,-18-35,0 53,17-1,-17-69,0 34,0-52,18 0,-18-1</inkml:trace>
  <inkml:trace contextRef="#ctx0" brushRef="#br0" timeOffset="237942.8419">20532 9313,'0'-17,"18"-36,17 53,-17 0,17 0,0 0,18 0,0 35,-35-17,17-1,-17 19,17 17,-18-53,1 17,0 1,17-36,-17-17,-1-36,54 1,-54 35,19-1,-1 1,-17 17,-1 1,1 17,0-18,-18 36,35 35,18 35,-36-18,1-17,0 53,35 18,-53-54,17 18,-17 18,0-71,0 18,18-17,-18-1</inkml:trace>
  <inkml:trace contextRef="#ctx0" brushRef="#br0" timeOffset="238838.4665">22084 9772,'18'-18,"0"18,17-53,-35 36,0-19,0-16,0 34,17 0,1 1,-18-1,0 0,-18 1,1 17,-1 0,1 0,-36 0,35 0,0 0,-35 0,18 0,-53 17,70 1,1 0,17 35,0-36,0 18,0 1,0-1,0 18,0 35,0-53,0 36,53 0,-18-19,-18-34,19 0,-36-1,70-17,-34 0,52 0,-35 0,-18 0,18 0,-35 0</inkml:trace>
  <inkml:trace contextRef="#ctx0" brushRef="#br0" timeOffset="239998.6221">22508 9596,'0'17,"0"36,17 0,-17 0,18 18,-18-36,35 35,-35-52,0 17,0-17,0 0,0 34,0-122,0-36,0 18,0 70,0-52,18 34,-1 19,1 17,0-18,-1 0,1 18,0 0,-1 0,19 0,-1 0,18 0,-18 0,0 18,1 0,-19 17,-17-17,0 17,0-53,18-17,17-71,-17 36,-18 52,17 18,1-18,17 18,-17 0,0 0,-1 0,18 0,-17 0,17 18,-17 17,17 18,-17-18,0 1,-18-1,0 0,53 36,-53-53,0 17,0-18</inkml:trace>
  <inkml:trace contextRef="#ctx0" brushRef="#br0" timeOffset="240760.0942">23901 9313,'0'0,"-18"36,-52 17,70-36,-35 36,-1-18,36 1,-17 17,17-18,0 35,0-52,0 0,0 35,0-36,0 36,0-35,0-1,0 36,17-35,19 17,-19-35,18 36,1-36,-1 0,-17 0,52 0,-34 0,16 0,-16-36,-19 1,19 0,-19-36,-17 18,0-17,0 17,0 35,0-17,0 17,-17 1,17-1,-18 0,-17 18,-1 0,1 0,18 0,17 36</inkml:trace>
  <inkml:trace contextRef="#ctx0" brushRef="#br0" timeOffset="241551.4856">24642 9419,'0'-17,"0"-19,0 19,0-1,-106 18,18 0,0 18,35-1,17 1,1 35,35-36,0 36,0-35,0 0,18 17,-18-17,35-18,18 0,35 0,-17 0,-36 0,36 0,-54 0,-17 35,-35 53,-106 53,106-70,-1-18,36 0,-17-36,17 1,70-18,-17 0,53 0,-53 0,-35 0,34 0,-34-35</inkml:trace>
  <inkml:trace contextRef="#ctx0" brushRef="#br0" timeOffset="242646.0704">24765 9313,'36'0,"34"53,-52-17,-1-1,1 0,17 0,-17-17,0 0,-1-18,19 0,-1 0,0 0,0 0,54-53,-72 17,1 19,-18-1,0 1,53 87,-53 89,53 53,0 70,0-18,-18 54,18-71,-18 35,-17-70,-18-36,35-17,-35-89,35 1,-35-36,0-17,0 17,-17 0,-72 36,-69-18,34 0,-88 17,-52 19,52-37,-52 1,52-53,71 0,35 0,18-17,-36-107,54 18,-71-88,53-17,70 87,0-17,18-35,0 105,53-123,106 71,-36 34,1 1,140-35,-52 70,-18-35,-53 88,-53-18,-88 36,0-1,0 1</inkml:trace>
  <inkml:trace contextRef="#ctx0" brushRef="#br0" timeOffset="300270.8606">20109 8537,'-36'0,"54"53,0-35,-1 17,1 0,0-17,-1-18,89-71,88-87,35 17,36-71,-36 36,-17 70,-18-35,-106 105,-53 36,-17-17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22:05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13847 11836,'18'17,"-18"19,0 17,0-36,0 54,0-36,0-17,0 52,0-52,0 17,0 0,0 36,0-53,0 17,0-17,0-1,0 18,0 1,35 17,-18-18,1-17,-18-1,0 1,18 17,-1-35,19-18,-19-34,1-19,0 36,-1-18,-17 0,0 35,0-35,18 36,-18-54,0 53,0-34,0 34,0 0,0-17,0 17,0 1,0-19,-18 1,1 18,-1-1,18 0,-35 1,-1-1,19 0,-1 18,-17-17,17-1</inkml:trace>
  <inkml:trace contextRef="#ctx0" brushRef="#br0" timeOffset="1415.2146">17392 11959,'0'-17,"-17"17,-72 35,54 0,-35 18,34-18,19 1,-1-19,0-17,18 35,0 1,0 17,0-18,0 36,18-19,0 1,17-17,-17-1,-1 0,1-17,0-1,-1 1,1 0,35-1,-18 1,106-18,-35 0,0 0,70 0,-88 0,-35 0,35 0,-88-18,18 1,17-1,-17 0,-18 1,0-1,35-52,-35 52,18 18,-18-53,0 35,0-17,0 0,0 0,0-18,0 17,-71-52,36 35,17 18,1 17,-1 1,1-1,-1 0,18 1,-18 17,-17-18,-18 18,-35 0,35 0,-53 0,-70 0,70 0,-35 0,53 18,35-1,17-17,19 18,-1-18,-35 0</inkml:trace>
  <inkml:trace contextRef="#ctx0" brushRef="#br0" timeOffset="4872.2144">20673 12136,'-35'52,"-71"37,-35 34,53 1,-89 52,89-88,-71 53,89-105,35-1,17 0,0-17,1-1,17 19</inkml:trace>
  <inkml:trace contextRef="#ctx0" brushRef="#br0" timeOffset="5893.4815">19580 12241,'88'-17,"18"52,88 53,0 36,-36-36,36 18,0 0,-88-54,18 19,-54-36,-17-35,-35 18,-1 0,1-18,-18 17,18-17,-1 0,19 18,-19-18</inkml:trace>
  <inkml:trace contextRef="#ctx0" brushRef="#br0" timeOffset="11325.682">1200 11765,'0'18,"0"17,0 53,-18-17,18 52,-35-17,17 18,-17-36,0-18,17 19,0-72,18 36,0-35,0 17,-53 0,53-17,-17 35,17-36,0 1,0 0,0-1,0 1,0 0,0 17,0-17,0-1,-18-17</inkml:trace>
  <inkml:trace contextRef="#ctx0" brushRef="#br0" timeOffset="12286.1353">724 11942,'35'35,"0"0,71 89,-71-89,18 18,-18 0,18 17,-35-52,35 35,-18-18,0 0,1 18,17-17,17-1,-52-18,17 1,-35 0,35-1,-17 1,0-18,-1 0,19 18,-19-1,36 19,-53-19,88 18,-88-17,18 0</inkml:trace>
  <inkml:trace contextRef="#ctx0" brushRef="#br0" timeOffset="94029.3547">13812 13547,'17'0,"-17"35,-35 0,35-17,-18 0,1 52,-1-52,18 17,0 0,-18 1,1-19,17 18,0-17,0 35,0-35,0-1,0 1,0 0,0-1,0 1,0 35,17-36,-17 1,18-18,0 0,17 0,18 0,-18 0,18 0,-35 0,35 0,0-35,-18 17,0 18,-17-18,17 1,0-1,-17 18,0-17,-1-1,1 0,-18 1,0-1,0 0,17 1,-17-1,0 0,0 1,0-1,0-17,18 35,-18-18,0 1,0-19,0 19,0-1,-35-17,0-18,17 35,-17 1,-1-19,1 19,17-1,-17 0,0 18,17 0,-35-35,36 35,-1 0,0 0,1 0,-1 0,1 0,-36 0,35 0,0 0,1 0,-1 0,0 0,1 0,-1 0,-17 0</inkml:trace>
  <inkml:trace contextRef="#ctx0" brushRef="#br0" timeOffset="95751.3202">17675 13741,'0'35,"0"36,0 34,-53 19,53-54,0 1,0-18,-36 0,36-36,0 19,-17-19,17 19,0-19,0 1,0 17,0-17,0-1,0 1,-18 0</inkml:trace>
  <inkml:trace contextRef="#ctx0" brushRef="#br0" timeOffset="170005.4607">13882 15099,'0'18,"0"34,0-16,0 34,0-17,0-35,0 17,0 0,0 1,0-19,0 36,0-35,0 52,0-17,0-17,0-19,0 19,0-19,-17 18,17 1,-18-36,18 17</inkml:trace>
  <inkml:trace contextRef="#ctx0" brushRef="#br0" timeOffset="172094.0298">17428 15205,'0'17,"0"1,0 0,0-1,0 19,0-19,0 1,0 52,-18-34,0 17,18 17,-35 18,17-35,1 35,-1-52,18 17,0-18,0 0,0-17,0-1,0 1,0 0,0 17,0 36,0-54,0 54,0-36,18 0,-1 1,1-19,0-17,-1 0,19 0,16 0,-34 0,0 0,52 0,-34 0,-1 0,-17 0,-1 0,36 0,-35 0,-1-17,19-1,17-53,-36 71,1-17,-1-1,-17 1,18-19,-18-17,18 18,-18 17,0-52,53 35,-53-1,0 1,0-18,0 18,0-18,0 18,0-1,0 1,0-18,0 18,0 17,0-17,0 0,0 17,-18 0,18 1,-18-19,1 19,-19-18,19 17,-1 0,1 18,17-17,-18-1,0 0,-17 1,17 17,1 0,-19-18,19 18,-18 0,-1 0,19 0,-1 0,0 0</inkml:trace>
  <inkml:trace contextRef="#ctx0" brushRef="#br0" timeOffset="180117.9314">18468 13952,'0'-17,"18"17,0 0,-1 0,18 17,1 72,17 34,0-35,-18-17,-18 17,1 0,-18-53,53 71,-53-70,18-1,-18 18,0-36,0 1,0 0,0 17,0-17,0-1,17 36,1-35,-18-1,0 19,18-19,-18 1,17 0,1-18,17 0,-17 0,17 0,-17-36,17 1,-35 53,0 17,0 0,0 1,-18 16,18-16,-17 17,17-18,-53 0,53 0,0 1,-18 17,18-18,0 18,0-18,0 36,0-18,0-18,0 18,0-36,0 19,0-1,0 0,0-17,0 17,0 0,0 1,0-1,18-17,-18 17,0-17,0-1,0 19,0-19,0 1,0 35,0-18,0-17,0-1,0 19,0-19,0 36,0-18,-18 18,1-35,-19 0,19-1,-36 1,0 17,0-35,18 18,-18-18,35 0,0 0,1 0,-19 0,19 0,-18-18,35 0,-36 1,19-36</inkml:trace>
  <inkml:trace contextRef="#ctx0" brushRef="#br0" timeOffset="187527.3482">19809 15275,'35'53,"-17"-53,-18 53,35 35,0-52,-17 17,0-18,-1 18,-17-36,18 1,17-18,36-35,-1-36,18 36,36-36,-36 18,0-17,36 17,-71 18,35-18,-35 17,35-16,-53 34,-17 0,17-17,-17 17,-1 1,1-1,17-17,1 17,-19 18,1-17,52-54,-34 53,-19 1,1-1,0 0</inkml:trace>
  <inkml:trace contextRef="#ctx0" brushRef="#br0" timeOffset="209365.8195">19774 15152,'0'17,"0"1,0 0,0-1,0 1,0 0,0-1,0 1,17 0,1-1,-18 1,0-1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15:54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8096,'18'0,"35"0,-18 18,1 52,-1-34,0 17,-17-18,17 0,-17 0,-18-17,17 0,-17-1,36 1,17-18,52 0,19-53,70-70,0 52,-71 18,-34-17,34 34,-88 19,54-36,-54 35,-18 18,1-17</inkml:trace>
  <inkml:trace contextRef="#ctx0" brushRef="#br0" timeOffset="19822.8234">19456 8396,'35'0,"-17"0,17 0,18 0,-35 0,-1 0,19 0,-1 18,18-18,-18 0,0 17,-17-17,35 0,0 0,53 0,0 0,35 0,0 0,-35 0,-18 0,-35 0</inkml:trace>
  <inkml:trace contextRef="#ctx0" brushRef="#br0" timeOffset="20775.1777">21220 8043,'0'0,"0"71,0 70,70 53,-34-53,34 53,-70-141,0 53,0-71,18-17,-18-1,0 1,0 0,0-1,18 1</inkml:trace>
  <inkml:trace contextRef="#ctx0" brushRef="#br0" timeOffset="22022.5248">21238 8149,'17'-17,"18"17,71 35,-35 71,70-18,-53 18,-35-71,0 0,0 36,-35-54,17 1,0 35,-17-53,-1 18,-17-1,0-52,0-36,53-17,-35-18,35 18,-18 0,-17 53,17-36,-35 54,18 17,17 0,-17 0,52 17,-17 71,0 1,0 34,35 18,-53 18,54 0,-36 17,17-52,-52-54,-1 1,1-36,0-17</inkml:trace>
  <inkml:trace contextRef="#ctx0" brushRef="#br0" timeOffset="22718.2284">23037 8590</inkml:trace>
  <inkml:trace contextRef="#ctx0" brushRef="#br0" timeOffset="23503.695">23019 8590,'0'-17,"0"-1,0-17,18-18,17-18,-35 36,0 17,-18 18,-17 0,17 0,18 53,-17 0,-1 18,18-1,-53 1,53-1,0 18,0-17,0-18,0 17,18-34,35 70,-18-71,-17 0,17 0,0 36,-17-71,0 35,17 18,0-35,18 35,-18-36,18-17,-17 0,-19 0,1-17,-36-89</inkml:trace>
  <inkml:trace contextRef="#ctx0" brushRef="#br0" timeOffset="24552.0891">23372 8555,'35'18,"18"70,-18 0,-17-35,53 53,-54-18,1-53,-18 0,17-17,1-53,-18-124,0 36,0-19,18 72,-1-1,-17 36,18 0,0 35,35 0,-1 0,37 35,-54 0,53 54,-35-37,18 19,-54-18,1-35,0 34,-18-34,0-53,0-53,-18 17,0-17,18 53,0-18,0 35,0-17,36-18,-19 18,18-1,1 1,-19 35,36 0,-35 0,17 0,18 0,0 18,18 17,-18 35,17-34,-52-1,17 0,-17 1,-1-1,1 0,-18-17,0-1,0 1,0 0</inkml:trace>
  <inkml:trace contextRef="#ctx0" brushRef="#br0" timeOffset="25944.0591">23107 8484,'0'18,"36"35,34 17,-52-52,-1 0,1-1,-18 1,0 0,0-1,0 19,0-1,0 35,-18-34,-35-1,18-35,18 18,-19-18,19 0,-1 0,0 0</inkml:trace>
  <inkml:trace contextRef="#ctx0" brushRef="#br0" timeOffset="42662.5378">18874 10019,'35'0,"18"0,35 0,18 0,-35 0,35 0,52 0,19 0,-1 0,-35-18,-17-35,-89 53,0 0,-17-17</inkml:trace>
  <inkml:trace contextRef="#ctx0" brushRef="#br0" timeOffset="43294.8478">20850 9931,'17'17,"-17"54,0-1,0 1,0 17,-17 0,17-52,0 17,0-36,0 1,-18-18</inkml:trace>
  <inkml:trace contextRef="#ctx0" brushRef="#br0" timeOffset="44583.4536">20938 9948,'35'-17,"36"-19,-54 36,124-70,-123 70,17 0,0 0,-17 0,17 0,-17 0,17 0,36 35,-53-35,17 35,-35-17,17 17,-17-17,0 0,0 17,0 18,0-36,-17 36,-54-17,-52-1,-1 18,-17-36,-18 36,18 0,71-35,17-18,35 0,36 18,70-1,-17 1,-1 35,1-36,-18-17,0 36,-1-1,37-17,-36 52,-1-52,-16-1,-1-17,36-35,-18-35,35 34</inkml:trace>
  <inkml:trace contextRef="#ctx0" brushRef="#br0" timeOffset="45463.5925">21820 10319,'17'-18,"36"18,18 0,-18 0,-18 0,-17 0,-1-18,1 18,-18-35,18 0,-18 17,0-35,0 36,0-1,-18 0,-17 18,-54 0,54 0,-53 71,53-36,-18 53,0-35,0 36,35-54,1-17,17 17,0-18,0 1,0 0,0 52,35-34,18 16,0-16,-18 17,18-36,-18 1,18-18,-18 18,18-18,-17 0,34 0,-52 0,17 0,-17 0</inkml:trace>
  <inkml:trace contextRef="#ctx0" brushRef="#br0" timeOffset="46390.2685">23090 10195,'-36'-35,"19"35,-36 0,35 0,-35 0,18 0,-53 0,35 53,-18-18,18-17,18 17,35-17,0 52,0-34,35 17,-17-36,0-17,-1 0,1 0,17 18,18-1,-18 19,-17-1,0-17,-18-1,0 1,0 0,0-1,-36 18,-34-17,-1-18,-35 35,-17-17,52-18,-52 35,105-17</inkml:trace>
  <inkml:trace contextRef="#ctx0" brushRef="#br0" timeOffset="48046.3536">23054 10548,'0'0,"18"-18,35 1,-18-1,53-17,1-18,-19 35,1-17,-36 17,0-17,1 0,-36 17,0 1,0-1,-36 0,36 1,-17 17,-54 0,53 17,1 1,-18 0,-1 17,19-18,-19 1,19 0,-19 17,1-17,17 17,18-17,0-1,-17 1,17 0,0-1,0 18,0 1,0-1,0-17,0-1,0 19,0-19,0 36,0-35,0 35,0-18,0 18,0-36,35 19,-35-19,35 19,-17-36,17 0,71 0,0 0,35 0,-17 0,-19 0,-34 0,-36-36,36 19,-18-36,17 0,-17-35,-53 52,0-34,18-1,-18 1,0-1,0-35,0 18,0 35,0-35,0 18,0 34,0-17,-18 36,18-54,-17 54,-1-36,18 17,-35-17,35 36,-18-1,18 0,0 71,0 53,0 0,0 18,53-1,-53-17,18 0,34 17,-34-70,-18-35,0 35,18-36,-18 1,17 0,-17-1,0 1,18-1,0 1,-18 17,0-17,0 0,17-18,-17 35,0-17,0-1,0 1,0 17</inkml:trace>
  <inkml:trace contextRef="#ctx0" brushRef="#br0" timeOffset="48830.2561">24042 10407,'18'-18,"35"18,70-70,-17 52,35-17,-70 0,-18 17,-36 18,1-18</inkml:trace>
  <inkml:trace contextRef="#ctx0" brushRef="#br0" timeOffset="50502.7">20832 10142,'0'71,"0"-18,0 17,0-17,0 18,0-36,0 18,0-35,0-1,0 36,0-35,0 0,0-1,0 36,-18-18,18 18,0-35,0 17,0-17,0-1,-17 19,17-19,0 1,0 0,0 17,0-17,0-1</inkml:trace>
  <inkml:trace contextRef="#ctx0" brushRef="#br0" timeOffset="60775.1435">19139 11818,'88'0,"123"0,-34 0,70 0,0 0,-71 0,36 0,-106 0,-1 0,-69 0,-1 0</inkml:trace>
  <inkml:trace contextRef="#ctx0" brushRef="#br0" timeOffset="61448.4455">21626 11518,'17'0,"1"18,-18 35,0 53,0 70,0-35,0 0,0 0,0 71,0-124,18 18,-18-71,0 18,0 0,0-18,0-17,-18-36,-17-70,-54-53</inkml:trace>
  <inkml:trace contextRef="#ctx0" brushRef="#br0" timeOffset="62423.8559">21679 11659,'88'0,"35"0,-17 18,-18-18,-35 18,-35-1,35 19,35 87,-53-35,0-35,-17 53,0 17,-18-52,0-36,0 18,-53 0,-35-18,-1-17,-52-18,71 0,-36 0,18 0,52 0,-16 0,122 35,54 53,-36-70,35 53,-70-54,0 1,-18 0,36 17,-1 0,1 0,0 1,87 52,-69-18,34-34,-88-19,-17 1,0-18,-36-71,18 54,-53-71</inkml:trace>
  <inkml:trace contextRef="#ctx0" brushRef="#br0" timeOffset="65671.0504">22437 12171,'-53'-18,"-106"106,-35 54,0-1,124-88,34-36,19 1,-1-1,18-52,0-71,18 71,17-35,-17 34,-36 89,0 35,-52 36,52-107,1 1,17-36,0-123,70 53,36-18,-88 89,-1 17</inkml:trace>
  <inkml:trace contextRef="#ctx0" brushRef="#br0" timeOffset="66624.0131">24025 12136,'-18'0,"-35"0,-18 17,36 1,-71-1,53 54,-35-36,-35 36,87-36,-34 36,70-54,0 1,0 0,0-1,0 1,0 0,35 34,89-34,87 17,-175-35,16 0,-34 0,0 18,-1 0,-17-1,0 36,0 0,0 35,0 18,-88-18,-18 53,-17-70,17-36,18 1,35-19,18-17,17 18,18-36,71-52</inkml:trace>
  <inkml:trace contextRef="#ctx0" brushRef="#br0" timeOffset="67807.9868">24395 12700,'0'-18,"0"-35,0 18,35 0,-17 0,-1-1,1 1,0 0,-18 17,-36 18,-16 0,-37 0,19 0,-36 0,0 0,-53 35,71 1,-35 70,87-71,1 35,18-70,17 53,0 35,0-52,0 17,17 35,54 35,-18-70,0 53,-18-35,18-18,-18-36,18 54,18-54,-36-17,18 0,53 0,-1 0,-16 0,-19 0,-17-17,0-36,-18 18,-17-18,17-53,18-18,18-34,-18-1,-18 53,-35-70,35 52,-35 18,0 18,0 18,0-36,0 18,0 17,0-17,0 17,0-35,0 71,-18-53,18 158,0 1,0 105,53 1,-17 70,-36-36,88 54,-88-53,17 35,19-124,-19-17,-17-71,0 0,0-123</inkml:trace>
  <inkml:trace contextRef="#ctx0" brushRef="#br0" timeOffset="68638.2981">24660 12330,'52'17,"-34"-17,17 0,1 0,-1 0,18 0,17 0,1 0,17 0,-70 0</inkml:trace>
  <inkml:trace contextRef="#ctx0" brushRef="#br0" timeOffset="69790.2359">24324 12735,'18'0,"-18"18,0 35,-35-18,17-17,0 17,-34 18,16-35,-17 35,-17-18,17 0,0-35,18 18,-36-1,53-17,-17 0,18 0</inkml:trace>
  <inkml:trace contextRef="#ctx0" brushRef="#br0" timeOffset="77334.2381">6192 9948,'17'0,"19"53,-19-17,1-1,-1 0,1 0,0-17,-18 0,0 17,17-17,1 17,-18-18,18 1,17-18,18 0,123-35,-70 0,53-71,35-18,-35 54,-1-36,-34 53,-36-18,-53 54,1-19,-19 19,1 17</inkml:trace>
  <inkml:trace contextRef="#ctx0" brushRef="#br0" timeOffset="78302.59">6262 11624,'0'0,"18"-18,-1 18,36 0,0 18,18 53,-36-36,53 71,-88-71,71 36,-71-54,0 1,17-18,89-35,159-107,-18 37,17-19,-17 18,-88 53,0-52,-71 52,-53 17,-17 19,35-1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26:45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18750 13705,'0'-17,"53"-1,71 18,52-17,-52-36,17 35,0 18,-18-35,-70 35,0-18,-17 18,-1 0,-18 0</inkml:trace>
  <inkml:trace contextRef="#ctx0" brushRef="#br0" timeOffset="1016.3147">20426 13899,'0'89,"0"34,0 1,0-19,0 1,0-18,0-35,0 0,0-17,0 16,0-34,0 35,0-35,0-1,-17 1,-1 0</inkml:trace>
  <inkml:trace contextRef="#ctx0" brushRef="#br0" timeOffset="2304.1953">20497 14076,'17'53,"54"70,-1 1,-34-36,-1-53,-17 36,-18-54,17 19,1-19,0 1,-1 0,1-1,17 18,-17-17,-1-18,19 0,-1-18,36-34,-1-72,-35 54,-17-54,35 36,-35 0,-18 52,17-17,-17 36,18-1,-18-17,0 17,0-35,0 0,0-17,0 52</inkml:trace>
  <inkml:trace contextRef="#ctx0" brushRef="#br0" timeOffset="3273.5137">21608 13847,'0'17,"0"18,0 1,0-19,0 54,0-18,-18 17,18 36,-35-35,35 35,-35 52,0-34,35-18,0-36,0 36,0-53,0-18,0-17,17 0,18-18,1 0,70 0,-36 0,18 0,-52 0,16-36,-34 19,17-19,1 1,-19 17,1 1,-18-18,0 17,0-70,0 52,0-34,0-18,0 52,0-17,0 18,-18-18,18 36,-17-19,17 1,-18 17,18 1,-35-18,17 35,0-18,1-35,-18-18,-1 18,36 18,-17-18</inkml:trace>
  <inkml:trace contextRef="#ctx0" brushRef="#br0" timeOffset="4489.4915">21537 14041,'18'17,"0"1,-1-1,19 36,-1-17,-17-19,-1 1,1 17,-1-17,1 17,0-17,-1-1,-17 1,18 0,0-18</inkml:trace>
  <inkml:trace contextRef="#ctx0" brushRef="#br0" timeOffset="5321.2674">22384 13864,'0'53,"0"53,0 35,-18 35,18 36,0-36,0-34,0-54,0 18,0-53,0-18,0 0,0-17,0-1,-17-17,-1 0,-17-17,35-54</inkml:trace>
  <inkml:trace contextRef="#ctx0" brushRef="#br0" timeOffset="6040.7029">22067 14429,'0'-18,"17"-17,89 35,53-18,-53 18,-1-35,54-18,-106 53,0 0,-35 0</inkml:trace>
  <inkml:trace contextRef="#ctx0" brushRef="#br0" timeOffset="9409.0904">23354 14905,'-17'18,"17"-1,0 71,0-17,0-36,0 36,0-54,0 54,0-53,35-18,0 0,-17 0,35 0,-18 0,0-18,18-17,18-18,-54 35,-17 0,0 1,18-1,-18 1,35-72,-17 72,-18-1,0 0,0 1,18-1,-18 36,0 17,17 71,-17-71,35 18,1 18,-19-18,-17-36,0 18,18-35,0 0,35-35,0-53</inkml:trace>
  <inkml:trace contextRef="#ctx0" brushRef="#br0" timeOffset="10169.0572">24395 14781,'0'-17,"-18"17,-17 0,-18 17,18 36,17-35,18 35,0-35,0-1,0 18,0-17,0 0,0-1,0 36,35-35,1 0,34-1,-34 1,-19-1,18 1,-17 0,35-1,-35-17,-18 18,0 0,0 35,0-18,0 35,0-34,-106 34,-53-17,18 0,18 0,105-35,-17-1,-1 19,213-72</inkml:trace>
  <inkml:trace contextRef="#ctx0" brushRef="#br0" timeOffset="10984.9772">24836 14958,'-18'-18,"18"1,18-19,0 36,17-35,0 0,-17 17,-36-17,-88 35,36 0,-54 0,89 35,-53 18,70-53,0 53,-17 0,35 17,0 19,0-37,0 19,0 17,35-53,1 54,-19-72,19 1,-19 0,1-1,0-17,35 0,-18 0,18 0,-18 0,53 0,-17 0,17-17,-35-1,17 0</inkml:trace>
  <inkml:trace contextRef="#ctx0" brushRef="#br0" timeOffset="11953.0035">25312 15152,'0'0,"-17"0,-1 0,-17 0,-18 17,-18 36,18-35,18 17,0 1,-1 16,36-34,0 35,0-35,0 35,0-18,18 18,0-18,17 0,0 1,0-36,18 0,-17 0,52 0,0-36,-35-34,18 17,-36-18,0-35,-35 1,0-1,0-18,0 54,0-36,-18 18,1 35,-36-35,35-1,1 37,-19-1,1-18,17 18,-17 0,0-70,35 70,-18 18,18 17,-17 0,34 89,36 70,35 88,-35 18,-17 71,52 17,-35-18,0-34,-1-1,-16-35,17-89,-36-69,1-36,-18-106,-53-53,53 71,-18-54,1 19</inkml:trace>
  <inkml:trace contextRef="#ctx0" brushRef="#br0" timeOffset="15953.8464">6174 13423,'0'18,"0"-1,0 1,0 17,18 18,35 0,-1 18,1 17,-35-53,35 18,-35-18,-18-17,17 17,18-35,54 0,-1-53,35-70,36-53,70 34,1 37,-36-1,-36 18,-34 17,-89 53,-17 1,17-18,-35-1,0-34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28:33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8114,'0'35,"0"53,0-35,18-17,-18-19,0 36,0-35,0 35,35-18,-35 18,0-18,18 18,-18-18,0 18,0-35,17 17,-17 0,0-17,0 0,0-1,0 1,0 0,18-1</inkml:trace>
  <inkml:trace contextRef="#ctx0" brushRef="#br0" timeOffset="53544.2334">3669 10301,'18'18,"0"-18,-18-18,0 0,35-34,-35 34,17-35,-17 35,0 1,0-1,0 0,0 1,0-1,18-17,17 0,-17 17,0-17,-1 17,1 18,0 0,-1 0,1 0,17 0,-17 0,-1 0,19 0,-1 0,-17 18,34-1,-16 19,-1-19,-17 1,-1 0,-17-1,18 1,-18 17,53 18,-53 35,0-35,0 0,0 18,0-1,0-17,0-18,-53 54,35-72,-35 36,0-18,1 18,16-17,19-36,17 17,-18-17,0 18,89-18,52 0,1 0,-18 0,70 0,-52-18,-72 1,1 17,36-53,-54 35,18 18,-36 0,19-18,34 1,1 17,-18 0,-18-36,-17 36,-1 0</inkml:trace>
  <inkml:trace contextRef="#ctx0" brushRef="#br0" timeOffset="82664.2962">3828 11906,'0'-17,"0"-1,0-35,0 18,18 0,35-18,-36 35,18 0,18-35,18 36,-36-19,0 36,18-35,-17 35,-1-17,0 17,1 0,-19 0,18 0,-17 0,0 0,17 0,-17 0,17 0,-17 17,-18 1,17-1,1 19,-1-1,1 18,-18-18,0 36,0-1,0-52,0 53,0-36,-53 53,0-53,-17 36,-1-36,54-17,-36 17,35-35,0 18,18-36,0 0,53-35,-17 36,-1 17,18-18,-18 18,53 0,-53 0,36 0,-18 0,-35 0,-1 0,1 0,17 0,0 0,-35 18,18-1,0 36,-1-35,1 0,0 52,-18 1,17-36,-17 0,0-17,0 0,0 35,0-36,0 1,0 17,0-17,0 17,-35-17,0 17,-54 18,1-36,-18 19,-17-1,17-17,-35-18,18 0,52 17,-17-17,53 36,17-36,-17 0</inkml:trace>
  <inkml:trace contextRef="#ctx0" brushRef="#br0" timeOffset="96880.0039">4498 13794,'0'17,"0"19,0 34,0-35,0 36,0 17,-17-53,-1 18,-35 0,35 0,18-18,-17 36,17-53,-18 52,18-52,0 17,-17-17,17-1,70-17,36 0,-18 0,36 0,17 0,0 0,18 0,-107 0,-16 0,-19 0,-17-17,0-36,0-18,0 18,-17 18,-19-53,1 53,18-1,-1 19,18-1,-18 18,54 0,-1 53,-18 53,36 17,-35-17,17 18,-17-54,-18-35,35 54,-17-54,-18-17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34:27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7532,'-17'0,"-36"0,-36 17,54 1,-71 53,18-1,-53 54,70 34,-34 1,-1-35,106-36,-18 18,18-71,0 36,0 17,0-35,18 52,52 19,54 70,-18-35,-36-1,1-34,17 35,-53-71,36 35,-71-70,35 0,-35 35,0-17,0-1,0-17,0 18,0-36,-35 53,-124-35,36 18,-54-36,1-17,52 35,71-53,18 0,18 0,-1-18,-17-17,35 17,0 1,17 17,36 0,35 52,1 19,-1 17,53 89,-88-36,0-18,-36 18,19 53,-36-17,0-1,0 0,0 1,0 35,-18-18,-70 53,35-1,-35-16,70 17,-17-36,-18-52,53 18,0-1,0 0,0-70,0 123,0-52,0 70,17 0,36-71,36 89,-37-54,54 19,-35-107,-1-35,-34-52,34 17,-34-36,-19-17,36 0,-35 0,35 0,52 0,107 0,70 0,18-53,106-70,-106 70,-18-71,-53 19,-140 52,34 17,-105 1</inkml:trace>
  <inkml:trace contextRef="#ctx0" brushRef="#br0" timeOffset="3399.4524">18415 8237,'89'-35,"69"-35,125-54,16 1,125-71,-230 52,106-34,-106 35,0 35,-106 88,-35-52,-18 52,-17 18,17-17</inkml:trace>
  <inkml:trace contextRef="#ctx0" brushRef="#br0" timeOffset="4272.2922">20955 5821,'18'35,"17"106,18 71,-53-36,0 71,0 35,0-35,0-35,0-36,0-52,0-71,0-18,0-17,-35-36,17-105,-35 52,36-158</inkml:trace>
  <inkml:trace contextRef="#ctx0" brushRef="#br0" timeOffset="5016.259">20673 5838,'18'0,"-1"0,19 0,-1 36,18-19,35 54,0-18,18 17,18 36,-72-70,37 34,-54-17,18 18,-18-36,0 0,-17-17,0 35,17-36,-17 1,-1 0,36 17,-18-35,-17 0,0 0,52 0,-52-71,-18-35,18 1,-18-72,0 36,0 35,0-17,0-54,0 125,0-19,0 0,0 54,0-1,0 1,0-1,0 0</inkml:trace>
  <inkml:trace contextRef="#ctx0" brushRef="#br0" timeOffset="5575.0588">22014 5327,'17'18,"-17"17,0 35,-17 19,17 16,-18-52,18 53,0 0,0 88,0-88,0 0,0-53,0 35,0-35,18-36,-1 19,1-36,0 0,17-18,0-35,18-53,-18 18,-17 0,-18 17,0-34,0-1,0 0,0-18,0 107,-35-71,-1 52,19 19,-1-19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31:50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18946 1411,'22'-18,"0"18,0 0,-1 36,-21 17,0 0,44 0,-44 35,0-53,0-17,0 17,0 0,-22 36,22-36,0-17,0 17,-22 35,22-52,0 0,0 17,0-17,0-1,0 36,0-17,0 34,0-17,-21 18,21-19,-22 1,22-17,0-19,-22 19,0-19,-21-17,-109-211</inkml:trace>
  <inkml:trace contextRef="#ctx0" brushRef="#br0" timeOffset="1096.0918">19012 1323,'21'18,"1"-1,0 1,0-1,-22 1,0 0,21 17,1-17,-22 17,22 0,0 53,21-17,1-36,-44 36,22-18,-1 0,-21-36,22 54,0-54,-22 1,22 17,-1-17,-21 17,0-17,0 0,22-1,0 1,-22 0,0-1,0 1,0 17</inkml:trace>
  <inkml:trace contextRef="#ctx0" brushRef="#br0" timeOffset="1735.4314">19055 2311,'0'-18,"22"0,43-34,-21 52,21-18,22 0,44-52,-88 70,1-18,21 18,-43 0</inkml:trace>
  <inkml:trace contextRef="#ctx0" brushRef="#br0" timeOffset="2520.3262">20622 1411,'22'18,"-1"52,-21 71,22 18,22 18,-44-72,0 1,0-18,0-17,0-36,0 36,0-54,21 36,1-70,-44-71,-108-89</inkml:trace>
  <inkml:trace contextRef="#ctx0" brushRef="#br0" timeOffset="3815.9251">20665 1446,'66'0,"-23"0,66 0,-22 0,43 0,-21 0,-65 0,43 0,-65 0,-1 0,23 0,-22 0,-1 36,1-1,-22 0,0 18,0-18,0 18,-65 0,-88 35,66-52,-43-19,86 1,-21 0,43-1,1 1,42-36,45 18,-1 0,22 0,0 0,-44 0,23 0,-44 0,-1 0,1 0,-22 18,0 0,0-1,0 1,0 17,0 36,-87 17,-65-18,65-52,-44 53,22-36,44-17,-22-1,65 1,22-1,-21 1,-23 0,22 17,22-17,87-54</inkml:trace>
  <inkml:trace contextRef="#ctx0" brushRef="#br0" timeOffset="4816.8811">23320 1323,'21'0,"23"0,-22 18,21 34,23 19,-23-36,44 18,22 53,-66-71,44 18,-65-35,0 0,0-1,-1-17,1 0,22 0,21 0</inkml:trace>
  <inkml:trace contextRef="#ctx0" brushRef="#br0" timeOffset="5416.2859">24342 1164,'-21'18,"21"52,0 71,0 1,-22-37,-22 54,44-88,0 17,-43-53,43-17,-22-1,0-17,-21 0</inkml:trace>
  <inkml:trace contextRef="#ctx0" brushRef="#br0" timeOffset="5904.0343">23951 1923,'0'0,"21"17,23 19,0 87,-44-52,0 70,21 35,45 18,-23 18,-21-36,21-17,-43-89,0 19,22-54,-87-70</inkml:trace>
  <inkml:trace contextRef="#ctx0" brushRef="#br0" timeOffset="7078.9086">19186 3722,'0'-35,"0"17,-66 18,66 18,-43-1,-22 18,43 1,0 52,22-70,0 17,0 0,0 36,0-54,0 19,0-19,0 19,22-19,21 18,-21-17,0-18,43 0,1 0,-1 0,65 0,-21 0,-22-35,0 0,-43-1,-1 1,-21-18,-22 35,0-35,0 18,0-18,0 36,0-19,0-17,0 18,0 0,0 17,-44-17,23 35,-1 0,-43 0</inkml:trace>
  <inkml:trace contextRef="#ctx0" brushRef="#br0" timeOffset="7968.6595">21274 3193,'0'0,"-21"17,-1 1,22 17,0 0,0 1,0-19,0 19,0 17,22-18,-1 0,-21 0,22-17,0 35,-22-35,22-1,0 1,-1-18,66 0,0 0,-43 0,65 0,-22 0,-44 0,44-35,-43-1,-44 1,0 0,65-36,-65 36,0-36,-22 71,-65-88,87 71,-87-1,44 18,-66-18,22 18,-44 0,23 0,64 0,-43 0,43 0,1 0,-1 0,44 18,0 17,-65 71,65-35,0-18</inkml:trace>
  <inkml:trace contextRef="#ctx0" brushRef="#br0" timeOffset="8816.4098">20078 4780,'-44'0,"23"0,-45 0,1 53,21 35,44-70,-43 52,43-52,0 17,0 1,0 34,0-52,0 52,0-52,0 35,22-53,43 0,-21 0,86 0,-43 0,0 0,-22-18,-43 1,22-19,-23 19,-21-19,22 1,0-35,-22-1,43 1,-43 17,0 0,0 0,0-35,0 52,-21 1,-1 0,-22 17,23 18,-1 0,0 0,87 0,66 0</inkml:trace>
  <inkml:trace contextRef="#ctx0" brushRef="#br0" timeOffset="9319.7526">21688 4251,'22'0,"-1"0,23 0,-22 106,86 17,-86-17,0-18,-22 53,65-52,-65-54,0 18,0-36,0 1,0 17,0 1</inkml:trace>
  <inkml:trace contextRef="#ctx0" brushRef="#br0" timeOffset="10135.0118">20752 6050,'0'18,"22"52,-22-17,22 0,-22 53,22 17,-22-17,43-17,-43-54,0 18,0-36,22 1</inkml:trace>
  <inkml:trace contextRef="#ctx0" brushRef="#br0" timeOffset="11008.1852">22254 5997,'-22'0,"22"18,0 17,-22 89,0-71,22 17,0 36,0-18,0-53,0 18,0-35,0 0,22-18,43 0,-65-18,66-35,-1-35,-22 53,-21-36,0-35,-22 53,43-17,1 17,-44 0,0 0,0 18,0 17,0-17,-22 17,-21 18,21 0,-22-18,1 18,21 0,0 0,-21 0,21 0</inkml:trace>
  <inkml:trace contextRef="#ctx0" brushRef="#br0" timeOffset="11832.0196">21166 8061,'0'35,"65"71,-43-35,-1 17,1 0,-22-53,0-17,0 17,0-17,0 0,44 17,-1-35</inkml:trace>
  <inkml:trace contextRef="#ctx0" brushRef="#br0" timeOffset="12702.9358">22972 7567,'-22'18,"22"70,0 18,0-36,0 19,0-19,43 18,-43 0,22-88,-22 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4T05:32:29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23795 2875,'53'0,"-35"53,-1 18,-17-1,0-35,71 54,-53-54,-1 18,-17-36,0 36,18-53,-18 18</inkml:trace>
  <inkml:trace contextRef="#ctx0" brushRef="#br0" timeOffset="856.374">24060 4374,'0'53,"17"0,-17 18,0-1,18 36,-18-53,0 53,0-18,18 0,-18-17,0-53,0 17,0 0</inkml:trace>
  <inkml:trace contextRef="#ctx0" brushRef="#br0" timeOffset="1759.9571">24148 6068,'0'70,"0"36,35-18,-35 18,18 18,-18-54,0-34,18 16,-18-34,0 0,17-1</inkml:trace>
  <inkml:trace contextRef="#ctx0" brushRef="#br0" timeOffset="2961.1393">24201 7620,'-18'-18,"-17"18,17 18,-17 0,0 52,17-35,1 18,17-35,-18 35,18-18,0 18,0-18,0 18,0-35,0 0,0 17,0-17,0 17,0-18,35 19,-17-19,-18 1,53-18,-36 0,36 0,-17 0,16 0,-16-18,-1-17,18-18,-35 0,-1 0,1 18,17 0,-17 17,-18-17,17 0,-17 17,0 0,0-17,0 0,0 17,0 0,0 1,-17-1,-1 1,0 17,1 0,-1 0,1 0,-1 0,-17 0,17 0,0 0,-35 0,36 0,-1 0,-35-18,36 18,-1 0,-35-18,35-17,18 0</inkml:trace>
  <inkml:trace contextRef="#ctx0" brushRef="#br0" timeOffset="4880.2867">23848 2981,'18'-18,"17"18,-17 0,-1 18,1 35,-18-18,0 0,35 18,-35 18,0-53,18 34,-18-34,18 0,-18 17,0-17,0-1,17 1,-17 0,0-1,0 1,0 0,0 17,0-18,0 1,0 0,0 17,0-17,0-1,0 1,0 0,0-1,0 1,0 17,0-17,0-1,0 19</inkml:trace>
  <inkml:trace contextRef="#ctx0" brushRef="#br0" timeOffset="37751.7835">8361 4304,'0'35,"0"0,0 36,0-53,0 52,0-35,0-17,0 17,0 36,0-53,0-1,0 19,18-19,-1 1,1-1,17 1,1 35,-19-53,19 18,-1 35,18-36,-18-17,53 18,-35-18,-18 0,1 17,17-17,0 0,-18 0,-18 0,36 0,-17 0,-1 0,0 0,-17-17,-18-1,35-17,-17 17,-18-17,17 35,1-35,-18 17,0-17,0 17,0-35,0 36,0-36,0 17,0 1,0 0,0 17,0-17,0 17,-35-17,17 35,0-18,1-17,-36 17,18 1,17 17,-17-35,-18 35,18-18,-71 0,35 18,18-17,0-1,18 0,0 1,-1 17,-34-36,17 36,18 0,17 0,-35-17,36 17,-1 0,0 0,18 17,0 1,0 0,0-1,0 19,0-19,0 1,0 17,0-17,0-1</inkml:trace>
  <inkml:trace contextRef="#ctx0" brushRef="#br0" timeOffset="39394.0168">8679 14129,'0'35,"0"18,0 35,0-70,0 105,0-70,0-18,53 71,-53-88,0 52,17 19,-17-36,0-18,18 18,-18-36,0 1,0 0,0 17,0-17,0-1,0 19,18-1,-18-18,0 19,0-19,35 19,-35-1,0-17,17 34,-17-34,0-36</inkml:trace>
  <inkml:trace contextRef="#ctx0" brushRef="#br0" timeOffset="52441.6651">12136 6121,'18'0,"-18"17,0 19,0-19,0 1,0 17,0 0,0-17,0 17,0 1,0-1,0-17,0-1,0 1,0 17,0-17,0-1,0 19,0-19,0 1,0 0,0-1,0 1,0 0,0-1,0 18,0 1,0-19,0 1,0 0</inkml:trace>
  <inkml:trace contextRef="#ctx0" brushRef="#br0" timeOffset="55665.0707">11818 12471,'0'-18,"36"0,-19-52,1 52,17-17,-35 17,18-17,-18 17,0 1,18 17,17-36,-18 19,1-1,0 1,-1 17,1 0,35 0,-35 0,-1 0,1 0,17 0,-17 0,-1 17,1 1,0-1,-1 1,1 0,-18 17,0-17,0-1,0 1,0 17,0 1,0-1,0 0,0-17,0 17,-18 0,18-17,-35 35,-18-18,53-17,-18 17,-34 0,16 1,19-1,-1-18,0 36,18-35,-17-18,17 35,-18-17,0 0,54-1,34-17,1 0,88 0,-36-35,-17 17,17 1,-17 17,-53 0,35-18,-17 18,-36 0,18-53,-35 53,-1-18</inkml:trace>
  <inkml:trace contextRef="#ctx0" brushRef="#br0" timeOffset="61113.2963">17234 13705,'17'0,"1"0,-18 53,0 18,0-1,0-17,0 0,0 18,0-36,0 53,0-17,0-1,0 1,0 0,0-36,17 53,-17-70,0 17,0-17,18-1,0-17</inkml:trace>
  <inkml:trace contextRef="#ctx0" brushRef="#br0" timeOffset="72744.1342">8308 6632,'0'18,"0"0,0-1,0 18,0-17,0 0,0 17,0-17,0-1,0 1,0 0,0-1,0 1,0-1,0 19,0-19,0 1,0 17,0-17,0 0,0-1,0 18,0-17,0 0,0-1,0 1,0 0,0-1,0 19,0-19,0 1,0 0,0 17</inkml:trace>
  <inkml:trace contextRef="#ctx0" brushRef="#br0" timeOffset="77232.2953">16775 4868,'18'-17,"-1"17,1 0,-1 0,-17 17,18 1,-18 53,18-19,-18-34,0 17,0 18,0-35,17 17,-17 0,0 1,0 17,0-36,36 19,-36-1,0-17,0-1,0 18,0-17,0 0,0-1,17 19,-17-19,18 1,-18 17,0-17,0 17,0 0,0-17,0 0,0 17,0-17,0-1,0 1,0-1,0 1,18 0</inkml:trace>
  <inkml:trace contextRef="#ctx0" brushRef="#br0" timeOffset="100144.4595">6844 4233,'0'-17,"18"17,0 0,-1 35,-17 18,0-18,0 36,0 17,0 18,0-53,0 53,0-18,0-18,18 18,-1-35,1-17,0-19,-1 1,1 0,35 34,-35-52,34 18,-16-18,70 0,-36 0,1 0,-36 0,36 0,-36 0,18 0,-53-18,0 1,17-54,-17 1,0 17,0-35,0 35,0 0,0-35,-17 35,-1 17,0 1,-34 0,52 17,-36 1,-17 17,-35 0,-18-18,0 18,-17-53,17 53,18 0,53 0,-18 0,17 0,19 0,-1 0</inkml:trace>
  <inkml:trace contextRef="#ctx0" brushRef="#br0" timeOffset="101736.9139">7232 14587,'0'0,"-53"-35,18 17,0 18,17 0,-17 0,-36 89,54-36,-19 35,-16 35,34-52,18 52,0-70,0 0,0 0,0-18,0 18,18-35,-1-1,1 19,35-1,17 0,54 18,34-35,-16-18,34 0,-35 0,-35 0,-18 0,-17-53,-54 18,19-54,-36 37,0-90,0 1,0 71,-36-71,1 17,-36 36,-34-18,69 71,-17-18,-17 35,17-17,-18 35,-34 0,-19 0,71 0,0 0,0 0,-35 0,53 0,0 0,17 0,-35 0,0 18,36-18,-19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11:34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17675 8290,'0'-17,"17"17,1 17,-1 1,-17 35,53-36,-53 1,0 17,0-17,18-18,0 35,17 36,-17-36,-18-17,17 17,1-70,35 0,0-54,17-17,36-17,-71 35,18 53,-53 17,106-70,-88 70,-1 0,19-17,-19 18,1-1,-18 0,18 1,-1 17,1-18,35-17,-36 17,1 18</inkml:trace>
  <inkml:trace contextRef="#ctx0" brushRef="#br0" timeOffset="1536.4778">19262 7832,'18'17,"17"19,-35-1,35 53,18 18,-35 17,35 89,-18 53,18-54,-35 1,-18-106,35-36,-35-17</inkml:trace>
  <inkml:trace contextRef="#ctx0" brushRef="#br0" timeOffset="2976.6633">19509 7955,'18'18,"17"-1,18 19,35 34,0-34,0 34,-17 1,-18-36,17 18,-34-36,17 1,-36 0,1-36,0-35,52-53,1-88,34 0,-16 36,-36 34,17 1,-35 52,-17 53,0-34,17 69,53 71,-35 36,-35 17,105 88,-52-35,-18-17,-18-19,18-16,-36-54,1-53,0 18,-18-18,0 0,35 18,-35-17,18-1,-18-17,0 17</inkml:trace>
  <inkml:trace contextRef="#ctx0" brushRef="#br0" timeOffset="3840.4921">21873 8555,'35'-18,"-18"-17,1 0,0-36,52-35,-52 71,0-53,17 35,-35 35,0 1,0-1,-18 18,-17 0,0 18,17 17,0 35,-17-17,35-17,0-1,0 18,0-36,0 36,0-17,0-19,0 54,18-1,-1 19,36-36,-17 70,17-35,-1 0,19-35,-53-17,17-1,18-17,17 34,-34-52,-19 0,1 0,0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5:59:2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5945 9472,'0'0,"0"-18,-18 1,0 17,1-18,-1 18,18-17,-70 17,52-18,-17-17,-1 35,-69 0,52-18,-89 18,1 0,18-18,-18 18,0 0,-36 0,36 0,0 0,0 0,53 0,17 0,36 0,-36 0,54 0,-36 36,18-19,17-17,-17 36,-89 34,36-35,-71 71,0 0,1-18,70-52,-54 16,54 1,53-17,-36-19,36 19,0-1,17 0,18 0,-17 18,17-17,0 69,0-16,0-19,0-35,0 71,0 0,0 35,0-17,0 52,0-70,0 0,17-36,1-17,-1 18,-17-36,18 0,-18 1,35-1,-35 0,0-17,18 17,0 0,17 18,0 0,0 0,36 35,-18-35,18 18,17 17,35-35,1 17,-19-52,54 17,-53-35,-35 0,70 0,-53 36,18-36,0 0,35 0,-18 0,-17 0,35 0,18-36,-71-17,-53 1,18-1,18-18,-18 18,-36 35,1 1,17-36,-17 35,35-35,-36 53,36-35,0-35,-17 34,-1 1,-17 0,34-18,-34 0,0-18,-1-17,36 0,-17 35,-36-35,17 17,36-87,-18 105,-35 0,0-36,0 37,36-37,34 1,-52 53,-18 0,0-1,0 1,0 17,0-34,0 16,0-17,0 36,0-54,0 36,0-18,0 0,-35-35,35 70,0-35,-18 18,18-18,-18 18,1-36,17 1,0 34,-18-34,0 52,18 1,-17-1,17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08T06:20:01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7126 2875,'0'0,"18"-17,-18-19,18 36,-1-17,-17-1,0-35,0 18,18-1,-18-16,0 16,18 1,-18-18,0 18,17 0,-17-1,18 1,0 17,-1-17,1 0,-1 0,19-1,-1 1,-17 0,17 35,36 0,-19 17,54 54,-53-36,35 0,-35-17,0 17,-35-35,-1 18,19 17,-19-17,1 0,0-1,-1 1,-17 17,53 0,-53-17,18 17,0-17</inkml:trace>
  <inkml:trace contextRef="#ctx0" brushRef="#br0" timeOffset="1328.1376">7903 2663,'52'0,"-34"0,53 18,-36-18,36 35,-54-17,18-18,-17 0,0 0,-1 18,1-18,0 0,17 0,-17-18,17-17,-18 17,1-17,0 0,-1 17,19-35,-36 35,17-35,-17 36,18-18,-18 17,0 0,0 1,0-19,0 19,0-1</inkml:trace>
  <inkml:trace contextRef="#ctx0" brushRef="#br0" timeOffset="107120.1829">12877 13423,'0'0,"-18"0,0 0,-52 0,-1-17,-52 17,-89 0,1 0,-72 0,-34 70,-1 36,-52-35,88 70,-53 0,52 17,-17 19,71 17,106 35,17-35,0 88,106-70,0-18,0-88,123 123,-87-123,105 35,-18-35,36-71,53-35,70 0,0 0,36-123,123-71,-159 17,53-17,-17-53,-19 71,-34 0,-106 52,-1-52,-87 52,-36 19,-35-1,0-18,0 71,-53-88,-88-18,-53-17,-35 35,0 0,-89 123,1 18,34 0,1 35,-35 54,52 17,1 52,34 1,36 70,88-35,106-17,0 70,53-18,88 0,106 1,53 17,-18-124,54-70,52 0,53-53,70 0,159-53,124-176,-106-107,-318 107,-228 0,-125 88,-17-18,-35-17,-141-89,-177 18,-123-17,-18-1,70 159,-87-35,140 123,-123 18,71 0,35 0,35 0,18 124,-35 35,105-18,142-71,-1 1,71-1</inkml:trace>
  <inkml:trace contextRef="#ctx0" brushRef="#br0" timeOffset="119040.4286">4128 8643,'159'0,"17"0,71 0,35 0,36 0,34 0,-69-53,34 18,-88 17,-17-17,-159 35,-18 0</inkml:trace>
  <inkml:trace contextRef="#ctx0" brushRef="#br0" timeOffset="119839.9624">6474 8114,'-18'-18,"53"18,107 53,-54 0,35 18,-17-54,53 71,-71-70,-35 0,35-1,-70-17,35 36,-36-19,19-17,-19 0,1 0,0 18,-1 17,-52 1,-53 16,-1 19,-34 35,0-36,-1 36,-35 35,18-52,-18 52,71-36,0-52,18 0,52-35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07:50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9702 6403,'-18'0,"18"35,0-17,0 35,0-18,0 0,0-17,0 0,0 17,18 0,-18-17,0 17,0-17,0 17,0 0,0-17,0 0,0 17,0-18,0 1,0 35,0-35,0-1,0 19,0-19</inkml:trace>
  <inkml:trace contextRef="#ctx0" brushRef="#br0" timeOffset="2161.2181">9472 14623,'-17'-18,"17"-17,0 17,0-35,0-17,0 34,35 1,-17-18,-18 18,17 17,-17-17,18 35,0-18,-1 18,-17-17,18 17,17 0,-17 0,17 17,-17 1,35 35,-53-18,17 0,-17 36,18-36,17 36,-35-54,0 19,0 17,0-18,0 18,0-36,0 19,0-1,0-17,0 17,0 0,0 1,-17-1,17-18,88-17,88 0,36 0,-18-35,-53 35,-53-17,18-19,-88 19</inkml:trace>
  <inkml:trace contextRef="#ctx0" brushRef="#br0" timeOffset="3943.9385">15311 8026,'0'-36,"0"1,18 0,-18 17,35 1,-18-19,19 19,-19-1,1 0,17 18,-17-17,0 34,-1 1,1-18,-1 0,-17 35,0 1,0-19,0 36,0-35,0 35,-17 0,17-36,-18 19,1-19,-1-17,0 18,36-18,35 0,-36 0,1 0,0 0,-1 0,1 0,17 35,1 0,-1-17,0-18,0 18,-17-1,0 1,-1 35,1-36,-18 1,0 17,0 18,0 36,0-37,0-16,-35 70,17-89,-35 18,-17 36,17-53,35-18,-17 0,17 0</inkml:trace>
  <inkml:trace contextRef="#ctx0" brushRef="#br0" timeOffset="5552.4476">15770 12100,'0'-17,"0"34,0 71,0 18,-36-70,-34 105,17-71,-18 36,36-53,0 18,-36-19,36 19,17-71,18 18,0-1,53-17,-18 0,18 0,-35 0,0 0,-1 0,36 0,-35 0,35-17,0 17,17-18,-52 18,35 0,-36 0,1-18,17-17,1 17,-1 1,0-1,-35 1,18-1,-1 18,1 53,-18 0,0 35,0-35,0 0,0 17,0-52,0 17,0-17,0 0,0-1,0 36,-18-53</inkml:trace>
  <inkml:trace contextRef="#ctx0" brushRef="#br0" timeOffset="11239.2642">12683 4392,'0'35,"0"1,0 34,0 36,0 18,0 17,0 35,0 0,0-34,0 34,0-70,0-18,0-18,0 36,0 71,0-36,0 18,0-18,0 106,0-106,0 70,0-34,0 34,0-34,0-1,0-35,0 0,0 18,0-53,0-35,0 70,0-71,0 36,0 18,0-54,0 36,0 0,0 0,0-18,0 18,35 17,-35 18,0 0,0 0,0 1,0-1,0-18,0-70,0 18,0 34,0-52,0-17,0 69,0 37,0-19,0-17,0 0,0 0,0-1,18-16,-18-1,0 18,0-36,0-35,0 36,0-36,0 53,0-17,0 17,0 18,0 0,0 0,0 35,0-53,0 18,0-53,0 53,0-36,0 36,0-18,0 18,0 35,0-70,0 70,0 0,0 35,0-70,0 18,0-71,0-1,0-16,0 17,0-18,0 18,0-18,0 18,17-35,-17-1,0 54,0-53,0 17,0 0,0-17,0 17,0-17,0 35,0-18,0 53,0-70,0 70,0-35,0-18,0 18,0-18,0-17,0 17,0-17,36-18,52 0,-18 0,71 0,36 0,34 0,36 0,-70 0,70 0,-71 0,36 0,-124 0,18 0,-53 0,17 0,54-35,-71 35,53-18,52-35,19 0,-54-18,71 19,-141 52,123-18,-34 18,-72 0,18 0,-17 0,35 0,-18 0,18 0,0 0,-1 0,-34 0,17 0,-53 0,18 0,0 0,35 0,-17 0,35 0,-18 0,71 0,17 0,36 0,0 0,-71 0,-36 0,-16 0,-54 0,-17 0,34 0,1 0,-35 0,53 0,-18 35,17-35,-17 18,-35-18,-1 0,1 0,52 17,1 1,-36-18,36 18,-54-1,1 1,17-18,-17 18,0-1,17-17,0 0,-17 18,17-18,-17 0,-1 0,1 18,-18-71,0 17,-35-52,35 18,-18-71,18-1,-17-16,-19-19,36 36,0-35,0-36,0 89,0 17,0 0,0 35,0-34,0-19,0 18,0 53,0-52,0-1,0 18,0 17,0-17,0 35,0-18,0 18,0-17,-17-1,-1-17,18-53,0 35,0 0,0-17,-35 17,17-17,0-19,18 37,0-142,0 141,0-18,0-17,0-70,-53 34,18-17,35-18,0 1,0 34,0-34,0 34,0 72,0-107,0 106,0-17,0-19,-17 37,17-1,-18-18,18 18,0 1,0 16,0 19,0-36,0 53,0-53,0 18,0 18,0 34,0-70,0 1,0-19,0 18,0 0,0 1,0-1,0-18,0 18,18-35,17-17,-35 52,0-35,0-36,17-52,-17 88,18 70,17-87,-35 87,0-17,0 35,0 18,0-1,0 19,0-1,0 0,0 1,18-18,0 17,-18 0,0 1,-18-1,18 0,-18 1,18-1,-53 0,1-35,16 36,19-1,-36 18,0-17,18 17,-1-18,-34 0,70 1,-71 17,-17-18,53 0,-54-17,19 17,-1 1,1-1,-18 1,-36-36,89 35,-71 0,53 18,18-17,-71-36,71 53,-36-18,-35 18,1 0,-1 0,-18-17,18-1,18 18,18 0,-1 0,36 0,-36 0,18 0,0 0,-52 0,34 0,0 0,-34 0,52 0,-53 0,0 0,-35 0,53 0,52 0,-34 0,-36 0,0 0,-17 0,-89 53,106-53,-35 0,-18 53,89-53,-18 0,35 0,-35 0,17 0,-17 0,35 0,-53 0,0 0,0 0,18 0,18 0,-19 0,72 0,-54 0,36 0,0 0,17 0,-17 0,-36 0,36 0,0 0,-1 0,-17 0,-35 0,53 17,-18-17,0 0,-17 0,-54 36,36-36,17 0,1 0,-36 0,35 0,19 0,16 0,-17 0,36 0,-19 0,-17 0,18 0,-18 35,-35-35,53 0,-36 18,54-18</inkml:trace>
  <inkml:trace contextRef="#ctx0" brushRef="#br0" timeOffset="30175.7171">1888 9260,'-18'0,"0"18,1 0,-18 17,17-17,0-1,18 1,-17 17,17-17,-53 52,35-34,0 34,-17 1,17-54,18 36,-35 18,-18-36,53-17,0 17,0-17,0-1,0 1,0 17,36 1,-19-1,18-18,-17 1,35 17,-35-35,52 18,-52-18,52 0,-34 0,17 0,-18 35,53-35,-35 0,0 0,0 0,35 0,-53 0,36 0,-53 0,34 0,-16 0,-19-17,36-1,-17-35,-19 35,1 1,-1-1,-17 1,0-1,0 0,0-17,0 0,0-1,18 1,-18-35,0 52,0 0,0-17,0 17,0 1,0-1,0-17,0 17,-18 1,1-36,-1 35,-17-17,17 17,1 0,-1 18,0 0,1 0,-1-17,-35 17,36-18,-36 18,35-17,18-1,-18 18,-17 0,0-18,-1 18,-16-17,34 17,-17 0,17 0,0 0,1-18,-19 0,19 1,-1 17,-17 0,17 0,1 0,-1 0,0 0,1 0,-19 0,1 0,18 0</inkml:trace>
  <inkml:trace contextRef="#ctx0" brushRef="#br0" timeOffset="37111.5189">3669 5398,'-17'0,"-19"0,19 0,-1 17,0-17,18 18,-17-18,-1 17,0-17,18 18,-17 0,17-1,0 1,0 17,0-17,0 17,0-17,0-1,0 1,17 17,19 1,-1-1,36 53,-18-70,70 52,-88-52,18 0,0-1,-18 1,-17-18,53 0,17 0,-53 0,36 0,17 0,-18 0,-34-18,-19 1,1 17,0-36,-18 19,0-19,0 1,-18 17,-17 1,-1-18,19 35,-1-18,18 0,-35-17,-18 0,18 17,-18 0,17-17,19 18,-1 17,-17 0,0-18,17 18,0-18,-52 18,34-35,19 17,-18 18,17-17,0-1,-17 18,17 0,1 0,-1 0,0 0,1 0,-1 0,1 0,-1 0</inkml:trace>
  <inkml:trace contextRef="#ctx0" brushRef="#br0" timeOffset="39472.5797">3916 15134,'0'0,"0"-17,-53 17,18 0,-36 0,36 0,-53 17,70 1,-52 17,34 0,1 18,18-53,-1 18,18 0,0-1,-18 18,18 1,0-1,0 18,0-18,0 18,0-35,0-1,0 36,0-35,0 17,0 1,0 52,36-53,-1-17,53 17,-70-17,35-18,-18 0,0 0,0 0,18 0,-17 0,17 0,-1 0,19-18,-18 0,-18 18,-17-17,35-19,-53 19,35-19,53-34,-52 35,34-18,-52 35,-1 0,1-17,-18 18,0-19,0 19,0-1,0 0,0-17,0 17,0 1,0-19,0 19,-18-1,-17 1,0-1,17-17,-35-1,-17 19,17-54,17 71,-16-35,-37 17,1-17,0 0,0-18,17 18,-17 17,53 0,-1 18,19 0,-1-35,18-71</inkml:trace>
  <inkml:trace contextRef="#ctx0" brushRef="#br0" timeOffset="51615.9249">11907 5203,'0'-17,"17"17,1 35,-18 0,0 18,0-17,0 34,0-17,0-35,0-1,0 36,0-17,0 16,0-34,0 0,0-1</inkml:trace>
  <inkml:trace contextRef="#ctx0" brushRef="#br0" timeOffset="54543.9475">11995 13617,'17'0,"1"18,-18 17,0-17,18 17,-18 0,35 1,-35 17,0-18,0-18,0 36,18-53,-18 18,0 35,0-35,0-1,0 18,17-17,-17 0,0 17,0-17,0-1,0 1,0 0,0-1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11:01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12753 3616,'0'35,"0"18,0-18,18 54,0-54,-18 18,0 0,0-18,17 0,-17 1,0-1,0 18,18-36,-18 19,0-1,0-88</inkml:trace>
  <inkml:trace contextRef="#ctx0" brushRef="#br0" timeOffset="1230.3191">12877 3634,'0'17,"0"1,17 0,1-1,17 1,-17 17,0-17,-1-18,-17 53,35-18,-35 0,0 0,0 18,0-17,0 34,0-34,89 34,52-17,-18-35,54 35,-19-1,54-16,-88-36,-19 0,-16 35,-54-17,18-1</inkml:trace>
  <inkml:trace contextRef="#ctx0" brushRef="#br0" timeOffset="1887.6375">13424 3228,'0'18,"0"17,-36 18,19 17,17 1,-71 52,53-52,1 52,-18-70,17-35,18 0,-18-1</inkml:trace>
  <inkml:trace contextRef="#ctx0" brushRef="#br0" timeOffset="3639.1057">13053 3616,'-70'18,"52"-1,-88 71,71-70,-71 70,35-17,-17-1,35-34,18-1,-18 0,53-17,0 0,0-1,0 36,88-53,18 0,-53 0,-18 0,18 0,-35 0,17 18,-17-18,-1 0,1 0,53 17,-1-17,-17 0,-18 0,-17 0,0 0,35 0,17 0,1 0,-54 0,19 18,-19 0,-17-1,0 1,18 52,-18-17,0 36,0-37,0 37,-35-54,-1 0,-34 18,17-35,-35 52,35-34,-35 34,52-52,19-1,-19 19,19-19,-1-17,0 0,1 18,-1-18,1 0,-19 0</inkml:trace>
  <inkml:trace contextRef="#ctx0" brushRef="#br0" timeOffset="4886.3106">12065 15452,'-17'35,"17"-17,17 35,-17 88,36-36,-36 37,17 16,-17-17,0-88,0-35</inkml:trace>
  <inkml:trace contextRef="#ctx0" brushRef="#br0" timeOffset="6062.7108">12171 15469,'18'-17,"-1"17,36 0,-17 0,52 0,-18 0,-17 0,0 0,-35 0,0 0,34 17,-52 1,18 17,-18-17,0 17,18 0,-18-17,0 0,0-1,0 19,-18-1,-17-17,-18-1,-35 36,70-53,0 18,18 17,53 36,0-19,71 19,-1 35,1-36,-54-34,-17 17,-35-36,-1-17</inkml:trace>
  <inkml:trace contextRef="#ctx0" brushRef="#br0" timeOffset="7024.6506">13318 14993,'-18'18,"18"35,0-18,0 18,0-36,0 36,-35 0,17 0,-17-18,17 1,-35 34,36-34,-19-1,19 18,-19-18,19-17,-1-18</inkml:trace>
  <inkml:trace contextRef="#ctx0" brushRef="#br0" timeOffset="7607.0916">12930 15381,'0'-18,"17"18,1 0,35 0,-18 18,18 0,-18-1,1-17,-1 18,35-18,-52 0,0 18,-1-1</inkml:trace>
  <inkml:trace contextRef="#ctx0" brushRef="#br0" timeOffset="8358.5928">12894 15610,'0'0,"89"-52,-37 16,37-34,34 34,1-52,17 35,17-17,-87 34,17-34,-52 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06:46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12930 8061,'-18'0,"-17"0,-71 0,0-35,0 35,-123-53,88 35,-141-17,-1 35,-34 0,-1 0,36-35,-71 35,1 0,34-89,36 72,-36-19,1-16,17 16,-17 19,52 17,-17 0,-36 0,36 0,0 0,35 0,-35 35,88-17,-18 52,-53-17,89-35,-71 17,71-17,-18 35,17-18,71-35,-123 17,88 19,-18 17,-17 0,17-36,-17 71,52-70,-17 0,-88 70,52-35,36 70,53-17,-18-18,-141 36,18-54,0 54,88-54,-89 19,72-19,34-17,-35 18,106-36,0-18,-70 54,70-36,18 1,-53-1,52-18,-17 36,36-53,-1 18,18 35,-18 0,-17 17,35 1,-35 52,35-17,0 71,0-71,0 70,0-35,0-35,0 17,0-87,35 34,0 1,89 70,35-35,105 70,1-35,105 18,-70-18,123 18,1-53,17 35,106-35,-71-36,88 36,36-18,70-53,-246 54,87-89,1 0,-124 0,-124 0,54 0,-1 0,-34 0,140 0,-123 0,17-71,-105 53,-18-70,53 71,-71-19,54-52,-54 35,18-17,0 17,-18 0,54 0,-19-35,-34 70,-54-35,36 0,-124 53,36-17,-36-1,71 18,-18-18,0-35,-70 53,35-17,-18-19,0 19,36-71,-36 52,36-87,-54 123,19-88,34-36,-17 18,18-52,17-72,-17 72,17-1,-71-53,1 71,-18 35,0-17,0 52,0 18,0-35,0 35,0 18,0 0,-35-18,17-18,0 36,-17-18,-35-35,34 0,1 52,-18-17,0-17,-17 35,34-1,-34 1,52 17,-52 1,17-19,0 19,-18-36,-35-18,18 54,0-19,-53-52,53 53,-18-36,35 54,-52-36,70 35,35 1,-35-1,36 18,-19-18,19 1,-1 17,-35-18,18 18,17-18,-17-17,0 17,17 18,1-17,-1 17,18-18,-53-17,-18 0,1-54</inkml:trace>
  <inkml:trace contextRef="#ctx0" brushRef="#br0" timeOffset="20173.9551">12894 11836,'0'0,"-35"0,17 0,-52 0,-36-36,-35 36,-106-52,-35 52,-36 0,-34 0,-37 0,-34 0,70 0,-35 0,53 0,18 0,70 0,-36 0,1 0,71 0,-36 0,0 0,-36 0,1 0,0 0,70 0,107 0,-37 0,54 0,-35 0,-18 0,-53 0,-18 17,0 1,-35 17,18 18,-53 0,0-18,-71 18,71-18,88-17,-53 17,70 18,-52-35,53 17,-36-17,88 35,-17-36,-17 19,52-36,0 17,-88 36,141-35,-53-1,-17 19,-1-1,-52 18,88-18,-18-17,18 17,-36 0,89-35,17 18,1-18,-19 0,19 0,-1 18,0-1,1 1,-19 52,-34 19,35-1,-18 35,-18 36,18-35,36-19,-19-34,36-18,0 0,-17-18,17-17,0 17,0-17,0-1,0 54,17-1,19 1,34 88,-17-36,35 1,53 34,0 36,-35-35,-35-35,105 52,-52-53,34-17,36 35,36 1,17-19,53-17,70 17,247 1,-70-54,71 1,-160-36,89 71,-159-71,71 71,-18-106,88 35,53-35,-88 0,-106 0,35 0,-35 0,-35 0,-36 0,71 0,36 0,-142-17,212-54,-106 54,-53-72,-158 36,87-70,-158 105,53-70,-36 53,-35-36,1 54,-1-54,0 18,35-17,71-19,18-52,35-17,88-72,-35 19,35-1,-17-35,-54 71,-105 35,-53 52,-53 19,-36 52,1-35,-18 18,0 17,0-70,0 35,-53-53,35 36,-17-36,-18 53,0-70,18 70,0-36,0 37,-36-37,36 54,-1-18,-34-35,35 53,-89-54,54 54,-124-88,-36 70,-87-53,52-17,-17 70,-18-36,18 36,35-35,123 35,-34 0,52 36,18-1,52 18,-69-53,69 36,-17-1,-17 18,35-18,-36 18,-17 0,17-17,-35 17,71 0,-35 0,52 0,0 0,1-18,-1 0,0 18,1 0,-19 0</inkml:trace>
  <inkml:trace contextRef="#ctx0" brushRef="#br0" timeOffset="129398.1735">16793 3351,'88'0,"53"0,35 0,36 0,-89 0,-17 0,-70 0,16 0,-16 0,-1 0,0 0,-17 0,17 0,-17 0,-1 0,19 0,-1 0,36 0,34 0,19 0,17 0,-35 0,35 0,-88 0,-36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10:10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14729 9913,'0'18,"0"17,17 53,19 0,-1-35,18 35,-53-35,53 18,-36-53,1-1,17-17,71 0,71 0,70-70,52-124,1-53,-70 35,105-105,-141 158,-71 18,-52 88,-18-18,-36 54,1-1</inkml:trace>
  <inkml:trace contextRef="#ctx0" brushRef="#br0" timeOffset="1455.9905">16387 13811,'18'18,"52"70,-17 53,53 18,-71-71,18-53,-53-17,18 0,140-106,107-142,141-123,211-158,36-18,-36-53,-211 229,-142 141,-140 89,-54 52,-34 36</inkml:trace>
  <inkml:trace contextRef="#ctx0" brushRef="#br0" timeOffset="9025.2829">18962 8273,'0'17,"0"1,0 0,0 17,0-18,0 19,0-19,0 1,0 0,18-1,-1 36,-17-35,18-18,0 0,52 18,54-1,17 36,18 0,-71-35,-35 17,0-35,-36 18,19-18,-19 17,1 1,-1-1,19 1,-19 0,1-18,0 17,-18 1,35 35,-17 0,-1 17,-17-34,0 34,0-17,0 35,-70 1,34-54,-34-18,-1 36,-52-35,52-18,-17 0,-18 0,53 0,0 0,18 0,0 0,17 0,-17-18,0 1,-18-36</inkml:trace>
  <inkml:trace contextRef="#ctx0" brushRef="#br0" timeOffset="10431.6407">19174 7920,'17'0,"-17"35,-17-17,-36 35,-53 0,53-18,18 0,-36 18,18-18,18 1,0-1,17-17,-17-1</inkml:trace>
  <inkml:trace contextRef="#ctx0" brushRef="#br0" timeOffset="10921.843">20550 6473,'-18'18,"-17"17,35-17,-18 35,-52 70,52-87,-53 70,36-18,-71 70,53-34,-70 35,17-1,-35 36,35-88,36-17,34-54,19-18,17 1,-36-18</inkml:trace>
  <inkml:trace contextRef="#ctx0" brushRef="#br0" timeOffset="11352.3886">19315 7056,'35'0,"18"0,0 17,35 1,36 35,-36 17,0-17,0 0,-35-18,0-17,-35-18,-1 18,19-18,-1 0,-17 17,17-17,0 18,18-18,-18 18,-17-1,17-17</inkml:trace>
  <inkml:trace contextRef="#ctx0" brushRef="#br0" timeOffset="11752.3171">19156 7461,'18'0,"105"0,18-53,53 18,-105 0,122-18,-17-35,-123 70,-53 0</inkml:trace>
  <inkml:trace contextRef="#ctx0" brushRef="#br0" timeOffset="12327.7776">21114 8978,'0'-53,"88"0,106-70,-53 52,124-52,0 52,-177 18,35-17,-105 52</inkml:trace>
  <inkml:trace contextRef="#ctx0" brushRef="#br0" timeOffset="12753.6384">21590 9331,'0'0,"89"-35,-1-36,70 1,1-36,-35 53,34-53,-52 88,-88 1,0-1</inkml:trace>
  <inkml:trace contextRef="#ctx0" brushRef="#br0" timeOffset="13354.053">23566 7920,'0'35,"0"106,53 89,-18 17,-17-71,17 0,-35 18,35-88,-17-18,-18-70,0 0,0-1</inkml:trace>
  <inkml:trace contextRef="#ctx0" brushRef="#br0" timeOffset="14280.3246">19632 13406,'18'0,"0"88,-18 88,0 36,0-1,0-52,0-53,0 0,0-71,0 0,0 1,0-1</inkml:trace>
  <inkml:trace contextRef="#ctx0" brushRef="#br0" timeOffset="15385.3675">19879 13406,'0'0,"53"-18,0 18,35-18,-17 1,17 17,-35 0,0 0,-18 0,-17 0,0 0,-1 17,-17 19,53-1,-53 35,0 19,0 16,-35 1,-89 35,-52 18,52-53,72-53,-72 35,195-88,-18 0,17 0,18 18,-35-1,35 1,-17 0,-53-1,35 1,-36 0,1-18,17 17,-17-17,52 0,-34 0,34 0,18 0,-70 0</inkml:trace>
  <inkml:trace contextRef="#ctx0" brushRef="#br0" timeOffset="15882.0411">21643 12594,'-35'35,"-53"89,17-36,1 0,-1 1,36-54,-18 35,0-34,18-1,17 0,0-17,18-1,-35-17,0 0</inkml:trace>
  <inkml:trace contextRef="#ctx0" brushRef="#br0" timeOffset="16248.1354">20497 12594,'17'0,"19"0,-1 0,18 18,35 52,36 19,-1-37,0 19,1 35,35-36,-89 1,-17-36,0 1,-18 16,-17-52,0 18,-1 17,1-35</inkml:trace>
  <inkml:trace contextRef="#ctx0" brushRef="#br0" timeOffset="16649.3369">20514 13476,'18'0,"35"0,35 0,53 0,71-70,-18 17,-53 0,-53 35,18 0,-53 1,-35-1</inkml:trace>
  <inkml:trace contextRef="#ctx0" brushRef="#br0" timeOffset="17007.5938">22314 13670,'0'0,"141"-70,-53 34,88-17,-123 18,0 17,-35 18</inkml:trace>
  <inkml:trace contextRef="#ctx0" brushRef="#br0" timeOffset="17375.5578">21943 14605,'0'0,"106"0,17-53,89-17,88-54,-71 36,-17-18,17 18,-193 70,-1 1</inkml:trace>
  <inkml:trace contextRef="#ctx0" brushRef="#br0" timeOffset="18176.2583">24271 13035,'18'0,"17"53,-35 53,53 0,-53 70,36 18,-19-53,1-17,-18 17,0-88,0-36,0 36,0-35,35 17,-35-17,0 0,0-1,0 18,0-17,18-18,-18 18,0 17</inkml:trace>
  <inkml:trace contextRef="#ctx0" brushRef="#br0" timeOffset="32288.2232">13424 9402,'-18'-18,"-35"0,18 18,-36 0,-17-17,17 17,18 0,-35 0,35 0,0 0,-52 0,-1 0,-18 0,54 0,-36 0,35 0,-17 0,35 35,-35 0,70-35,-34 0,-1 35,17-35,-52 53,35 0,-35-17,0-1,0 35,-1-17,19-35,17 17,0 1,-18-19,36 36,18-53,-36 53,35 0,0 0,18-36,0 1,0 17,0-17,-35 35,35 0,0 53,0 35,0-18,0-52,0-54,0 36,0-17,0 17,0-18,0 35,35 19,-17-1,70 0,-17 0,-1-17,19-1,69 1,-87-54,105-17,-17 36,-88-36,34 0,19 0,-18 0,-1-18,54-17,-35-18,-107-106,142 53,0 1,-106 69,17-17,-52 36,0-1,-1 0,-17 1,0-19,0 1,36-18,-1-35,18-53,0 18,-36-1,19 36,16-18,-34 18,-18 53,0-18,0 17,0-17,0 18,0-53,0 53,0-1,0-17,0 36,0-1,0-35,0 36,0-1,-18 0</inkml:trace>
  <inkml:trace contextRef="#ctx0" brushRef="#br0" timeOffset="33968.332">13177 12682,'-18'-17,"0"17,1-18,-1 0,-35 18,0 0,-53 0,-70 0,-36 0,-70 0,35 0,0 0,0 0,53 0,53 36,-88 52,88-88,0 35,-53 0,70 71,18-88,36 35,-18-18,35-17,0 17,53-17,0-1,17 54,-17-18,36 0,34 88,-52-71,88 72,-89-72,19 54,34-36,54 106,-72-88,54 17,0-35,-53-17,71-1,-1-17,36 18,17-54,36 19,70-36,-106 0,142 0,-36 0,-35 0,0 0,71 0,-36 0,0-71,-17-17,-107 17,-122 36,17-18,-53 0,0 36,0-1,0-52,0-1,0 0,0 1,0-36,0-35,0-35,0 105,0-35,0 88,0 1,0-18,0-1,-18 1,0 17,-70-70,35 53,-35-18,-88 0,17-53,0 53,71 0,-18 36,18 17,35 0,0 0,35 0,1 0</inkml:trace>
  <inkml:trace contextRef="#ctx0" brushRef="#br0" timeOffset="68515.9952">2452 10848,'0'-35,"35"-1,71-34,-18 17,-17 18,-18 17,17 0,1 1,-36 17,18-36,-17 36,16-17,1-18,71-1,-1-34,71-19,-53 37,-52 34,-36-35,-53 124,-18-36,-88 71,-53-36,36 36,-18 0,105-71,-52 18,-35 35,70-70,35 0,1-18,-1 17,-17 18,-1-17,1 0,-18 35,18-36,0 1,-54 0,54 17,-18-17,36-18,-1 0</inkml:trace>
  <inkml:trace contextRef="#ctx0" brushRef="#br0" timeOffset="69367.4547">2152 14252,'36'18,"69"-36,-16-35,-1 18,0-18,71 0,-18-17,-53 17,36 35,-72-17,-16 17,34 1</inkml:trace>
  <inkml:trace contextRef="#ctx0" brushRef="#br0" timeOffset="70055.6392">2329 14623,'70'0,"18"-18,71-88,-124 89,71-54,-106 53,0-35,53 18,-35 18,35-1,-18-17,0 17,-17 0,0 18,-1-17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21:01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15928 6103,'18'0,"0"0,-1 0,1 18,-18-1,0 1,17 0,1 35,17-1,-35-34,0 0,18-1,0 1,17 17,0-17,106-53,-17-18,-36 17,35-16,19-19,-54 53,0-17,0-18,-53 53,71-35,-70 17,-1 18,35 0,-52-17,0-1,-1 0,19 1,-36-1,0-17,35-1,88-34,-52 52,52-52,-34 52,-54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12:19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 10425,'0'53,"0"-1,0 1,0-17,0 17,0-18,0-18,0 19,0-19,0 36,0 35,0-52,18 70,-18-53,0-1,0-16,0-1,0-17,0 17,0 0,0-17,0 17,0-17,0-1,17 36,-17-35,0 0,0 34,0-34,0 17,0-17,0 0,0-1,0 19,0-19,0 1,0 17,0-17</inkml:trace>
  <inkml:trace contextRef="#ctx0" brushRef="#br0" timeOffset="13976.2433">3546 5680,'0'35,"0"-17,0 52,0-35,0-17,0 17,0 54,0-72,0 19,0 16,0-34,0 0,0-1,0 19,17-19,1 36,-18-35,18 17,17 0,-35-17,18 0,-1-1,19 36,-19-53,1 18,-1-1,1 1,0-18,-1 0,36 0,-35 0,0 0,34 0,-16 0,17-18,-36 18,1-17,17 17,0-18,-17 1,-18-1,18 0,17-17,0 0,-17 17,0 18,-1 0,19-35,-1 0,-18-18,-17 35,0 0,0-17,0 17,0 1,0-18,0 17,0 0,-17 1,-1-1,18-17,-17 35,-1-18,0 0,1 1,-1-1,-17-17,17 17,0 1,1-1,-19 0,19 1,-18 17,-1-18,19 0,-1 18,0-17,1 17,-1 0,-35 0,36 0,-36 0,35-18,0 18,-17 0,17 0,1 0,-18 0,17 0,0 0,1 0,-19 0,19 0,-36 0,35 0</inkml:trace>
  <inkml:trace contextRef="#ctx0" brushRef="#br0" timeOffset="16143.1896">4128 14817,'-18'0,"1"-18,-1 18,-35 0,35 0,-17 0,-18 18,-17-18,34 17,-34 1,35 0,-1 17,19-17,-1-1,-17 18,35-17,0 0,0 17,-18 36,18-36,-35 35,35-34,0 52,-18-71,18 54,0-53,0 17,0-17,0 17,0 18,0-18,18 18,-18-35,35 17,-17 18,-1-36,1-17,0 18,35-18,-18 0,35 0,36 0,-18 0,-35-18,0 1,35-1,-52 1,-1 17,18-36,35 1,0 17,-88 1,18-19,-18 19,0-1,18 18,17-35,-18 17,1-17,35-18,-35 35,-18 1,0-19,0 19,0-1,0 1,0-19,0 19,0-1,0-17,0 17,0 0,0-34,-18 52,18-18,-18 0,18-17,-35 0,17 17,18-17,-17 17,-1 1,-17-19,17 19,18-1,-17 0,-1 18,-17-17,-1-19,1 36,0-17,0 17,-1-18,-17 18,18-18,-35 18,17-35,17 18,1 17,17 0,-34 0,34 0,-35 0,35 0,1 0,-19 0,19 0</inkml:trace>
  <inkml:trace contextRef="#ctx0" brushRef="#br0" timeOffset="23255.4987">12577 2752,'35'0,"-35"17,0 54,0-36,0 36,0 17,0-35,0 53,0-36,0 36,0 0,0 17,0-17,0 0,0 0,0-18,0-17,0-18,0 52,0-34,0-1,0-17,0 36,0 16,0-34,0 35,0 0,0-18,0-35,0 0,0 35,0-53,0 18,0 0,0 35,0-17,0 17,0-35,0 17,0 19,0-19,0-17,53 35,-53 18,0 18,18-19,-1-16,-17 16,0-69,0 17,18-18,-18 18,18-18,-1 36,1-1,-18-17,0 53,0 17,0-17,0-35,0 17,0-53,0 18,0-18,0 18,0-17,0 34,0 1,0-18,0 17,0 18,0-17,0-18,0 35,0-35,0 0,0-18,0 0,0 54,0-19,0-17,0 35,-18 1,18-19,0-17,-17 35,17-17,-18 17,18-53,0 36,0 17,-53-35,53 35,-18 18,18 0,0 0,0-1,0 54,0 18,-17-36,-18 0,-1 18,36-107,0 90,-35 34,17 18,18-88,-35 35,0-18,35-52,-36 17,36-35,-17 35,17-35,0 0,-18 35,18-35,0 0,-35 35,35 18,0 0,0 17,0 19,0 34,0-70,0 0,0-1,0 19,0-71,-35 53,35-36,0 18,0 36,0-1,0-17,0 0,0 0,0-53,0-18,0-17,0 17,0-17,0-1,0 1,0 0,0 17,0 53,0-53,0 18,0-18,0 18,0-35,0 0,0 17,0 0,17 36,1-36,-18 18,18-35,-18 52,35-35,-35 1,0-19,0 36,17-17,-17-19,0 18,18 1,-18-19,0 19,18-19,-18 1,17 0,1-1,-18 1,18 0,-1-1,36-17,53 0,0 0,70 0,36 0,-71 0,71 0,-36 0,36 0,-71 0,-18 0,18 0,1 0,-37 0,1 0,71 0,-36 0,18 0,-18 0,35 0,-70 0,-89 0,36 0,0 0,-35 0,53 0,-19 0,1 0,36 0,-19 0,-35 0,36 0,17 0,0 18,-35-18,53 53,-18-53,-17 0,35 17,-18-17,18 0,-53 0,35 0,-18 0,-34 0,-1 0,0 0,-17 0,-1 0,19 0,52 0,-18 0,72 0,-54 18,18-18,-53 18,-18-18,0 0,18 0,0 35,53-35,17 0,-17 0,-35 0,-1 0,-52 0,35 0,-36 0,72 0,-37 0,19 0,-36-18,-17 18,0-17,52-19,-52 36,-1-17,19-1,-19 0,1 18,0-17,-1-18,19 17,-36 0,0 1,0-1,0 0,0-35,0 0,0 1,0-54,0 0,0 0,17-53,-17 53,0 1,0-1,0-35,0-36,35-17,-35-17,0 34,0-34,0-1,0 159,0-106,0-52,0-72,0 1,0-35,18-36,53 71,-71 52,0 54,0 0,0 34,0-69,17 34,-17-34,0 158,0-35,0-71,0 0,-35 53,35-70,-18-36,1 124,-71-106,70 53,-17 17,-1 19,36-19,-53-88,18 71,-35-17,34-36,19 141,17-53,-53-18,35-17,18 106,0 0,-18-18,1 17,17-52,-18-18,1 18,-19 35,19-17,17-18,-18-18,-35-53,53 88,0-17,0 18,0 17,0-53,0-18,0 19,0-1,0-35,0 88,0-35,0-18,0 0,-18-35,18 17,0-17,0 0,0-35,0 35,0-106,0 106,0-71,0 71,0 17,0-17,0 71,0 34,0-17,0 36,-17-1,17-17,0 17,0 1,-18 17,1-18,-19-17,-17 17,-35-35,18 35,-54-34,1 34,-18 0,-89-35,54 18,35 17,-18-17,18 35,17-35,54 35,-36 0,71 0,-124 0,0-35,-17 35,-1-18,36 18,36 0,-90-35,19 35,35 0,-35 0,-36-53,18 53,88 0,-70 0,35 0,70 0,36 0,-53 0,52 0,-34 0,17 0,-18 0,36 0,-18 0,18 0,-1 0,-34 0,17 0,-18 17,19-17,-1 18,-36 35,72-35,-36-18,18 35,-71 0,70-17,1 35,0-36,-18 19,18-19,35 1,-36 0,19-18,-1 17,1 1,17 17,-18 0,-17-35,-18 36,-18-1,36-17,17-1</inkml:trace>
  <inkml:trace contextRef="#ctx0" brushRef="#br0" timeOffset="24992.1462">11977 4815,'0'18,"0"35,0-18,0 53,0-17,0 17,0-35,0 53,0-35,0 17,0-18,0-34,0 16,18-34</inkml:trace>
  <inkml:trace contextRef="#ctx0" brushRef="#br0" timeOffset="26296.963">12118 4745,'-35'18,"0"17,-1 0,-34 36,35-36,-18 35,17-34,-17-1,36 0,-1 1,-17-1,35 35,-18-17,18 0,-17-17,-19 52,19-18,17-34,-18 16,18-34,0 0,35-18,36 0,-1 0,89-53,-53 35,53-35,-18 36,-18-19,-52 36,-53 0,17 0,-17 0,-1 0,1 0,-1 0,36 0,-35 36,0 34,17 1,-35-36,0 71,0-36,-18 1,-52 35,-1-53,1 35,52-70,18 17,-71 0,54-35,-1 0,0 0,-17 0,-35-88,52-88</inkml:trace>
  <inkml:trace contextRef="#ctx0" brushRef="#br0" timeOffset="26863.871">13071 3069,'-18'18,"18"-1,-18 36,-17-17,-18 69,-17 54,-18 71,35-125,-18 89,-17 36,70-124,-52-18,52-35,-17 0,35-36,-36 18,1-17,0-18</inkml:trace>
  <inkml:trace contextRef="#ctx0" brushRef="#br0" timeOffset="27287.7387">12101 3845,'0'0,"17"0,19 18,16 17,37 36,69 35,-69-36,34 1,1-18,-72-18,-34-35,0 18</inkml:trace>
  <inkml:trace contextRef="#ctx0" brushRef="#br0" timeOffset="27816.3594">11801 4392,'53'0,"158"0,213-141,-36 106,-88-106,-124 141,-158 0,-1-18,-17 89</inkml:trace>
  <inkml:trace contextRef="#ctx0" brushRef="#br0" timeOffset="28887.4912">11765 15469,'18'-17,"0"17,-1 0,36 35,-35 0,-18 18,18 35,17 18,-17-35,-1-18,-17 17,18-35,-18 36,0-53,0 17,17-17,-17-1,0 1</inkml:trace>
  <inkml:trace contextRef="#ctx0" brushRef="#br0" timeOffset="29751.7138">11889 15399,'0'0,"53"0,35 0,-53 0,18 0,-35 0,0 0,-1 0,1 0,17 0,-17 17,-1 19,1-1,0-17,-1 35,-17-36,0 36,0-18,0 18,0 18,-70-18,17-18,-71 36,124-54,-53-17,36 18,17-1,0 1,17 35,72 0,-1 0,35 17,-52-52,-36-18,53 18,-52-18,-19 0</inkml:trace>
  <inkml:trace contextRef="#ctx0" brushRef="#br0" timeOffset="30280.8841">12859 14905,'0'35,"0"71,0-35,0 34,0-34,-35-18,17-18,1 0,17-17,-18 35,0-18,1-35,-1 0</inkml:trace>
  <inkml:trace contextRef="#ctx0" brushRef="#br0" timeOffset="30743.741">12295 15240,'35'35,"53"1,71 16,-89-52,1 18,-18 17,-35-35,-1 0,36 0,-18 18</inkml:trace>
  <inkml:trace contextRef="#ctx0" brushRef="#br0" timeOffset="31335.1589">12542 15575,'0'0,"123"-70,-70 17,70 0,-70 17,36 19,-72 17,18-18,-17 18,17-35,18 17,18 1</inkml:trace>
  <inkml:trace contextRef="#ctx0" brushRef="#br0" timeOffset="47263.7069">9649 6544,'0'18,"0"-1,0 36,0-17,0-1,0-18,0 19,-18 17,18-18,0 18,0-36,0 36,0-17,-17-36,17 35,0-17,0-1,0 1,-18-1,18 1,0 0,-35 17</inkml:trace>
  <inkml:trace contextRef="#ctx0" brushRef="#br0" timeOffset="49071.3873">9296 14446,'-18'-17,"18"-19,36 1,-19 17,1 1,17-18,-17 17,0 18,17 0,-18 0,1 18,17-1,1 36,-19 18,1-18,-18 17,53 54,-53-72,0 1,0 53,0-18,-53 36,-18-1,36-70,-35 35,34-35,1-35,123-18,53-35,53-18,-53 35,18-52,-53 70,-88-18,17 18,0-18,-17 18,52-35,-52 35,70-18,0-17,-17 35,-36 0,-17 0</inkml:trace>
  <inkml:trace contextRef="#ctx0" brushRef="#br0" timeOffset="54560.1291">11730 3475,'35'35,"-35"0,0 18,0-17,0 34,0-35,0 54,0-72,0 36,0-35,0 17,0 0,0 36,0-53,0 35,0-36,0 1,0-1,0 1</inkml:trace>
  <inkml:trace contextRef="#ctx0" brushRef="#br0" timeOffset="57943.9896">12771 5186,'35'0,"-17"-18,17 1,0-1,18 0,-17 18,-1-17,0-1,0 0,-17 1,0-1,52 0</inkml:trace>
  <inkml:trace contextRef="#ctx0" brushRef="#br0" timeOffset="58751.1592">13177 5398,'0'17,"-18"1,18 17,-18-17,54-18,-1 0,53-18,0-17,36-36,-89 71,0-17,-17 17,-18-18,53 18,-36-18,1 1</inkml:trace>
  <inkml:trace contextRef="#ctx0" brushRef="#br0" timeOffset="59583.3464">13882 4710,'18'35,"-1"35,1 54,0-71,-1 35,19-17,-19 17,-17-53,0 53,0-70,18 17,-18 0,0 36,0-36,0-17,35 35,-35-18,0-17,18 17,-18 0,0-17</inkml:trace>
  <inkml:trace contextRef="#ctx0" brushRef="#br0" timeOffset="64447.6204">13053 14235,'18'0,"17"0,-17 0,-1 0,36 0,-35 0,0 0,52-18,-52 18,-1-18,1 18,0 0</inkml:trace>
  <inkml:trace contextRef="#ctx0" brushRef="#br0" timeOffset="65335.2644">13177 14605,'17'0,"19"0,-19 0,1-18,-18-17,17 17,1 1</inkml:trace>
  <inkml:trace contextRef="#ctx0" brushRef="#br0" timeOffset="66351.789">13882 14164,'18'0,"-1"18,19 17,-36-17,17 35,-17-36,0 36,0-35,0-1,0 54,18-36,-18 18,0-35,0-1,0 1,18 35,-1-53,-17 53,18-36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13:48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2911 10442,'0'18,"0"0,0 34,0-34,0 0,0 17,0-17,0-1,0 19,0-19,0 18,0 18,0-17,0-1,53 0,-53-17,0 17,0-17,0-1,0 19,0-1,35 0,-35 1,0-1,0 0,0-17,0-1,0 1,0 0,0-1,0 1,0 0,0 17,0-18,0 1,0 17,0-17,0 17,0 1</inkml:trace>
  <inkml:trace contextRef="#ctx0" brushRef="#br0" timeOffset="4095.3632">3122 5786,'0'17,"0"18,0-17,0 17,0 18,0-17,0 52,0-35,36 53,-19 17,1 18,-18-53,35 18,-35-71,0 18,36-17,-19-19,1 36,-18-35,17-1,36 36,-17-17,34-19,-17-17,35 36,18-36,-53 0,53 0,-18 0,-35 0,0 0,-18-18,-17 0,17-17,-17 35,17-106,-17 71,-18-18,17-35,1 35,-18 0,0-18,18 18,-1 36,-17-18,0 17,0-17,0 17,0 0,0 1,-17-36,17 0,-36 18,19 17,-1-17,18 17,-18 0,-17 18,17-17,1 17,-1 0,-17-53,17 53,-35-18,36 1,-1 17,-17-36,17 36,-17 0,-18-35,35 35,-35-18,18 1,-18-36,36 53,-1 0,0-18,1 18,17-35,-18 35,0 0,-35 0,36 0,-18 0,-1 0,1 0,-18 0,35 0,1 0,-54 0,54 0,-19 0,1 0,17 0,-34 0,34 0</inkml:trace>
  <inkml:trace contextRef="#ctx0" brushRef="#br0" timeOffset="5623.2771">3510 14746,'-17'0,"17"18,0 17,0 0,17 1,-17 52,18-53,-18 71,18-18,-18-17,0-1,0 1,0-1,0 19,0-54,0 18,17-18,-17 0,0-17,0 0,0 17,0-18,0 1,18 0</inkml:trace>
  <inkml:trace contextRef="#ctx0" brushRef="#br0" timeOffset="13735.5745">9543 6403,'0'53,"0"-18,0 18,0-18,0 18,0-17,0 52,0-35,0-18,0 35,0-34,0 34,0 1,0-54,0 19,0-1,0-17,0-1</inkml:trace>
  <inkml:trace contextRef="#ctx0" brushRef="#br0" timeOffset="16311.9205">12471 4798,'-18'0,"18"17,0 1,0 35,0-18,0 18,0-18,0 1,0-19,0 1,0 17,0 1,0-19,0 54,0-54,0 36,0-35,0 0,0-1,0 1,0 0,0-1,0 18,0-17,0 0,0 17</inkml:trace>
  <inkml:trace contextRef="#ctx0" brushRef="#br0" timeOffset="27008.0834">9331 14446,'0'-35,"0"17,0-17,0-18,18 18,0 17,17-17,-17 17,-1 1,1 17,35-36,-36 36,19-17,-1 17,-17 0,-1 0,-17 17,18 19,35-1,-53-17,0 17,0-17,17 17,-17 0,0 0,0 18,0-17,0 16,0 1,0 0,0 35,0-52,0 17,-17-18,-1 18,0-18,-34 36,34-36,-35 53,35-70,1-1,-1 1,0 0,36-18,88 0,-53 0,17-18,19 0,-37 1,37-18,34 17,-52 18,-18-18,-36 18,1 0,0 0,17 0,-18 0,19-17,-1 17,-17 0,52 0,-17-36,18-34</inkml:trace>
  <inkml:trace contextRef="#ctx0" brushRef="#br0" timeOffset="35719.5033">12242 13617,'-18'0,"0"0,1 0,-18 18,35 0,-36 17,19-18,17 19,-18-36,0 53,18-36,-35 19,17 16,18-34,-17 35,17-35,0-1,0 1,0 17,-18 0,18-17,0 0,0 17,0-17,-17 52,17-52,0 17,0 0,0-17,17 0,1-1,-1-17,1 18,35-18,-35 0,-1 0,19 0,-1 0,-18 0,19 0,-19 0,1 0,0 0,17 0,-17-18,-1 18,18-17,-17 17,17-18,1-17,-1 17,-17 1,-1-1,1 0,-18 1,18-1,-1-17,1-1,-18-17,35 18,-35 18,0-19,0 19,0-1,0 0,0 1,-18-1,1 0,-1 1,1-1,-1 18,0-17,18-1,-17 18,-1-18,0 18,-17-17,17-1,1 0,17 1,-36-1,19 18,-1-18,1 18</inkml:trace>
  <inkml:trace contextRef="#ctx0" brushRef="#br0" timeOffset="40854.9807">14006 3757,'0'35,"0"36,0 35,0 35,0 18,0-18,0 0,0 35,0-35,35-17,-35-18,18 17,-18-52,0 35,0-1,0 36,0-17,0 17,0 35,0 1,0-1,0 1,0-1,0-35,0 35,0-52,0 52,0-105,0 35,0 0,0 17,0-17,0 0,0 35,-36 18,19-54,17 1,-36 53,36-88,-35 52,0 53,35-70,-18 18,1 17,17-35,0-18,-53 53,35-35,18 35,-35 18,17 52,-35-52,53 17,-53 1,53-36,0 35,0 1,0-19,-17-16,17-37,-53 89,53-88,0 35,-36-17,36 52,0-70,0 70,-17-34,-1-19,18 18,0 0,0-53,0-17,0 17,0 18,0-53,0 18,0 34,0-16,0 16,0-34,0-18,0 35,0-17,0-36,0 35,0 1,0-36,0 53,0-17,0 17,0-35,0 18,0-1,0-52,0 0,35 52,-17-35,-18 18,18-35,-18 0,0 17,17-18,1 1,0 0,52 17,-17-17,106 17,52-35,89 53,-53 0,141-53,-35 0,0 0,-106 0,17 0,-17 0,-123 0,-18 17,-53 19,-53-1,17-35,18 0,54 0,-19 0,36 0,-18 0,-35 0,53 0,0 0,-18 0,18 0,-36 0,19 0,-54 0,18 0,-18 0,0 0,18 0,18 0,17-18,18 18,17-17,-17 17,-53-18,35-52,-70 70,17-18,-17 18,-1-18,54 1,-36-19,1 19,-19-1,-17 0,0-17,0-18,18 36,-18-54,0-17,18 53,-18-36,52-17,-34-36,0 71,-1-17,36-18,-53-1,0-16,18-36,17-18,-17-53,35-35,-18 53,-17-53,17 36,18-36,-53 35,0 18,0 17,0 1,0 35,0-106,0 106,0-71,0 36,0 35,0-71,0 36,0-36,0-70,0-36,0 1,0 35,0-1,0 1,0 70,0-70,0 35,0 141,0-35,0 36,0 16,0-16,0 69,0-17,0 0,0-35,-18-18,18 53,0-17,-35-1,35-34,-35 16,17 1,0 53,1-71,17 88,-53-52,53-1,0 54,-18-54,18 36,0-36,-17 54,17-54,0 18,-18 0,-17-53,35 53,-53-52,35-19,-17 71,17-53,1 36,17-1,-36 18,19-35,-1 35,0 36,1-36,-1 0,18 18,-18-36,1 36,-1-36,0-17,1-18,-36-17,35 87,18-34,-17 17,17 18,-18-18,18 17,-53 1,35 0,18 17,0-35,0 36,0-19,0-17,-17 18,17-18,0 18,-35-71,17 106,0-53,-17 53,-18 0,-35-17,-36-19,19 36,-37-17,-104 17,34 0,-35 0,0 0,35 0,-35 0,71 0,-71 0,71 0,-1 0,18 0,54 0,34 0,18 0,-17 0,52 0,-17 0,17 0,-17 0,0-36,17 36,0 0,1 0,-1 0,-17 0,-36 0,53 0,1 0,-36 0,35 0,-17 0,17 0,1 0,-1 18,-35 0,18 17,0-17,-1-18,19 0,-19 0,19 17,-1-17,-17 36,0-19,17 1,-53-1,1 19,70-19,-35 1,-1-18,1 18,0-1,17 1,0-18,-17 18,-35-1,52 1,-35-1,35 1</inkml:trace>
  <inkml:trace contextRef="#ctx0" brushRef="#br0" timeOffset="59735.4918">21978 7955,'0'-17,"0"-1,-17 18,-1 18,0 34,18-34,-17 53,-1-54,18 1,-17 52,-1-17,18-17,0-19,0 36,0-35,0 52,0-52,0 53,0-18,0-36,0 1,0-1,0 19,18-1,-18-17,17-1,1 1,-1 0,1-1,17 1,1-18,-1 0,-17 0,35 0,-18 0,35 0,36 0,-35 0,-36-35,0-1,-17 36,17 0,-35-17,35 17,-17-18,0-17,-1 17,1 0,-18 1,0-1,0 1,0-19,0 1,0 17,0-35,0 18,0 17,0 1,0-1,0 1,0-19,0 19,0-1,0-35,-18 18,1 35,-1-18,0 1,1-1,-1 0,1 1,-1 17,0-18,-17 18,17 0,-17-18,17 18,1-17,-1 17,-17 0,17 0,1 0,-36-18,35 18,-35 0,36 0,-19-18</inkml:trace>
  <inkml:trace contextRef="#ctx0" brushRef="#br0" timeOffset="61095.0483">22120 12488,'0'18,"0"0,0-1,35 54,-35-54,0 36,0-17,0 17,0-18,0 18,0-36,0 36,0-17,0-19,0 19,0-1,0 53,0-53,0 1,0-19,0 18,0-17,0 0,0-1,0 19,0-19,17-17,-17 18,0 0,0 17,0-18,0 1,0 17,0-17,0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14:59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 5027,'0'35,"0"36,0 17,0 53,0-35,0 0,0-36,0 19,0-36,0 35,0-53,0 18,0 0,0-18,0 0</inkml:trace>
  <inkml:trace contextRef="#ctx0" brushRef="#br0" timeOffset="1256.0561">2893 9366,'0'18,"0"17,0-17,0 52,0-17,0 18,0-36,0 18,0-18,0 1,0-19,0 54,0-36,0 0,0-17,0 0,0-1,0 1,0 0,0 17,0 0,0-17,0-1</inkml:trace>
  <inkml:trace contextRef="#ctx0" brushRef="#br0" timeOffset="3239.6408">3458 14358,'-18'-18,"18"1,-18 17,-35 17,36 1,-1 17,0 1,-17 17,18-18,17-18,-18 19,18-19,0 36,-18-17,18-19,0 18,0 1,0-1,0-17,0 17,0 0,0-17,0 0,0 17,0 18,18-18,17-17,-17 17,-1-17,19-1,-36 1,17-1,1 1,0-18,-1 0,1 0,0 0,-1 0,1 0,17 0,0-18,36-17,0 0,17-18,35 0,-88 18,36 17,0-35,-19 18,-52 17,53-17,-17 0,-19 17,1-17,0 35,-1-18,-17 1,0-1,0-17,0 17,0 0,-17 18,-1-17,0 17,-17-18,-36-35,36 53,-18 0,18-17,-18-1,0 18,-17 0,34 0,-34-18,-1 1,36-1,-18 18,35 0,1 0,-36-18</inkml:trace>
  <inkml:trace contextRef="#ctx0" brushRef="#br0" timeOffset="11159.5572">12841 4145,'0'-17,"-17"34,-1 36,-52 53,52-18,0 53,18-106,-35 89,35-53,0-19,0-16,0-1,0 0,0-17,35-18,-17 18,35-18,-18 0,36 0,-1 0,1-53,-1 35,-34 0,17-17,-36 17,19-17,-1 0,-35-18,17 0,36-18,0 19,-17 16,34-34,-52 70,-18-36,0 19,0-1,0 1,-36-19,19 36,-18-17,-18-1,17 18,1 0,-18 0,18 0,17 0,-35 0,18 0,-36 0,19 0,-54 0,35 0,-35 0,53 0,18 0,0 0</inkml:trace>
  <inkml:trace contextRef="#ctx0" brushRef="#br0" timeOffset="12151.719">12489 14499,'-18'0,"18"35,0 71,0 35,0 36,0-36,35 53,-17-18,-18-70,53-18,-53-52,0-19</inkml:trace>
  <inkml:trace contextRef="#ctx0" brushRef="#br0" timeOffset="26089.1927">22472 6967,'0'36,"36"69,-1 19,-35-53,0 34,35-16,-17 34,-18-52,0-19,0-16,17-19,-17 1,0 0,0 17,0 0</inkml:trace>
  <inkml:trace contextRef="#ctx0" brushRef="#br0" timeOffset="27487.9876">22737 11889,'-18'-18,"-35"18,0 18,18 17,-35 35,52-17,-35 0,18 18,-18-18,35-18,18 0,-17 18,17-17,0-1,0 0,0 18,0-18,0-17,0 35,0-36,17 36,36 0,-35 18,17-18,0 0,-17-18,0-17,-1-1,1 1,17-18,0 18,18-18,-17 0,17 0,-18 0,0 0,36 0,-36-18,0-53,18 18,-18 18,36-35,-1-54,-52 124,0-53,-1-17,1 52,0 0,-18 1,0-1,0-17,0 0,0 17,0-35,0 0,0 18,0 17,0-35,0 36,0-36,0 35,-36 0,-17-35,18 18,-35 18,52 17,-17 0,17 0,-17 0,-18 0,18 0,-1 0,1 0,17 0,-17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18:26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16352 4339,'0'0,"-18"18,18 88,0 35,0 106,0-71,0 36,0-71,0-18,0-52,0-36,0 0,0-17,0 0,0 17,0-17,0 17,0 0,0 0,0-17,0 35,0-35,0 35,0-18,0 0,0-17,0-1,18 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0-10-15T06:18:57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5662,'0'18,"18"-18,53-18,34-35,54-17,35-19,0 1,53 35,-88 0,-53 36,-18-1,-53 18,0-18,-17 1</inkml:trace>
  <inkml:trace contextRef="#ctx0" brushRef="#br0" timeOffset="969.2891">2382 10089,'0'-17,"0"-1,17 1,19-54,-1 36,53-36,-35 36,53-53,17-18,-35 71,18-71,-53 53,71-53,-71 71,17-1,18-16,-70 34,0 0,17 18,-35 18,0 17</inkml:trace>
  <inkml:trace contextRef="#ctx0" brushRef="#br0" timeOffset="1928.7266">2928 15434,'0'-18,"18"1,70-89,18-18,-18 1,89-36,-54 18,71-18,-53 18,-17 18,-36 52,-70 54,-1-1,18-17</inkml:trace>
  <inkml:trace contextRef="#ctx0" brushRef="#br0" timeOffset="3025.0442">12400 5221,'0'-35,"0"17,53-52,-17 17,52-88,88-36,-105 54,17-1,53-70,-35 71,17-18,-52 52,0 37,-36-19,-18 71,-17 88</inkml:trace>
  <inkml:trace contextRef="#ctx0" brushRef="#br0" timeOffset="3961.0266">11765 15399,'18'-18,"0"0,-1-17,36 0,71-141,35 17,-18-18,17 19,54-36,-53 53,-71 52,-53 54,18 0,-53 17,35-17,36-53,17-142,-17 72,105-125</inkml:trace>
  <inkml:trace contextRef="#ctx0" brushRef="#br0" timeOffset="4904.0973">15593 5362,'0'-17,"0"-1,35-17,1-18,87-18,-35-35,-52 53,175-70,-175 105,-1 1,0 17,53-71,-52 36,17-18,-36 35,18 18,-17 0</inkml:trace>
  <inkml:trace contextRef="#ctx0" brushRef="#br0" timeOffset="5656.1096">22508 7673,'0'-53,"35"-35,35 35,36-71,-18 19,-52 69,52-52,-18 35,-52 36,0-19,35 1</inkml:trace>
  <inkml:trace contextRef="#ctx0" brushRef="#br0" timeOffset="6752.2005">22402 13229,'-18'0,"18"-53,0-53,0 1,88-54,-52 88,52-35,18-52,-53 34,52 1,36-36,-88 53,0 71,-35 0,-18 17,35-17,-35-1,88-52,-17 0,-71 53,18-1,35-16</inkml:trace>
  <inkml:trace contextRef="#ctx0" brushRef="#br0" timeOffset="11439.2935">1341 9490,'0'17,"0"72,0 16,0-34,0 17,0-53,0 18,0 0,0 18,0-1,0-34,0 34,0-52,0 52,0 1,0-53,0-1,0 1,0 17,0-17,0-1,18 54,-1-53,-17 35</inkml:trace>
  <inkml:trace contextRef="#ctx0" brushRef="#br0" timeOffset="14424.0853">1464 5256,'0'36,"0"-1,0 53,0 36,0-1,0-17,0-36,0 36,0-35,0-1,-17-17,17-35,0 53,0-54,0 36,-18-35,18-1</inkml:trace>
  <inkml:trace contextRef="#ctx0" brushRef="#br0" timeOffset="16431.54">1341 14393,'0'36,"0"52,0 18,0-53,0 52,0-16,0-36,0-18,0-18,0 19,0-19,0 1,0 17,0-17,0 0,18 34,-18-34,0 35,0-35,0-1,0 1,0 17</inkml:trace>
  <inkml:trace contextRef="#ctx0" brushRef="#br0" timeOffset="53592.0127">12453 1799,'18'0,"0"0,-1 0,-17 18,18 52,35 54,-53 17,0 0,35 53,-35 53,0 0,18 70,-18-105,0 70,0 1,0-1,0-71,0 36,0-35,0 35,0-35,0-1,0 36,35 0,-35 0,0 0,0 0,0 0,0 0,0-35,0 35,0-36,0-34,0 34,0 1,0-36,0 1,0 34,0-34,0 70,0 0,0-36,0 36,0 0,0-35,0-36,0 36,0-53,0-18,53 0,-53 18,53-18,-53-35,0 17,18-17,17-53,-35 53,17-18,-17 18,36 17,-19-17,-17 0,53 17,-53-34,0 16,0 1,18 0,-18 18,0-19,0 1,18 0,-18 17,0 19,0-37,0 37,0-37,0 1,0 18,0-18,0-1,0 1,0 0,0 17,0-52,0 17,0 18,0-88,17 105,-17-70,0 18,0-1,0 1,0-18,0-18,0-17,0 17,18-17,-1-18,19 0,70 0,141 0,-1 0,178 0,87 0,142 0,70 0,141 0,-70 0,-18 0,-194 0,89-36,-195-17,-123-17,-71 52,-141-17,-53 17,-70 18,0-35,-18-36,0-34,-53-54,17 0,1 53,-18-88,18 53,-18-53,0 53,35-53,-35-18,1-52,52-1,-89 0,1-52,18-36,-36-17,71 52,-18-34,-18-1,53 35,-70-17,88 18,-70 34,-19 1,72 35,-18-53,35-70,-53 105,17-52,36 35,-17-1,-19 178,-16-160,52 89,0 70,0 0,0 0,0-35,17-124,-17 195,0-18,0-71,0-88,0 141,0-70,0 35,0 52,0-69,0-19,0-34,0 105,0-71,0 36,0 53,0-18,0-105,0 158,0-106,0 0,0 53,-17-35,17 53,-18-18,18 36,-18-36,18 35,-17-35,-36-17,53 52,0-123,-18 89,0 34,18-88,-35 18,-18 18,18-1,35 54,0 52,-18-17,18-18,-17 35,-1 1,0-1,18 0,-17-17,-36 0,18 17,-36-35,18 35,-35-34,-53-1,17 35,1-53,-54 36,1 35,17-17,-17-36,35 53,-18-18,53 18,-70 0,-1 0,36 0,-35 0,35 0,-18 0,18 0,-35 0,70 0,-35 0,0 0,-1 0,19 0,-53 0,123 0,0 0,-35 0,70 0,0 0,-17 0,17 0,-35 0,0 18,-52-18,16 17,-69 54,105-71,0 17,0 1,-35-18,70 0,-52 18,17-18,17 0,1 0,-18 53,36-53,-19 0,1 0,0 17,-18-17,18 18,-54 0,36 17,18-18,0 1,-53 0,35 17,0 0,18-17,17-18,-17 18,17-18,-17 17,-1 1,-16 0,34-1,0 1,1-1,-1 1,0-18,1 0,-36 0,17 0,-52 18,18-1,-18 36,52-35,-34-18,34 18</inkml:trace>
  <inkml:trace contextRef="#ctx0" brushRef="#br0" timeOffset="70159.9068">9666 5556,'0'18,"0"0,0 34,0-16,0 17,0-18,0 18,0 35,0-35,0 0,0-18,0 0,0 1,0-19,0 1,0 0,0-1,0 1,0 17,0-17,0-1,0 54,0-36,0 1</inkml:trace>
  <inkml:trace contextRef="#ctx0" brushRef="#br0" timeOffset="87615.8796">11660 3140,'-36'0,"36"17,-17 1,17 17,-18 1,0 34,18-35,-52 36,52-53,-18 17,18 0,0-17,0 17,0-17,0-1,0 19,0-19,0 19,0-1,0 0,0 18,18-18,17 53,0-52,0-1,-17 0,17 1,1-1,-1 0,0-17,36 35,-36-36,0-17,1 0,16 0,-16 0,-1 0,0 0,-17 0,0-17,-1-1,36-17,-53 17,18-35,-1 18,1 0,17-1,-35 1,18 17,-18-17,18 18,-18-1,0-35,0 35,0-35,0 36,0-1,0-17,0 0,0 17,0-17,0 17,0 0,0-17,0 18,-18-1,0 0,1 1,-1-1,0 18,18-18,-17 1,-36-1,35 18,-17-18,-18-17,35 17,1 1,-19 17,19-18,17 1,-18-1,-17 18,0-18,17 18,0-17,1-1,-19 0,19 18,-1-17,0 17,1 0,-1 0,1-18,-1 18,0 0</inkml:trace>
  <inkml:trace contextRef="#ctx0" brushRef="#br0" timeOffset="94528.1061">9508 13617,'0'-35,"0"17,0 1,0-1,0 0,0 1,0-19,35-34,-17 70,-18-18,17-17,19 0,-19 17,1 0,-1 1,36-18,0 17,-17 0,-1 1,-18-1,1 0,0 18,-1 0,1 0,0 0,-1 18,19 53,-1-54,-35 1,18 35,-18-18,17 18,-17-18,0 18,0-35,0 52,0-34,-17 52,17-71,-36 54,19-53,-1 35,0-36,1-17,-19 53,36-35,-35 17,17 0,18-17,0 0,0 17,-17 0,17-17,-18 17,18-17,-17-1,-1 1,18 0,18-36,17 0,0 1,53-1,-17-17,17 17,36-17,-54 0,-52 35,-1-18,19 0,-19 1,19-1,-1 18,-18 0,36-18,-35 1,35 17,18-18,17-17,35 0,-88 35,-17 0</inkml:trace>
  <inkml:trace contextRef="#ctx0" brushRef="#br0" timeOffset="104528.6115">11095 15416,'35'-35,"-35"53,18 17,-18 0,18 18,-18 18,53 35,-53-89,0 19,17-36,1 35,0 0,-18-17,35 17,-17 0,-1 18,1 0,-1-35,1-18,35 0,-35 0,17 0,-17-18,-1 18,1-18,-1-17,19 0,17-36,-53 54,17 17,1-36,17-34,-17 17,-18 18,17 17,-17 0,0 1,0-1,0-17,0 17,0 1,0-19,0 19,0-1,0 0,-17 1,-1-1,1 0,-1 1,0-1,1 18,-1-17,0-1,1 0,-1 18,0 0,-17 0,18-17,-1 17,-17 0,-1 0,19 0,-19 0,1 0,18 0,-36 0,-18 0,36 0,-18 0,18 0,17 0,0 0,1 0,-1 0,0 0,1 0,-1 0,-17 17,35 1,-18 0,18 17,0-18,0 1,0 0,18-1,-18 1,17 0,1-1,-18 19,18-36,-18 17,35 19,-17-1,-1-18</inkml:trace>
  <inkml:trace contextRef="#ctx0" brushRef="#br0" timeOffset="261359.8891">1676 4763,'-18'0,"1"0,-19 0,19 0,-1 0,-35 0,18 0,-53 0,70 17,-35 36,0 18,18-36,0 0,-36 18,36 18,0-36,-1 18,-17 17,18-17,18-35,-19 53,1-36,35 0,-35 0,-36 89,54-89,17 0,-36 36,36-53,-70 70,52-18,18-52,-35 88,0-53,35 0,-36 35,36 0,-53-17,36-1,-19 1,-17 52,36 1,-1-54,-17 54,0-36,17-35,0 53,-35 17,36-88,17 71,-18-53,18 53,-17-18,17 53,-36-17,36 52,-53-35,36 53,-19 18,19-36,17 1,-88 17,88-53,0-35,-18 17,0-35,18 18,-53 35,53-53,-17 54,17 69,0-70,-53 0,53 36,-53 52,53-52,-35-1,17 18,-17-18,-18 18,35-88,18 71,0-36,0 0,-17-18,-19 18,36 1,0 16,0-52,0 35,0 0,0 0,0 71,0-71,0 71,0 0,18 17,-18-53,0-35,0 0,53 18,-53-53,17-18,-17 18,18-53,0 35,17 18,-17-53,-18-18,35 18,-17 35,34-17,-16-18,34 0,-34 17,-1-17,0-18,36 89,-1-71,18 53,18-18,18-18,-71 1,35-36,-35 1,0-19,0 18,-36-35,36 0,18 0,-18 0,123 36,-35-19,0-17,-35 0,106 0,-89 0,-17 0,-53 0,18 0,52-17,-70 17,-18-18,53-35,-35 36,-17-19,-19 19,36-36,18 0,-18-18,17 18,-17-17,53-54,-36 36,36-71,-17 36,34-71,-52 70,34-34,-34-1,-18 35,0-34,17-1,-34-17,17 52,-53-52,0-36,0 36,0-71,0 0,0 0,0 35,0-35,0-35,0 70,0 1,0-1,0-35,0 35,0-35,0 0,0 0,0-35,0 71,17-72,18 107,-35-36,0 1,0 34,0-17,0-17,0-1,0 71,0-71,0 71,0-35,0-71,0 141,0-106,-35 89,18-18,17-36,-36-52,19 123,17 0,-53 18,35-71,18 18,-35 35,17 36,-17-18,17 52,18 19,0-54,-17 53,-1-17,18 18,-18-19,-17-52,17 70,1-17,-19-18,19 18,-18 0,-1-1,-34-52,34 71,1-19,18 19,-1-1,-17 0,17 1,0-1,-17 0,-18-17,0 0,18 17,-36 1,18-1,1-53,16 71,1-17,17 17,-17 0,17-18,-34-17,-1 17,17 1,1 17,0-18,-18 0,35 1,-17-1,17 18,-17 0,17 0,1 0,-36-18,0 18,18 0,17-17,-17 17,-1 0,-16 0,16 0,1 0,0 0,-18 0,35 0,-17 0,-18 0,35 0,-35 0,36 0,-71 0,52 0,-34 0,-18 0,52 0,-17 0,18 0,-18 0,35 0</inkml:trace>
  <inkml:trace contextRef="#ctx0" brushRef="#br0" timeOffset="268151.6344">11765 2628,'0'0,"-35"0,0 35,17-35,-35 18,36-18,-1 0,-17 18,0 35,-1-18,1 0,0 18,-36 35,18-17,0 17,-17 36,34-72,-34 90,17-89,35 35,1-35,17 0,0 35,-18-35,18 35,0-18,0 19,0-54,0 18,0-18,0 36,0-36,35 71,-17-18,53 0,-71-53,52 89,-16-54,17 1,0 17,35 0,0-17,0-1,106 19,-106-72,54 1,-1-18,70 0,-87 0,-89 0,36-18,-36-17,0 0,18-36,53-52,-36 52,54-52,-18-71,35 70,-35-35,-18 54,-35-1,-18 53,-17 18,-18 17,0-17,0 17,0-17,0-1,0-16,0-19,0-35,0-17,-36-18,19 88,-36-71,18 36,-1 35,-69-70,87 87,-17 1,-1 0,-17 35,18-35,-35-1,34 36,-17-35,-52 0,16 17,-87-17,88 17,-71-88,18 53,53 18,-36 0,71 17,36 18,-1 0,0 0,1 0,-36 0,0 35</inkml:trace>
  <inkml:trace contextRef="#ctx0" brushRef="#br0" timeOffset="269944.0287">11695 14887,'0'0,"-18"-17,1-1,-1 18,0 0,-35 0,18 0,-18 0,-17 0,17 0,-18 0,-35 0,18 35,0-35,-71 88,1-35,-1 18,106-53,18 17,-89 18,106-36,1 1,-36 53,18-54,-1 18,1 1,-53 70,70-89,-35 71,36-88,17 18,-18 35,18-18,0 18,0 18,0-18,0 52,0-52,0-17,18 52,-1-53,1 18,35 0,0 18,35 17,18-18,88 36,-18-18,54-35,16 35,37-70,34 17,-35 1,36-36,-36 0,-70 0,-89 0,18-71,-70 71,-18-35,0 35,17-53,-34 35,-36 1,53-19,-36 1,18-36,-35 54,18-54,-18 18,0 18,35-18,-35 0,0 18,0-53,0 17,0-35,-35-17,17 35,-34-36,16 54,19-18,-36-1,17 36,36 36,-35-19,0 19,0-18,-18-18,-36 17,37-52,-37 18,-69-1,34-17,-35 17,71 36,18 0,-54-36,54 54,52 17,-53-18,19-17,16 35,-17 0,18 0,0 0,17 0,-17 0,17 0,1 0,-19 0,-17 0,-35 0,-18 0,1 0,-1 0,17 0,19 0,35 0,17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3" Type="http://schemas.openxmlformats.org/officeDocument/2006/relationships/image" Target="../media/image180.emf"/><Relationship Id="rId7" Type="http://schemas.openxmlformats.org/officeDocument/2006/relationships/image" Target="../media/image80.emf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5" Type="http://schemas.openxmlformats.org/officeDocument/2006/relationships/image" Target="../media/image79.emf"/><Relationship Id="rId4" Type="http://schemas.openxmlformats.org/officeDocument/2006/relationships/customXml" Target="../ink/ink79.xml"/><Relationship Id="rId9" Type="http://schemas.openxmlformats.org/officeDocument/2006/relationships/image" Target="../media/image8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5" Type="http://schemas.openxmlformats.org/officeDocument/2006/relationships/customXml" Target="../ink/ink83.xml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customXml" Target="../ink/ink8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5" Type="http://schemas.openxmlformats.org/officeDocument/2006/relationships/customXml" Target="../ink/ink87.xml"/><Relationship Id="rId4" Type="http://schemas.openxmlformats.org/officeDocument/2006/relationships/image" Target="../media/image8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emf"/><Relationship Id="rId5" Type="http://schemas.openxmlformats.org/officeDocument/2006/relationships/customXml" Target="../ink/ink90.xml"/><Relationship Id="rId4" Type="http://schemas.openxmlformats.org/officeDocument/2006/relationships/image" Target="../media/image8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customXml" Target="../ink/ink92.xml"/><Relationship Id="rId7" Type="http://schemas.openxmlformats.org/officeDocument/2006/relationships/customXml" Target="../ink/ink9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5" Type="http://schemas.openxmlformats.org/officeDocument/2006/relationships/customXml" Target="../ink/ink93.xml"/><Relationship Id="rId4" Type="http://schemas.openxmlformats.org/officeDocument/2006/relationships/image" Target="../media/image9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5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6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customXml" Target="../ink/ink97.xml"/><Relationship Id="rId7" Type="http://schemas.openxmlformats.org/officeDocument/2006/relationships/customXml" Target="../ink/ink99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emf"/><Relationship Id="rId5" Type="http://schemas.openxmlformats.org/officeDocument/2006/relationships/customXml" Target="../ink/ink98.xml"/><Relationship Id="rId10" Type="http://schemas.openxmlformats.org/officeDocument/2006/relationships/image" Target="../media/image100.emf"/><Relationship Id="rId4" Type="http://schemas.openxmlformats.org/officeDocument/2006/relationships/image" Target="../media/image97.emf"/><Relationship Id="rId9" Type="http://schemas.openxmlformats.org/officeDocument/2006/relationships/customXml" Target="../ink/ink10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7" Type="http://schemas.openxmlformats.org/officeDocument/2006/relationships/image" Target="../media/image103.emf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5" Type="http://schemas.openxmlformats.org/officeDocument/2006/relationships/image" Target="../media/image102.emf"/><Relationship Id="rId4" Type="http://schemas.openxmlformats.org/officeDocument/2006/relationships/customXml" Target="../ink/ink10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customXml" Target="../ink/ink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4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customXml" Target="../ink/ink22.xml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34" Type="http://schemas.openxmlformats.org/officeDocument/2006/relationships/image" Target="../media/image34.emf"/><Relationship Id="rId7" Type="http://schemas.openxmlformats.org/officeDocument/2006/relationships/customXml" Target="../ink/ink19.xml"/><Relationship Id="rId12" Type="http://schemas.openxmlformats.org/officeDocument/2006/relationships/image" Target="../media/image23.emf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2" Type="http://schemas.openxmlformats.org/officeDocument/2006/relationships/image" Target="../media/image3.png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customXml" Target="../ink/ink21.xml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31.emf"/><Relationship Id="rId10" Type="http://schemas.openxmlformats.org/officeDocument/2006/relationships/image" Target="../media/image22.emf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" Type="http://schemas.openxmlformats.org/officeDocument/2006/relationships/image" Target="../media/image19.emf"/><Relationship Id="rId9" Type="http://schemas.openxmlformats.org/officeDocument/2006/relationships/customXml" Target="../ink/ink20.xml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customXml" Target="../ink/ink29.xml"/><Relationship Id="rId30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0.emf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3.emf"/><Relationship Id="rId3" Type="http://schemas.openxmlformats.org/officeDocument/2006/relationships/image" Target="../media/image35.emf"/><Relationship Id="rId21" Type="http://schemas.openxmlformats.org/officeDocument/2006/relationships/image" Target="../media/image44.emf"/><Relationship Id="rId34" Type="http://schemas.openxmlformats.org/officeDocument/2006/relationships/customXml" Target="../ink/ink49.xml"/><Relationship Id="rId7" Type="http://schemas.openxmlformats.org/officeDocument/2006/relationships/image" Target="../media/image37.emf"/><Relationship Id="rId12" Type="http://schemas.openxmlformats.org/officeDocument/2006/relationships/customXml" Target="../ink/ink38.xml"/><Relationship Id="rId17" Type="http://schemas.openxmlformats.org/officeDocument/2006/relationships/image" Target="../media/image42.emf"/><Relationship Id="rId25" Type="http://schemas.openxmlformats.org/officeDocument/2006/relationships/image" Target="../media/image46.emf"/><Relationship Id="rId33" Type="http://schemas.openxmlformats.org/officeDocument/2006/relationships/image" Target="../media/image50.emf"/><Relationship Id="rId38" Type="http://schemas.openxmlformats.org/officeDocument/2006/relationships/customXml" Target="../ink/ink51.xml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39.emf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2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43.emf"/><Relationship Id="rId31" Type="http://schemas.openxmlformats.org/officeDocument/2006/relationships/image" Target="../media/image49.emf"/><Relationship Id="rId4" Type="http://schemas.openxmlformats.org/officeDocument/2006/relationships/customXml" Target="../ink/ink34.xml"/><Relationship Id="rId9" Type="http://schemas.openxmlformats.org/officeDocument/2006/relationships/image" Target="../media/image38.emf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7.emf"/><Relationship Id="rId30" Type="http://schemas.openxmlformats.org/officeDocument/2006/relationships/customXml" Target="../ink/ink47.xml"/><Relationship Id="rId35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7.xml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9" Type="http://schemas.openxmlformats.org/officeDocument/2006/relationships/customXml" Target="../ink/ink70.xml"/><Relationship Id="rId3" Type="http://schemas.openxmlformats.org/officeDocument/2006/relationships/customXml" Target="../ink/ink52.xml"/><Relationship Id="rId21" Type="http://schemas.openxmlformats.org/officeDocument/2006/relationships/customXml" Target="../ink/ink61.xml"/><Relationship Id="rId34" Type="http://schemas.openxmlformats.org/officeDocument/2006/relationships/image" Target="../media/image69.emf"/><Relationship Id="rId42" Type="http://schemas.openxmlformats.org/officeDocument/2006/relationships/image" Target="../media/image73.emf"/><Relationship Id="rId7" Type="http://schemas.openxmlformats.org/officeDocument/2006/relationships/customXml" Target="../ink/ink54.xml"/><Relationship Id="rId12" Type="http://schemas.openxmlformats.org/officeDocument/2006/relationships/image" Target="../media/image58.emf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71.emf"/><Relationship Id="rId46" Type="http://schemas.openxmlformats.org/officeDocument/2006/relationships/image" Target="../media/image75.emf"/><Relationship Id="rId2" Type="http://schemas.openxmlformats.org/officeDocument/2006/relationships/image" Target="../media/image3.png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customXml" Target="../ink/ink65.xml"/><Relationship Id="rId41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customXml" Target="../ink/ink56.xml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37" Type="http://schemas.openxmlformats.org/officeDocument/2006/relationships/customXml" Target="../ink/ink69.xml"/><Relationship Id="rId40" Type="http://schemas.openxmlformats.org/officeDocument/2006/relationships/image" Target="../media/image72.emf"/><Relationship Id="rId45" Type="http://schemas.openxmlformats.org/officeDocument/2006/relationships/customXml" Target="../ink/ink73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66.emf"/><Relationship Id="rId36" Type="http://schemas.openxmlformats.org/officeDocument/2006/relationships/image" Target="../media/image70.emf"/><Relationship Id="rId10" Type="http://schemas.openxmlformats.org/officeDocument/2006/relationships/image" Target="../media/image57.emf"/><Relationship Id="rId19" Type="http://schemas.openxmlformats.org/officeDocument/2006/relationships/customXml" Target="../ink/ink60.xml"/><Relationship Id="rId31" Type="http://schemas.openxmlformats.org/officeDocument/2006/relationships/customXml" Target="../ink/ink66.xml"/><Relationship Id="rId44" Type="http://schemas.openxmlformats.org/officeDocument/2006/relationships/image" Target="../media/image74.emf"/><Relationship Id="rId4" Type="http://schemas.openxmlformats.org/officeDocument/2006/relationships/image" Target="../media/image54.emf"/><Relationship Id="rId9" Type="http://schemas.openxmlformats.org/officeDocument/2006/relationships/customXml" Target="../ink/ink55.xml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customXml" Target="../ink/ink64.xml"/><Relationship Id="rId30" Type="http://schemas.openxmlformats.org/officeDocument/2006/relationships/image" Target="../media/image67.emf"/><Relationship Id="rId35" Type="http://schemas.openxmlformats.org/officeDocument/2006/relationships/customXml" Target="../ink/ink68.xml"/><Relationship Id="rId43" Type="http://schemas.openxmlformats.org/officeDocument/2006/relationships/customXml" Target="../ink/ink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5" Type="http://schemas.openxmlformats.org/officeDocument/2006/relationships/image" Target="../media/image18.emf"/><Relationship Id="rId4" Type="http://schemas.openxmlformats.org/officeDocument/2006/relationships/customXml" Target="../ink/ink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emf"/><Relationship Id="rId4" Type="http://schemas.openxmlformats.org/officeDocument/2006/relationships/customXml" Target="../ink/ink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emf"/><Relationship Id="rId4" Type="http://schemas.openxmlformats.org/officeDocument/2006/relationships/customXml" Target="../ink/ink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equential Logic Circuits and the SR Flip-fl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4379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60338"/>
            <a:ext cx="8229600" cy="830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Sequential Circuit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6920" y="888840"/>
              <a:ext cx="9309600" cy="5906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560" y="879480"/>
                <a:ext cx="9328320" cy="59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5747040" y="3371760"/>
              <a:ext cx="959040" cy="1899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0840" y="3308400"/>
                <a:ext cx="99108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588280" y="4959360"/>
              <a:ext cx="438480" cy="559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2080" y="4896000"/>
                <a:ext cx="4705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1219320" y="5740560"/>
              <a:ext cx="2134080" cy="285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03480" y="5676840"/>
                <a:ext cx="21657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6546960" y="4876920"/>
              <a:ext cx="1244880" cy="1143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31120" y="4813200"/>
                <a:ext cx="1276560" cy="12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1632240" y="3111480"/>
              <a:ext cx="1740240" cy="2343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16040" y="3048120"/>
                <a:ext cx="1772280" cy="24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/>
              <p14:cNvContentPartPr/>
              <p14:nvPr/>
            </p14:nvContentPartPr>
            <p14:xfrm>
              <a:off x="2978280" y="2876400"/>
              <a:ext cx="394200" cy="419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62440" y="2813040"/>
                <a:ext cx="4258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5727960" y="1098720"/>
              <a:ext cx="1644840" cy="806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2120" y="1035000"/>
                <a:ext cx="167652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1486080" y="762120"/>
              <a:ext cx="3949920" cy="51055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76720" y="752760"/>
                <a:ext cx="3968640" cy="51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-349200" y="4610160"/>
              <a:ext cx="2877120" cy="2051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358560" y="4600800"/>
                <a:ext cx="2895840" cy="20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844560" y="1428840"/>
              <a:ext cx="4737600" cy="354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5200" y="1419480"/>
                <a:ext cx="475632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9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Case 1 :  S = 0 ,R= 1 , Q =  &amp; Q’ = </a:t>
            </a:r>
          </a:p>
          <a:p>
            <a:pPr marL="1828800" lvl="4" indent="0">
              <a:buNone/>
            </a:pPr>
            <a:r>
              <a:rPr lang="en-US" sz="3200" dirty="0">
                <a:solidFill>
                  <a:prstClr val="black"/>
                </a:solidFill>
              </a:rPr>
              <a:t>S</a:t>
            </a:r>
            <a:r>
              <a:rPr lang="en-US" sz="3200" dirty="0" smtClean="0">
                <a:solidFill>
                  <a:prstClr val="black"/>
                </a:solidFill>
              </a:rPr>
              <a:t>= 0 </a:t>
            </a:r>
            <a:r>
              <a:rPr lang="en-US" sz="3200" dirty="0">
                <a:solidFill>
                  <a:prstClr val="black"/>
                </a:solidFill>
              </a:rPr>
              <a:t>,R= </a:t>
            </a:r>
            <a:r>
              <a:rPr lang="en-US" sz="3200" dirty="0" smtClean="0">
                <a:solidFill>
                  <a:prstClr val="black"/>
                </a:solidFill>
              </a:rPr>
              <a:t>0 </a:t>
            </a:r>
            <a:r>
              <a:rPr lang="en-US" sz="3200" dirty="0">
                <a:solidFill>
                  <a:prstClr val="black"/>
                </a:solidFill>
              </a:rPr>
              <a:t>, Q = 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&amp; Q’ = 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1828800" lvl="4" indent="0">
              <a:buNone/>
            </a:pPr>
            <a:endParaRPr lang="en-US" sz="3200" dirty="0">
              <a:solidFill>
                <a:prstClr val="black"/>
              </a:solidFill>
            </a:endParaRPr>
          </a:p>
          <a:p>
            <a:r>
              <a:rPr lang="en-US" dirty="0"/>
              <a:t>Case </a:t>
            </a:r>
            <a:r>
              <a:rPr lang="en-US" dirty="0" smtClean="0"/>
              <a:t>2 </a:t>
            </a:r>
            <a:r>
              <a:rPr lang="en-US" dirty="0"/>
              <a:t>:  S = </a:t>
            </a:r>
            <a:r>
              <a:rPr lang="en-US" dirty="0" smtClean="0"/>
              <a:t>1 </a:t>
            </a:r>
            <a:r>
              <a:rPr lang="en-US" dirty="0"/>
              <a:t>,R= </a:t>
            </a:r>
            <a:r>
              <a:rPr lang="en-US" dirty="0" smtClean="0"/>
              <a:t>0 </a:t>
            </a:r>
            <a:r>
              <a:rPr lang="en-US" dirty="0"/>
              <a:t>, Q = </a:t>
            </a:r>
            <a:r>
              <a:rPr lang="en-US" dirty="0" smtClean="0"/>
              <a:t> </a:t>
            </a:r>
            <a:r>
              <a:rPr lang="en-US" dirty="0"/>
              <a:t>&amp; Q’ = </a:t>
            </a:r>
          </a:p>
          <a:p>
            <a:pPr marL="1828800" lvl="4" indent="0">
              <a:buNone/>
            </a:pPr>
            <a:r>
              <a:rPr lang="en-US" sz="3200" dirty="0">
                <a:solidFill>
                  <a:prstClr val="black"/>
                </a:solidFill>
              </a:rPr>
              <a:t>S</a:t>
            </a:r>
            <a:r>
              <a:rPr lang="en-US" sz="3200" dirty="0" smtClean="0">
                <a:solidFill>
                  <a:prstClr val="black"/>
                </a:solidFill>
              </a:rPr>
              <a:t>= 0 </a:t>
            </a:r>
            <a:r>
              <a:rPr lang="en-US" sz="3200" dirty="0">
                <a:solidFill>
                  <a:prstClr val="black"/>
                </a:solidFill>
              </a:rPr>
              <a:t>,R= 0 , Q = 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&amp; Q’ = 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1828800" lvl="4" indent="0">
              <a:buNone/>
            </a:pPr>
            <a:endParaRPr lang="en-US" sz="3200" dirty="0">
              <a:solidFill>
                <a:prstClr val="black"/>
              </a:solidFill>
            </a:endParaRPr>
          </a:p>
          <a:p>
            <a:r>
              <a:rPr lang="en-US" dirty="0"/>
              <a:t>Case </a:t>
            </a:r>
            <a:r>
              <a:rPr lang="en-US" dirty="0" smtClean="0"/>
              <a:t>3 </a:t>
            </a:r>
            <a:r>
              <a:rPr lang="en-US" dirty="0"/>
              <a:t>:  S = </a:t>
            </a:r>
            <a:r>
              <a:rPr lang="en-US" dirty="0" smtClean="0"/>
              <a:t>1 </a:t>
            </a:r>
            <a:r>
              <a:rPr lang="en-US" dirty="0"/>
              <a:t>,R= </a:t>
            </a:r>
            <a:r>
              <a:rPr lang="en-US" dirty="0" smtClean="0"/>
              <a:t>1 </a:t>
            </a:r>
            <a:r>
              <a:rPr lang="en-US" dirty="0"/>
              <a:t>, Q = </a:t>
            </a:r>
            <a:r>
              <a:rPr lang="en-US" dirty="0" smtClean="0"/>
              <a:t> </a:t>
            </a:r>
            <a:r>
              <a:rPr lang="en-US" dirty="0"/>
              <a:t>&amp; Q’ = </a:t>
            </a:r>
          </a:p>
          <a:p>
            <a:pPr marL="1828800" lvl="4" indent="0">
              <a:buNone/>
            </a:pPr>
            <a:r>
              <a:rPr lang="en-US" sz="3200" dirty="0">
                <a:solidFill>
                  <a:prstClr val="black"/>
                </a:solidFill>
              </a:rPr>
              <a:t>S</a:t>
            </a:r>
            <a:r>
              <a:rPr lang="en-US" sz="3200" dirty="0" smtClean="0">
                <a:solidFill>
                  <a:prstClr val="black"/>
                </a:solidFill>
              </a:rPr>
              <a:t>= 0 </a:t>
            </a:r>
            <a:r>
              <a:rPr lang="en-US" sz="3200" dirty="0">
                <a:solidFill>
                  <a:prstClr val="black"/>
                </a:solidFill>
              </a:rPr>
              <a:t>,R= 0 ,  </a:t>
            </a:r>
            <a:r>
              <a:rPr lang="en-US" sz="3200" dirty="0" smtClean="0">
                <a:solidFill>
                  <a:prstClr val="black"/>
                </a:solidFill>
              </a:rPr>
              <a:t>Q </a:t>
            </a:r>
            <a:r>
              <a:rPr lang="en-US" sz="3200" dirty="0">
                <a:solidFill>
                  <a:prstClr val="black"/>
                </a:solidFill>
              </a:rPr>
              <a:t>= 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&amp; Q’ </a:t>
            </a:r>
            <a:r>
              <a:rPr lang="en-US" sz="3200" dirty="0" smtClean="0">
                <a:solidFill>
                  <a:prstClr val="black"/>
                </a:solidFill>
              </a:rPr>
              <a:t>=</a:t>
            </a:r>
          </a:p>
          <a:p>
            <a:pPr marL="1828800" lvl="4" indent="0">
              <a:buNone/>
            </a:pPr>
            <a:r>
              <a:rPr lang="en-US" sz="3200" dirty="0" smtClean="0">
                <a:solidFill>
                  <a:prstClr val="black"/>
                </a:solidFill>
              </a:rPr>
              <a:t>		 </a:t>
            </a:r>
            <a:r>
              <a:rPr lang="en-US" sz="3200" dirty="0">
                <a:solidFill>
                  <a:prstClr val="black"/>
                </a:solidFill>
              </a:rPr>
              <a:t>Q = 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&amp; Q’ = </a:t>
            </a:r>
          </a:p>
          <a:p>
            <a:pPr marL="1828800" lvl="4" indent="0">
              <a:buNone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044800" y="380880"/>
              <a:ext cx="7055280" cy="2242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40" y="371520"/>
                <a:ext cx="7074000" cy="22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0480" y="698400"/>
              <a:ext cx="7461360" cy="610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120" y="689040"/>
                <a:ext cx="74800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68280" y="2406600"/>
              <a:ext cx="8884080" cy="2089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920" y="2397240"/>
                <a:ext cx="8902800" cy="21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260640" y="4235400"/>
              <a:ext cx="7436160" cy="1765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280" y="4226040"/>
                <a:ext cx="7454880" cy="17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5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02" y="1524000"/>
            <a:ext cx="606089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78000" y="2857680"/>
              <a:ext cx="6877440" cy="2006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8640" y="2848320"/>
                <a:ext cx="6896160" cy="20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222640" y="4648320"/>
              <a:ext cx="7086960" cy="1391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3280" y="4638960"/>
                <a:ext cx="7105680" cy="14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308240" y="2921040"/>
              <a:ext cx="635400" cy="2451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8880" y="2911680"/>
                <a:ext cx="654120" cy="24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400320" y="1917720"/>
              <a:ext cx="7607520" cy="4146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960" y="1908360"/>
                <a:ext cx="7626240" cy="41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4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096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SR NAND Latch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750000" y="419040"/>
              <a:ext cx="2013000" cy="2680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0641" y="409680"/>
                <a:ext cx="2031719" cy="26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394000" y="1035000"/>
              <a:ext cx="6432840" cy="4559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640" y="1025640"/>
                <a:ext cx="6451560" cy="45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1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Truth Table 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36396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63000" y="2629080"/>
              <a:ext cx="1740240" cy="743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3640" y="2619720"/>
                <a:ext cx="1758960" cy="7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4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S-R Flip Flop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858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46440" y="3352680"/>
              <a:ext cx="1225800" cy="1156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080" y="3343320"/>
                <a:ext cx="12445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46120" y="1479600"/>
              <a:ext cx="6528240" cy="4261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760" y="1470240"/>
                <a:ext cx="6546960" cy="42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337280" y="1162080"/>
              <a:ext cx="825840" cy="4724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7920" y="1152720"/>
                <a:ext cx="84456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2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7432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S* = (S.CLK)’  = S’ + CLK’</a:t>
            </a:r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* </a:t>
            </a:r>
            <a:r>
              <a:rPr lang="en-US" dirty="0"/>
              <a:t>= </a:t>
            </a:r>
            <a:r>
              <a:rPr lang="en-US" dirty="0" smtClean="0"/>
              <a:t>(R.CLK</a:t>
            </a:r>
            <a:r>
              <a:rPr lang="en-US" dirty="0"/>
              <a:t>)’  = </a:t>
            </a:r>
            <a:r>
              <a:rPr lang="en-US" dirty="0" smtClean="0"/>
              <a:t>R’ </a:t>
            </a:r>
            <a:r>
              <a:rPr lang="en-US" dirty="0"/>
              <a:t>+ CLK’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828800" lvl="4" indent="0">
              <a:buFont typeface="Arial" pitchFamily="34" charset="0"/>
              <a:buNone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1828800" lvl="4" indent="0">
              <a:buFont typeface="Arial" pitchFamily="34" charset="0"/>
              <a:buNone/>
            </a:pPr>
            <a:endParaRPr lang="en-US" dirty="0" smtClean="0"/>
          </a:p>
          <a:p>
            <a:pPr marL="1828800" lvl="4" indent="0">
              <a:buFont typeface="Arial" pitchFamily="34" charset="0"/>
              <a:buNone/>
            </a:pPr>
            <a:endParaRPr lang="en-US" dirty="0" smtClean="0"/>
          </a:p>
          <a:p>
            <a:pPr marL="1828800" lvl="4" indent="0">
              <a:buFont typeface="Arial" pitchFamily="34" charset="0"/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960" y="1206360"/>
              <a:ext cx="6737400" cy="4800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0" y="1197000"/>
                <a:ext cx="6756120" cy="48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74720" y="2330280"/>
              <a:ext cx="8046000" cy="2985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360" y="2320920"/>
                <a:ext cx="8064720" cy="30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734080" y="2031840"/>
              <a:ext cx="711720" cy="273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4720" y="2022480"/>
                <a:ext cx="730440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3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858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60560" y="812880"/>
              <a:ext cx="5886720" cy="504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200" y="803520"/>
                <a:ext cx="5905440" cy="50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3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858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47960" y="1206360"/>
              <a:ext cx="7099560" cy="4496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600" y="1197000"/>
                <a:ext cx="7118280" cy="45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2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858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41480" y="1486080"/>
              <a:ext cx="7341120" cy="4172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20" y="1476720"/>
                <a:ext cx="7359840" cy="41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880240" y="1562040"/>
              <a:ext cx="6840" cy="641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880" y="1552680"/>
                <a:ext cx="2556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-209520" y="387360"/>
              <a:ext cx="8630280" cy="5778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18880" y="378000"/>
                <a:ext cx="8649000" cy="57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6864480" y="2108160"/>
              <a:ext cx="1321200" cy="2661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5120" y="2098800"/>
                <a:ext cx="1339920" cy="26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6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86487"/>
              </p:ext>
            </p:extLst>
          </p:nvPr>
        </p:nvGraphicFramePr>
        <p:xfrm>
          <a:off x="1524000" y="1397000"/>
          <a:ext cx="6400800" cy="317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Q’</a:t>
                      </a:r>
                      <a:endParaRPr lang="en-US" b="1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USED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5000" y="2108160"/>
              <a:ext cx="7334640" cy="2654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640" y="2098800"/>
                <a:ext cx="7353360" cy="26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73160" y="1778040"/>
              <a:ext cx="7861680" cy="2972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800" y="1768680"/>
                <a:ext cx="7880400" cy="29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524240" y="3936960"/>
              <a:ext cx="6305760" cy="1581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4880" y="3927600"/>
                <a:ext cx="6324480" cy="16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4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24240" y="5429160"/>
              <a:ext cx="3473640" cy="38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400" y="5365800"/>
                <a:ext cx="3505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683320" y="1473120"/>
              <a:ext cx="2699280" cy="2686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7480" y="1409760"/>
                <a:ext cx="2730960" cy="28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7759800" y="1797120"/>
              <a:ext cx="921240" cy="660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3960" y="1733400"/>
                <a:ext cx="9529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8439120" y="1511280"/>
              <a:ext cx="406800" cy="559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23280" y="1447920"/>
                <a:ext cx="43848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-234720" y="3321000"/>
              <a:ext cx="6902640" cy="2127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44080" y="3311640"/>
                <a:ext cx="6921360" cy="21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3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 Flop (Jack </a:t>
            </a:r>
            <a:r>
              <a:rPr lang="en-US" dirty="0" err="1" smtClean="0"/>
              <a:t>Kilby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943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28600" y="736560"/>
              <a:ext cx="7569720" cy="5347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40" y="727200"/>
                <a:ext cx="75884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5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05123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Case 1 :  </a:t>
            </a:r>
            <a:r>
              <a:rPr lang="en-US" sz="3600" dirty="0" smtClean="0">
                <a:solidFill>
                  <a:prstClr val="black"/>
                </a:solidFill>
              </a:rPr>
              <a:t>	J </a:t>
            </a:r>
            <a:r>
              <a:rPr lang="en-US" sz="3600" dirty="0">
                <a:solidFill>
                  <a:prstClr val="black"/>
                </a:solidFill>
              </a:rPr>
              <a:t>= 0 </a:t>
            </a:r>
            <a:r>
              <a:rPr lang="en-US" sz="3600" dirty="0" smtClean="0">
                <a:solidFill>
                  <a:prstClr val="black"/>
                </a:solidFill>
              </a:rPr>
              <a:t>,K= </a:t>
            </a:r>
            <a:r>
              <a:rPr lang="en-US" sz="3600" dirty="0">
                <a:solidFill>
                  <a:prstClr val="black"/>
                </a:solidFill>
              </a:rPr>
              <a:t>1 , Q =  &amp; Q’ = </a:t>
            </a:r>
          </a:p>
          <a:p>
            <a:pPr lvl="4"/>
            <a:r>
              <a:rPr lang="en-US" sz="3600" dirty="0">
                <a:solidFill>
                  <a:prstClr val="black"/>
                </a:solidFill>
              </a:rPr>
              <a:t>J</a:t>
            </a:r>
            <a:r>
              <a:rPr lang="en-US" sz="3600" dirty="0" smtClean="0">
                <a:solidFill>
                  <a:prstClr val="black"/>
                </a:solidFill>
              </a:rPr>
              <a:t>= </a:t>
            </a:r>
            <a:r>
              <a:rPr lang="en-US" sz="3600" dirty="0">
                <a:solidFill>
                  <a:prstClr val="black"/>
                </a:solidFill>
              </a:rPr>
              <a:t>0 </a:t>
            </a:r>
            <a:r>
              <a:rPr lang="en-US" sz="3600" dirty="0" smtClean="0">
                <a:solidFill>
                  <a:prstClr val="black"/>
                </a:solidFill>
              </a:rPr>
              <a:t>,K= </a:t>
            </a:r>
            <a:r>
              <a:rPr lang="en-US" sz="3600" dirty="0">
                <a:solidFill>
                  <a:prstClr val="black"/>
                </a:solidFill>
              </a:rPr>
              <a:t>0 , Q =  &amp; Q’ = </a:t>
            </a:r>
          </a:p>
          <a:p>
            <a:pPr lvl="4"/>
            <a:endParaRPr lang="en-US" sz="3600" dirty="0">
              <a:solidFill>
                <a:prstClr val="black"/>
              </a:solidFill>
            </a:endParaRPr>
          </a:p>
          <a:p>
            <a:r>
              <a:rPr lang="en-US" sz="3600" dirty="0">
                <a:solidFill>
                  <a:prstClr val="black"/>
                </a:solidFill>
              </a:rPr>
              <a:t>Case 2 :  </a:t>
            </a:r>
            <a:r>
              <a:rPr lang="en-US" sz="3600" dirty="0" smtClean="0">
                <a:solidFill>
                  <a:prstClr val="black"/>
                </a:solidFill>
              </a:rPr>
              <a:t>	J </a:t>
            </a:r>
            <a:r>
              <a:rPr lang="en-US" sz="3600" dirty="0">
                <a:solidFill>
                  <a:prstClr val="black"/>
                </a:solidFill>
              </a:rPr>
              <a:t>= 1 </a:t>
            </a:r>
            <a:r>
              <a:rPr lang="en-US" sz="3600" dirty="0" smtClean="0">
                <a:solidFill>
                  <a:prstClr val="black"/>
                </a:solidFill>
              </a:rPr>
              <a:t>,K= </a:t>
            </a:r>
            <a:r>
              <a:rPr lang="en-US" sz="3600" dirty="0">
                <a:solidFill>
                  <a:prstClr val="black"/>
                </a:solidFill>
              </a:rPr>
              <a:t>0 , Q =  &amp; Q’ = </a:t>
            </a:r>
          </a:p>
          <a:p>
            <a:pPr lvl="4"/>
            <a:r>
              <a:rPr lang="en-US" sz="3600" dirty="0" smtClean="0">
                <a:solidFill>
                  <a:prstClr val="black"/>
                </a:solidFill>
              </a:rPr>
              <a:t>J = </a:t>
            </a:r>
            <a:r>
              <a:rPr lang="en-US" sz="3600" dirty="0">
                <a:solidFill>
                  <a:prstClr val="black"/>
                </a:solidFill>
              </a:rPr>
              <a:t>0 </a:t>
            </a:r>
            <a:r>
              <a:rPr lang="en-US" sz="3600" dirty="0" smtClean="0">
                <a:solidFill>
                  <a:prstClr val="black"/>
                </a:solidFill>
              </a:rPr>
              <a:t>,K= </a:t>
            </a:r>
            <a:r>
              <a:rPr lang="en-US" sz="3600" dirty="0">
                <a:solidFill>
                  <a:prstClr val="black"/>
                </a:solidFill>
              </a:rPr>
              <a:t>0 , Q =  &amp; Q’ = </a:t>
            </a:r>
          </a:p>
          <a:p>
            <a:pPr lvl="4"/>
            <a:endParaRPr lang="en-US" sz="3600" dirty="0">
              <a:solidFill>
                <a:prstClr val="black"/>
              </a:solidFill>
            </a:endParaRPr>
          </a:p>
          <a:p>
            <a:r>
              <a:rPr lang="en-US" sz="3600" dirty="0">
                <a:solidFill>
                  <a:prstClr val="black"/>
                </a:solidFill>
              </a:rPr>
              <a:t>Case 3 :  </a:t>
            </a:r>
            <a:r>
              <a:rPr lang="en-US" sz="3600" dirty="0" smtClean="0">
                <a:solidFill>
                  <a:prstClr val="black"/>
                </a:solidFill>
              </a:rPr>
              <a:t>	J </a:t>
            </a:r>
            <a:r>
              <a:rPr lang="en-US" sz="3600" dirty="0">
                <a:solidFill>
                  <a:prstClr val="black"/>
                </a:solidFill>
              </a:rPr>
              <a:t>= 1 </a:t>
            </a:r>
            <a:r>
              <a:rPr lang="en-US" sz="3600" dirty="0" smtClean="0">
                <a:solidFill>
                  <a:prstClr val="black"/>
                </a:solidFill>
              </a:rPr>
              <a:t>,K= </a:t>
            </a:r>
            <a:r>
              <a:rPr lang="en-US" sz="3600" dirty="0">
                <a:solidFill>
                  <a:prstClr val="black"/>
                </a:solidFill>
              </a:rPr>
              <a:t>1 , Q =  &amp; Q’ = </a:t>
            </a:r>
          </a:p>
          <a:p>
            <a:pPr lvl="4"/>
            <a:r>
              <a:rPr lang="en-US" sz="3600" dirty="0">
                <a:solidFill>
                  <a:prstClr val="black"/>
                </a:solidFill>
              </a:rPr>
              <a:t>J</a:t>
            </a:r>
            <a:r>
              <a:rPr lang="en-US" sz="3600" dirty="0" smtClean="0">
                <a:solidFill>
                  <a:prstClr val="black"/>
                </a:solidFill>
              </a:rPr>
              <a:t>= </a:t>
            </a:r>
            <a:r>
              <a:rPr lang="en-US" sz="3600" dirty="0">
                <a:solidFill>
                  <a:prstClr val="black"/>
                </a:solidFill>
              </a:rPr>
              <a:t>0 </a:t>
            </a:r>
            <a:r>
              <a:rPr lang="en-US" sz="3600" dirty="0" smtClean="0">
                <a:solidFill>
                  <a:prstClr val="black"/>
                </a:solidFill>
              </a:rPr>
              <a:t>,K= </a:t>
            </a:r>
            <a:r>
              <a:rPr lang="en-US" sz="3600" dirty="0">
                <a:solidFill>
                  <a:prstClr val="black"/>
                </a:solidFill>
              </a:rPr>
              <a:t>0 ,  Q =  &amp; Q’ =</a:t>
            </a:r>
          </a:p>
          <a:p>
            <a:pPr lvl="4"/>
            <a:r>
              <a:rPr lang="en-US" sz="3600" dirty="0">
                <a:solidFill>
                  <a:prstClr val="black"/>
                </a:solidFill>
              </a:rPr>
              <a:t>		 Q =  &amp; Q’ = </a:t>
            </a:r>
          </a:p>
        </p:txBody>
      </p:sp>
    </p:spTree>
    <p:extLst>
      <p:ext uri="{BB962C8B-B14F-4D97-AF65-F5344CB8AC3E}">
        <p14:creationId xmlns:p14="http://schemas.microsoft.com/office/powerpoint/2010/main" val="2369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In such situation, the </a:t>
            </a:r>
            <a:r>
              <a:rPr lang="en-US" b="1" dirty="0"/>
              <a:t>Quartz Crystal</a:t>
            </a:r>
            <a:r>
              <a:rPr lang="en-US" dirty="0"/>
              <a:t> is used. Quartz </a:t>
            </a:r>
            <a:r>
              <a:rPr lang="en-US" dirty="0" smtClean="0"/>
              <a:t>is composed </a:t>
            </a:r>
            <a:r>
              <a:rPr lang="en-US" dirty="0"/>
              <a:t>of silicon and Oxygen </a:t>
            </a:r>
            <a:r>
              <a:rPr lang="en-US" dirty="0" smtClean="0"/>
              <a:t>atoms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/>
              <a:t>Piezo-electric</a:t>
            </a:r>
            <a:r>
              <a:rPr lang="en-US" dirty="0"/>
              <a:t> </a:t>
            </a:r>
            <a:r>
              <a:rPr lang="en-US" dirty="0" smtClean="0"/>
              <a:t>effect</a:t>
            </a:r>
          </a:p>
          <a:p>
            <a:endParaRPr lang="en-US" dirty="0"/>
          </a:p>
          <a:p>
            <a:r>
              <a:rPr lang="en-US" dirty="0" smtClean="0"/>
              <a:t> When </a:t>
            </a:r>
            <a:r>
              <a:rPr lang="en-US" dirty="0"/>
              <a:t>voltage source is applied across it, it will change shape and produce mechanical forces, and the mechanical forces revert back, and produce electrical </a:t>
            </a:r>
            <a:r>
              <a:rPr lang="en-US" dirty="0" smtClean="0"/>
              <a:t>charge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it is referred as </a:t>
            </a:r>
            <a:r>
              <a:rPr lang="en-US" b="1" dirty="0"/>
              <a:t>Transducers.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85800"/>
            <a:ext cx="7696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936800" y="831960"/>
              <a:ext cx="1086120" cy="32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960" y="768240"/>
                <a:ext cx="11181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549600" y="844560"/>
              <a:ext cx="1175400" cy="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3760" y="781200"/>
                <a:ext cx="1207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5124600" y="851040"/>
              <a:ext cx="1073520" cy="32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8760" y="787320"/>
                <a:ext cx="11052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6648480" y="755640"/>
              <a:ext cx="1099080" cy="89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2640" y="692280"/>
                <a:ext cx="1130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3797280" y="3333600"/>
              <a:ext cx="1657800" cy="1823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81440" y="3270240"/>
                <a:ext cx="1689480" cy="19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4159440" y="1714680"/>
              <a:ext cx="1321200" cy="317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43600" y="1650960"/>
                <a:ext cx="13528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6096240" y="1892160"/>
              <a:ext cx="730440" cy="108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0400" y="1828800"/>
                <a:ext cx="7621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2610000" y="2031840"/>
              <a:ext cx="1346400" cy="153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94160" y="1968480"/>
                <a:ext cx="13780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1378080" y="2190600"/>
              <a:ext cx="2121120" cy="702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62240" y="2127240"/>
                <a:ext cx="2152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1339920" y="2203560"/>
              <a:ext cx="2756160" cy="511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24080" y="2139840"/>
                <a:ext cx="2788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1028880" y="463680"/>
              <a:ext cx="7563240" cy="3873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520" y="454320"/>
                <a:ext cx="7581960" cy="38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/>
              <p14:cNvContentPartPr/>
              <p14:nvPr/>
            </p14:nvContentPartPr>
            <p14:xfrm>
              <a:off x="1498680" y="965160"/>
              <a:ext cx="95760" cy="997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82840" y="901800"/>
                <a:ext cx="127440" cy="11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/>
              <p14:cNvContentPartPr/>
              <p14:nvPr/>
            </p14:nvContentPartPr>
            <p14:xfrm>
              <a:off x="3124440" y="1117440"/>
              <a:ext cx="25560" cy="8830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08600" y="1054080"/>
                <a:ext cx="5724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/>
              <p14:cNvContentPartPr/>
              <p14:nvPr/>
            </p14:nvContentPartPr>
            <p14:xfrm>
              <a:off x="8248680" y="844560"/>
              <a:ext cx="51120" cy="991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32840" y="781200"/>
                <a:ext cx="82800" cy="11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/>
              <p14:cNvContentPartPr/>
              <p14:nvPr/>
            </p14:nvContentPartPr>
            <p14:xfrm>
              <a:off x="8140680" y="1657440"/>
              <a:ext cx="438480" cy="2480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24840" y="1593720"/>
                <a:ext cx="4705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/>
              <p14:cNvContentPartPr/>
              <p14:nvPr/>
            </p14:nvContentPartPr>
            <p14:xfrm>
              <a:off x="1549440" y="755640"/>
              <a:ext cx="6153480" cy="4766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40080" y="746280"/>
                <a:ext cx="6172200" cy="4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28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F = 1 / t</a:t>
            </a:r>
          </a:p>
          <a:p>
            <a:pPr marL="0" indent="0">
              <a:buNone/>
            </a:pPr>
            <a:r>
              <a:rPr lang="en-US" dirty="0" smtClean="0"/>
              <a:t>Where, </a:t>
            </a:r>
          </a:p>
          <a:p>
            <a:pPr marL="0" indent="0">
              <a:buNone/>
            </a:pPr>
            <a:r>
              <a:rPr lang="en-US" dirty="0" smtClean="0"/>
              <a:t>F is frequency and t is total time period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Duty Cycle </a:t>
            </a:r>
            <a:r>
              <a:rPr lang="en-US" dirty="0" smtClean="0"/>
              <a:t>= 50 %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=Signal / total time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62320" y="5518080"/>
              <a:ext cx="228960" cy="6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6480" y="5454720"/>
                <a:ext cx="2606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400480" y="5797440"/>
              <a:ext cx="324000" cy="13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640" y="5734080"/>
                <a:ext cx="35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835440" y="5270400"/>
              <a:ext cx="330480" cy="673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9600" y="5207040"/>
                <a:ext cx="36252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4584960" y="5321160"/>
              <a:ext cx="419400" cy="495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69120" y="5257800"/>
                <a:ext cx="45108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4362480" y="5556240"/>
              <a:ext cx="629280" cy="12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46640" y="5492880"/>
                <a:ext cx="660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3079800" y="5200560"/>
              <a:ext cx="228960" cy="540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3960" y="5137200"/>
                <a:ext cx="2606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2927520" y="5391000"/>
              <a:ext cx="375120" cy="45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1680" y="5327640"/>
                <a:ext cx="406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3409920" y="5207040"/>
              <a:ext cx="165600" cy="489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4080" y="5143680"/>
                <a:ext cx="19728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3683160" y="5321160"/>
              <a:ext cx="209880" cy="387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7320" y="5257800"/>
                <a:ext cx="2415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6108840" y="3587760"/>
              <a:ext cx="317880" cy="12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93000" y="3524400"/>
                <a:ext cx="3495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6134400" y="3930480"/>
              <a:ext cx="53352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8200" y="3867120"/>
                <a:ext cx="565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7004160" y="3137040"/>
              <a:ext cx="82800" cy="3304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88320" y="3073320"/>
                <a:ext cx="1144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7315200" y="3340080"/>
              <a:ext cx="153000" cy="692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99360" y="3276720"/>
                <a:ext cx="18468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7702560" y="3695760"/>
              <a:ext cx="425880" cy="489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86720" y="3632040"/>
                <a:ext cx="45756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5467320" y="2654280"/>
              <a:ext cx="3016800" cy="2610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1480" y="2590920"/>
                <a:ext cx="3048480" cy="27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3936960" y="3467160"/>
              <a:ext cx="1867320" cy="133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21120" y="3403440"/>
                <a:ext cx="1899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3746520" y="3193920"/>
              <a:ext cx="788040" cy="8132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30680" y="3130560"/>
                <a:ext cx="81972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1536840" y="3168720"/>
              <a:ext cx="2457720" cy="12384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21000" y="3105000"/>
                <a:ext cx="2489400" cy="13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-514080" y="2451240"/>
              <a:ext cx="9004680" cy="3841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-523440" y="2441880"/>
                <a:ext cx="9023400" cy="38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6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153400" cy="21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9000"/>
            <a:ext cx="82296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Triggering type –</a:t>
            </a:r>
          </a:p>
          <a:p>
            <a:pPr marL="514350" indent="-514350">
              <a:buAutoNum type="arabicPeriod"/>
            </a:pPr>
            <a:r>
              <a:rPr lang="en-US" dirty="0" smtClean="0"/>
              <a:t>Level </a:t>
            </a:r>
          </a:p>
          <a:p>
            <a:pPr marL="514350" indent="-514350">
              <a:buAutoNum type="arabicPeriod"/>
            </a:pPr>
            <a:r>
              <a:rPr lang="en-US" dirty="0" smtClean="0"/>
              <a:t>Edge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784520" y="870120"/>
              <a:ext cx="1175040" cy="235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8680" y="806400"/>
                <a:ext cx="12067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581640" y="895320"/>
              <a:ext cx="1130400" cy="70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5800" y="831960"/>
                <a:ext cx="11620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594240" y="914400"/>
              <a:ext cx="933840" cy="12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8400" y="851040"/>
                <a:ext cx="965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5238720" y="863640"/>
              <a:ext cx="1175400" cy="95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2880" y="799920"/>
                <a:ext cx="1207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6966000" y="806400"/>
              <a:ext cx="1105200" cy="82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0160" y="743040"/>
                <a:ext cx="1136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1257480" y="2597040"/>
              <a:ext cx="7601400" cy="222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41640" y="2533680"/>
                <a:ext cx="76330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/>
              <p14:cNvContentPartPr/>
              <p14:nvPr/>
            </p14:nvContentPartPr>
            <p14:xfrm>
              <a:off x="1162080" y="2482920"/>
              <a:ext cx="279720" cy="6922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6240" y="2419200"/>
                <a:ext cx="31140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8864640" y="2489040"/>
              <a:ext cx="70200" cy="7308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48800" y="2425680"/>
                <a:ext cx="10188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3969000" y="2857680"/>
              <a:ext cx="552600" cy="495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53160" y="2793960"/>
                <a:ext cx="58428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3676680" y="3054240"/>
              <a:ext cx="572040" cy="45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60840" y="2990880"/>
                <a:ext cx="603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/>
              <p14:cNvContentPartPr/>
              <p14:nvPr/>
            </p14:nvContentPartPr>
            <p14:xfrm>
              <a:off x="1060560" y="38160"/>
              <a:ext cx="8166600" cy="372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1200" y="28800"/>
                <a:ext cx="8185320" cy="37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/>
              <p14:cNvContentPartPr/>
              <p14:nvPr/>
            </p14:nvContentPartPr>
            <p14:xfrm>
              <a:off x="3505320" y="863640"/>
              <a:ext cx="1359360" cy="222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89480" y="799920"/>
                <a:ext cx="13910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/>
              <p14:cNvContentPartPr/>
              <p14:nvPr/>
            </p14:nvContentPartPr>
            <p14:xfrm>
              <a:off x="5149800" y="857160"/>
              <a:ext cx="1937160" cy="120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33960" y="793800"/>
                <a:ext cx="1968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/>
              <p14:cNvContentPartPr/>
              <p14:nvPr/>
            </p14:nvContentPartPr>
            <p14:xfrm>
              <a:off x="6591600" y="927000"/>
              <a:ext cx="1791000" cy="108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75400" y="863640"/>
                <a:ext cx="1823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/>
              <p14:cNvContentPartPr/>
              <p14:nvPr/>
            </p14:nvContentPartPr>
            <p14:xfrm>
              <a:off x="2654280" y="946080"/>
              <a:ext cx="16560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38440" y="882720"/>
                <a:ext cx="1972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/>
              <p14:cNvContentPartPr/>
              <p14:nvPr/>
            </p14:nvContentPartPr>
            <p14:xfrm>
              <a:off x="4845240" y="558720"/>
              <a:ext cx="203400" cy="1465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29400" y="495360"/>
                <a:ext cx="2350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/>
              <p14:cNvContentPartPr/>
              <p14:nvPr/>
            </p14:nvContentPartPr>
            <p14:xfrm>
              <a:off x="4908600" y="558720"/>
              <a:ext cx="311760" cy="3369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760" y="495360"/>
                <a:ext cx="3434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/>
              <p14:cNvContentPartPr/>
              <p14:nvPr/>
            </p14:nvContentPartPr>
            <p14:xfrm>
              <a:off x="5207040" y="825480"/>
              <a:ext cx="1105200" cy="1148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200" y="762120"/>
                <a:ext cx="11368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/>
              <p14:cNvContentPartPr/>
              <p14:nvPr/>
            </p14:nvContentPartPr>
            <p14:xfrm>
              <a:off x="5340600" y="641520"/>
              <a:ext cx="984600" cy="255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24760" y="577800"/>
                <a:ext cx="1016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/>
              <p14:cNvContentPartPr/>
              <p14:nvPr/>
            </p14:nvContentPartPr>
            <p14:xfrm>
              <a:off x="717840" y="4280040"/>
              <a:ext cx="1283040" cy="82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1640" y="4216320"/>
                <a:ext cx="13150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/>
              <p14:cNvContentPartPr/>
              <p14:nvPr/>
            </p14:nvContentPartPr>
            <p14:xfrm>
              <a:off x="3213360" y="2679840"/>
              <a:ext cx="1702080" cy="14097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97520" y="2616120"/>
                <a:ext cx="1733760" cy="15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/>
              <p14:cNvContentPartPr/>
              <p14:nvPr/>
            </p14:nvContentPartPr>
            <p14:xfrm>
              <a:off x="3200400" y="774720"/>
              <a:ext cx="3264480" cy="3052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91040" y="765360"/>
                <a:ext cx="328320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9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SR NOR Latch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310755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648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98760" y="825480"/>
              <a:ext cx="5384880" cy="3715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400" y="816120"/>
                <a:ext cx="5403600" cy="37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609840" y="374760"/>
              <a:ext cx="8407800" cy="5588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480" y="365400"/>
                <a:ext cx="8426520" cy="56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6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310755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4648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93760" y="635040"/>
              <a:ext cx="7646040" cy="4712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400" y="625680"/>
                <a:ext cx="7664760" cy="47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7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310755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4648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46400" y="977760"/>
              <a:ext cx="7518600" cy="4852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7040" y="968400"/>
                <a:ext cx="7537320" cy="48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3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202</Words>
  <Application>Microsoft Office PowerPoint</Application>
  <PresentationFormat>On-screen Show (4:3)</PresentationFormat>
  <Paragraphs>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Clock</vt:lpstr>
      <vt:lpstr>PowerPoint Presentation</vt:lpstr>
      <vt:lpstr>PowerPoint Presentation</vt:lpstr>
      <vt:lpstr>PowerPoint Presentation</vt:lpstr>
      <vt:lpstr>PowerPoint Presentation</vt:lpstr>
      <vt:lpstr>SR NOR Latch</vt:lpstr>
      <vt:lpstr>PowerPoint Presentation</vt:lpstr>
      <vt:lpstr>PowerPoint Presentation</vt:lpstr>
      <vt:lpstr>PowerPoint Presentation</vt:lpstr>
      <vt:lpstr>PowerPoint Presentation</vt:lpstr>
      <vt:lpstr>SR NAND Latch</vt:lpstr>
      <vt:lpstr>PowerPoint Presentation</vt:lpstr>
      <vt:lpstr>S-R Flip Flop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JK Flip Flop (Jack Kilby)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</dc:creator>
  <cp:lastModifiedBy>swapnin</cp:lastModifiedBy>
  <cp:revision>58</cp:revision>
  <dcterms:created xsi:type="dcterms:W3CDTF">2006-08-16T00:00:00Z</dcterms:created>
  <dcterms:modified xsi:type="dcterms:W3CDTF">2020-10-15T06:46:16Z</dcterms:modified>
</cp:coreProperties>
</file>