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112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2645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7999"/>
                </a:moveTo>
                <a:lnTo>
                  <a:pt x="3179" y="6857999"/>
                </a:lnTo>
                <a:lnTo>
                  <a:pt x="317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E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0" y="6857999"/>
                </a:moveTo>
                <a:lnTo>
                  <a:pt x="104774" y="6857999"/>
                </a:lnTo>
                <a:lnTo>
                  <a:pt x="104774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5399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198" y="6857999"/>
                </a:lnTo>
                <a:lnTo>
                  <a:pt x="76198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1415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7999"/>
                </a:moveTo>
                <a:lnTo>
                  <a:pt x="77784" y="6857999"/>
                </a:lnTo>
                <a:lnTo>
                  <a:pt x="77784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D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25208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428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90918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11429">
            <a:solidFill>
              <a:srgbClr val="FE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831595" y="1025901"/>
            <a:ext cx="708977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4400" spc="10" dirty="0">
                <a:latin typeface="Times New Roman"/>
                <a:cs typeface="Times New Roman"/>
              </a:rPr>
              <a:t>P</a:t>
            </a:r>
            <a:r>
              <a:rPr sz="3500" spc="10" dirty="0">
                <a:latin typeface="Times New Roman"/>
                <a:cs typeface="Times New Roman"/>
              </a:rPr>
              <a:t>ROGRAMMING </a:t>
            </a:r>
            <a:r>
              <a:rPr sz="4400" spc="5" dirty="0">
                <a:latin typeface="Times New Roman"/>
                <a:cs typeface="Times New Roman"/>
              </a:rPr>
              <a:t>T</a:t>
            </a:r>
            <a:r>
              <a:rPr sz="3500" spc="5" dirty="0">
                <a:latin typeface="Times New Roman"/>
                <a:cs typeface="Times New Roman"/>
              </a:rPr>
              <a:t>ECHNIQUES</a:t>
            </a:r>
            <a:r>
              <a:rPr sz="4400" spc="5" dirty="0">
                <a:latin typeface="Times New Roman"/>
                <a:cs typeface="Times New Roman"/>
              </a:rPr>
              <a:t>:  </a:t>
            </a:r>
            <a:r>
              <a:rPr sz="4400" spc="10" dirty="0">
                <a:latin typeface="Times New Roman"/>
                <a:cs typeface="Times New Roman"/>
              </a:rPr>
              <a:t>L</a:t>
            </a:r>
            <a:r>
              <a:rPr sz="3500" spc="10" dirty="0">
                <a:latin typeface="Times New Roman"/>
                <a:cs typeface="Times New Roman"/>
              </a:rPr>
              <a:t>OOPING</a:t>
            </a:r>
            <a:r>
              <a:rPr sz="4400" spc="10" dirty="0">
                <a:latin typeface="Times New Roman"/>
                <a:cs typeface="Times New Roman"/>
              </a:rPr>
              <a:t>, C</a:t>
            </a:r>
            <a:r>
              <a:rPr sz="3500" spc="10" dirty="0">
                <a:latin typeface="Times New Roman"/>
                <a:cs typeface="Times New Roman"/>
              </a:rPr>
              <a:t>OUNTING AND  </a:t>
            </a:r>
            <a:r>
              <a:rPr sz="4400" spc="5" dirty="0">
                <a:latin typeface="Times New Roman"/>
                <a:cs typeface="Times New Roman"/>
              </a:rPr>
              <a:t>I</a:t>
            </a:r>
            <a:r>
              <a:rPr sz="3500" spc="5" dirty="0">
                <a:latin typeface="Times New Roman"/>
                <a:cs typeface="Times New Roman"/>
              </a:rPr>
              <a:t>NDEXING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7620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 smtClean="0"/>
              <a:t>L</a:t>
            </a:r>
            <a:r>
              <a:rPr sz="3600" dirty="0" smtClean="0"/>
              <a:t>OOPING</a:t>
            </a:r>
            <a:r>
              <a:rPr sz="3600" dirty="0"/>
              <a:t>, </a:t>
            </a:r>
            <a:r>
              <a:rPr sz="3600" spc="-5" dirty="0"/>
              <a:t>COUNTING </a:t>
            </a:r>
            <a:r>
              <a:rPr sz="3600" dirty="0"/>
              <a:t>AND</a:t>
            </a:r>
            <a:r>
              <a:rPr sz="3600" spc="270" dirty="0"/>
              <a:t> </a:t>
            </a:r>
            <a:r>
              <a:rPr sz="3600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1598"/>
            <a:ext cx="7310120" cy="161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Continuous </a:t>
            </a:r>
            <a:r>
              <a:rPr sz="2400" dirty="0">
                <a:latin typeface="Century Schoolbook"/>
                <a:cs typeface="Century Schoolbook"/>
              </a:rPr>
              <a:t>loop-repeat </a:t>
            </a:r>
            <a:r>
              <a:rPr sz="2400" spc="-5" dirty="0">
                <a:latin typeface="Century Schoolbook"/>
                <a:cs typeface="Century Schoolbook"/>
              </a:rPr>
              <a:t>task</a:t>
            </a:r>
            <a:r>
              <a:rPr sz="2400" spc="-95" dirty="0">
                <a:latin typeface="Century Schoolbook"/>
                <a:cs typeface="Century Schoolbook"/>
              </a:rPr>
              <a:t> </a:t>
            </a:r>
            <a:r>
              <a:rPr sz="2400" dirty="0">
                <a:latin typeface="Century Schoolbook"/>
                <a:cs typeface="Century Schoolbook"/>
              </a:rPr>
              <a:t>continuously</a:t>
            </a:r>
            <a:endParaRPr sz="2400">
              <a:latin typeface="Century Schoolbook"/>
              <a:cs typeface="Century Schoolbook"/>
            </a:endParaRPr>
          </a:p>
          <a:p>
            <a:pPr marL="285115" marR="5080" indent="-272415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-5" dirty="0">
                <a:latin typeface="Century Schoolbook"/>
                <a:cs typeface="Century Schoolbook"/>
              </a:rPr>
              <a:t>Conditional loop-repeats </a:t>
            </a:r>
            <a:r>
              <a:rPr sz="2400" dirty="0">
                <a:latin typeface="Century Schoolbook"/>
                <a:cs typeface="Century Schoolbook"/>
              </a:rPr>
              <a:t>a </a:t>
            </a:r>
            <a:r>
              <a:rPr sz="2400" spc="-5" dirty="0">
                <a:latin typeface="Century Schoolbook"/>
                <a:cs typeface="Century Schoolbook"/>
              </a:rPr>
              <a:t>task </a:t>
            </a:r>
            <a:r>
              <a:rPr sz="2400" dirty="0">
                <a:latin typeface="Century Schoolbook"/>
                <a:cs typeface="Century Schoolbook"/>
              </a:rPr>
              <a:t>until </a:t>
            </a:r>
            <a:r>
              <a:rPr sz="2400" spc="-5" dirty="0">
                <a:latin typeface="Century Schoolbook"/>
                <a:cs typeface="Century Schoolbook"/>
              </a:rPr>
              <a:t>certain data  </a:t>
            </a:r>
            <a:r>
              <a:rPr sz="2400" dirty="0">
                <a:latin typeface="Century Schoolbook"/>
                <a:cs typeface="Century Schoolbook"/>
              </a:rPr>
              <a:t>conditions </a:t>
            </a:r>
            <a:r>
              <a:rPr sz="2400" spc="-5" dirty="0">
                <a:latin typeface="Century Schoolbook"/>
                <a:cs typeface="Century Schoolbook"/>
              </a:rPr>
              <a:t>are</a:t>
            </a:r>
            <a:r>
              <a:rPr sz="2400" spc="-120" dirty="0">
                <a:latin typeface="Century Schoolbook"/>
                <a:cs typeface="Century Schoolbook"/>
              </a:rPr>
              <a:t> </a:t>
            </a:r>
            <a:r>
              <a:rPr sz="2400" spc="-5" dirty="0">
                <a:latin typeface="Century Schoolbook"/>
                <a:cs typeface="Century Schoolbook"/>
              </a:rPr>
              <a:t>met.</a:t>
            </a:r>
            <a:endParaRPr sz="2400">
              <a:latin typeface="Century Schoolbook"/>
              <a:cs typeface="Century Schoolbook"/>
            </a:endParaRPr>
          </a:p>
          <a:p>
            <a:pPr marL="285115" indent="-272415">
              <a:lnSpc>
                <a:spcPct val="100000"/>
              </a:lnSpc>
              <a:spcBef>
                <a:spcPts val="585"/>
              </a:spcBef>
              <a:buClr>
                <a:srgbClr val="FE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-5" dirty="0">
                <a:latin typeface="Century Schoolbook"/>
                <a:cs typeface="Century Schoolbook"/>
              </a:rPr>
              <a:t>Flowchart of continuous</a:t>
            </a:r>
            <a:r>
              <a:rPr sz="2400" b="1" spc="10" dirty="0">
                <a:latin typeface="Century Schoolbook"/>
                <a:cs typeface="Century Schoolbook"/>
              </a:rPr>
              <a:t> </a:t>
            </a:r>
            <a:r>
              <a:rPr sz="2400" b="1" spc="-5" dirty="0">
                <a:latin typeface="Century Schoolbook"/>
                <a:cs typeface="Century Schoolbook"/>
              </a:rPr>
              <a:t>loop</a:t>
            </a:r>
            <a:endParaRPr sz="240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3505200"/>
            <a:ext cx="268605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7620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dirty="0"/>
              <a:t>L</a:t>
            </a:r>
            <a:r>
              <a:rPr sz="3600" dirty="0" smtClean="0"/>
              <a:t>OOPING</a:t>
            </a:r>
            <a:r>
              <a:rPr sz="3600" dirty="0"/>
              <a:t>, </a:t>
            </a:r>
            <a:r>
              <a:rPr sz="3600" spc="-5" dirty="0"/>
              <a:t>COUNTING </a:t>
            </a:r>
            <a:r>
              <a:rPr sz="3600" dirty="0"/>
              <a:t>AND</a:t>
            </a:r>
            <a:r>
              <a:rPr sz="3600" spc="270" dirty="0"/>
              <a:t> </a:t>
            </a:r>
            <a:r>
              <a:rPr sz="3600" dirty="0"/>
              <a:t>INDEXING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001000" cy="402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>
              <a:lnSpc>
                <a:spcPct val="100400"/>
              </a:lnSpc>
              <a:tabLst>
                <a:tab pos="2369185" algn="l"/>
                <a:tab pos="4210050" algn="l"/>
                <a:tab pos="4667250" algn="l"/>
                <a:tab pos="5870575" algn="l"/>
                <a:tab pos="6182995" algn="l"/>
              </a:tabLst>
            </a:pPr>
            <a:r>
              <a:rPr lang="en-US" b="1" spc="-5" dirty="0">
                <a:latin typeface="Century Schoolbook"/>
                <a:cs typeface="Century Schoolbook"/>
              </a:rPr>
              <a:t>Looping-In this technique, the program </a:t>
            </a:r>
            <a:r>
              <a:rPr lang="en-US" b="1" spc="-5" dirty="0" smtClean="0">
                <a:latin typeface="Century Schoolbook"/>
                <a:cs typeface="Century Schoolbook"/>
              </a:rPr>
              <a:t>is instructed </a:t>
            </a:r>
            <a:r>
              <a:rPr lang="en-US" b="1" spc="-5" dirty="0">
                <a:latin typeface="Century Schoolbook"/>
                <a:cs typeface="Century Schoolbook"/>
              </a:rPr>
              <a:t>to execute certain set </a:t>
            </a:r>
            <a:r>
              <a:rPr lang="en-US" b="1" spc="-5" dirty="0" smtClean="0">
                <a:latin typeface="Century Schoolbook"/>
                <a:cs typeface="Century Schoolbook"/>
              </a:rPr>
              <a:t>of instructions </a:t>
            </a:r>
            <a:r>
              <a:rPr lang="en-US" b="1" spc="-5" dirty="0">
                <a:latin typeface="Century Schoolbook"/>
                <a:cs typeface="Century Schoolbook"/>
              </a:rPr>
              <a:t>repeatedly to execute a </a:t>
            </a:r>
            <a:r>
              <a:rPr lang="en-US" b="1" spc="-5" dirty="0" smtClean="0">
                <a:latin typeface="Century Schoolbook"/>
                <a:cs typeface="Century Schoolbook"/>
              </a:rPr>
              <a:t>particular task </a:t>
            </a:r>
            <a:r>
              <a:rPr lang="en-US" b="1" spc="-5" dirty="0">
                <a:latin typeface="Century Schoolbook"/>
                <a:cs typeface="Century Schoolbook"/>
              </a:rPr>
              <a:t>number of times.</a:t>
            </a:r>
          </a:p>
          <a:p>
            <a:pPr marL="295910" marR="5080">
              <a:lnSpc>
                <a:spcPct val="100400"/>
              </a:lnSpc>
              <a:tabLst>
                <a:tab pos="2369185" algn="l"/>
                <a:tab pos="4210050" algn="l"/>
                <a:tab pos="4667250" algn="l"/>
                <a:tab pos="5870575" algn="l"/>
                <a:tab pos="6182995" algn="l"/>
              </a:tabLst>
            </a:pPr>
            <a:endParaRPr lang="en-US" b="1" spc="-5" dirty="0" smtClean="0">
              <a:latin typeface="Century Schoolbook"/>
              <a:cs typeface="Century Schoolbook"/>
            </a:endParaRPr>
          </a:p>
          <a:p>
            <a:pPr marL="295910" marR="5080" indent="-283210">
              <a:lnSpc>
                <a:spcPct val="100000"/>
              </a:lnSpc>
              <a:spcBef>
                <a:spcPts val="590"/>
              </a:spcBef>
              <a:buClr>
                <a:srgbClr val="FE8537"/>
              </a:buClr>
              <a:buSzPct val="68750"/>
              <a:buFont typeface="Wingdings 2"/>
              <a:buChar char=""/>
              <a:tabLst>
                <a:tab pos="296545" algn="l"/>
              </a:tabLst>
            </a:pPr>
            <a:r>
              <a:rPr b="1" spc="-5" dirty="0" smtClean="0">
                <a:latin typeface="Century Schoolbook"/>
                <a:cs typeface="Century Schoolbook"/>
              </a:rPr>
              <a:t>Counting-This </a:t>
            </a:r>
            <a:r>
              <a:rPr b="1" dirty="0">
                <a:latin typeface="Century Schoolbook"/>
                <a:cs typeface="Century Schoolbook"/>
              </a:rPr>
              <a:t>technique </a:t>
            </a:r>
            <a:r>
              <a:rPr b="1" spc="-5" dirty="0">
                <a:latin typeface="Century Schoolbook"/>
                <a:cs typeface="Century Schoolbook"/>
              </a:rPr>
              <a:t>allows </a:t>
            </a:r>
            <a:r>
              <a:rPr b="1" dirty="0">
                <a:latin typeface="Century Schoolbook"/>
                <a:cs typeface="Century Schoolbook"/>
              </a:rPr>
              <a:t>programmer  to </a:t>
            </a:r>
            <a:r>
              <a:rPr b="1" spc="-5" dirty="0">
                <a:latin typeface="Century Schoolbook"/>
                <a:cs typeface="Century Schoolbook"/>
              </a:rPr>
              <a:t>count how </a:t>
            </a:r>
            <a:r>
              <a:rPr b="1" dirty="0">
                <a:latin typeface="Century Schoolbook"/>
                <a:cs typeface="Century Schoolbook"/>
              </a:rPr>
              <a:t>many times the </a:t>
            </a:r>
            <a:r>
              <a:rPr b="1" spc="-5" dirty="0">
                <a:latin typeface="Century Schoolbook"/>
                <a:cs typeface="Century Schoolbook"/>
              </a:rPr>
              <a:t>instruction/set  </a:t>
            </a:r>
            <a:r>
              <a:rPr b="1" dirty="0">
                <a:latin typeface="Century Schoolbook"/>
                <a:cs typeface="Century Schoolbook"/>
              </a:rPr>
              <a:t>of </a:t>
            </a:r>
            <a:r>
              <a:rPr b="1" spc="-5" dirty="0">
                <a:latin typeface="Century Schoolbook"/>
                <a:cs typeface="Century Schoolbook"/>
              </a:rPr>
              <a:t>instructions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executed</a:t>
            </a:r>
            <a:r>
              <a:rPr spc="-5" dirty="0" smtClean="0"/>
              <a:t>.</a:t>
            </a:r>
            <a:endParaRPr lang="en-US" spc="-5" dirty="0" smtClean="0"/>
          </a:p>
          <a:p>
            <a:pPr marL="295910" marR="5080" indent="-28321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 2"/>
              <a:buChar char=""/>
              <a:tabLst>
                <a:tab pos="296545" algn="l"/>
              </a:tabLst>
            </a:pPr>
            <a:endParaRPr lang="en-US" b="1" spc="-5" dirty="0" smtClean="0">
              <a:latin typeface="Century Schoolbook"/>
              <a:cs typeface="Century Schoolbook"/>
            </a:endParaRPr>
          </a:p>
          <a:p>
            <a:pPr marL="295910" marR="5080" indent="-283210">
              <a:lnSpc>
                <a:spcPct val="100000"/>
              </a:lnSpc>
              <a:spcBef>
                <a:spcPts val="600"/>
              </a:spcBef>
              <a:buClr>
                <a:srgbClr val="FE8537"/>
              </a:buClr>
              <a:buSzPct val="68750"/>
              <a:buFont typeface="Wingdings 2"/>
              <a:buChar char=""/>
              <a:tabLst>
                <a:tab pos="296545" algn="l"/>
              </a:tabLst>
            </a:pPr>
            <a:r>
              <a:rPr b="1" spc="-5" dirty="0" smtClean="0">
                <a:latin typeface="Century Schoolbook"/>
                <a:cs typeface="Century Schoolbook"/>
              </a:rPr>
              <a:t>Indexing-This </a:t>
            </a:r>
            <a:r>
              <a:rPr b="1" dirty="0">
                <a:latin typeface="Century Schoolbook"/>
                <a:cs typeface="Century Schoolbook"/>
              </a:rPr>
              <a:t>technique allows programmer  to point </a:t>
            </a:r>
            <a:r>
              <a:rPr b="1" spc="5" dirty="0">
                <a:latin typeface="Century Schoolbook"/>
                <a:cs typeface="Century Schoolbook"/>
              </a:rPr>
              <a:t>or </a:t>
            </a:r>
            <a:r>
              <a:rPr b="1" dirty="0">
                <a:latin typeface="Century Schoolbook"/>
                <a:cs typeface="Century Schoolbook"/>
              </a:rPr>
              <a:t>refer </a:t>
            </a:r>
            <a:r>
              <a:rPr b="1" spc="5" dirty="0">
                <a:latin typeface="Century Schoolbook"/>
                <a:cs typeface="Century Schoolbook"/>
              </a:rPr>
              <a:t>the </a:t>
            </a:r>
            <a:r>
              <a:rPr b="1" dirty="0">
                <a:latin typeface="Century Schoolbook"/>
                <a:cs typeface="Century Schoolbook"/>
              </a:rPr>
              <a:t>data stored in sequential  memory </a:t>
            </a:r>
            <a:r>
              <a:rPr dirty="0"/>
              <a:t>location one </a:t>
            </a:r>
            <a:r>
              <a:rPr spc="-5" dirty="0"/>
              <a:t>by</a:t>
            </a:r>
            <a:r>
              <a:rPr spc="-135" dirty="0"/>
              <a:t> </a:t>
            </a:r>
            <a:r>
              <a:rPr spc="-5" dirty="0"/>
              <a:t>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0" y="4191000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1219199" y="0"/>
                </a:moveTo>
                <a:lnTo>
                  <a:pt x="1144927" y="486"/>
                </a:lnTo>
                <a:lnTo>
                  <a:pt x="1071832" y="1927"/>
                </a:lnTo>
                <a:lnTo>
                  <a:pt x="1000042" y="4296"/>
                </a:lnTo>
                <a:lnTo>
                  <a:pt x="929684" y="7563"/>
                </a:lnTo>
                <a:lnTo>
                  <a:pt x="860885" y="11701"/>
                </a:lnTo>
                <a:lnTo>
                  <a:pt x="793774" y="16682"/>
                </a:lnTo>
                <a:lnTo>
                  <a:pt x="728477" y="22479"/>
                </a:lnTo>
                <a:lnTo>
                  <a:pt x="665122" y="29063"/>
                </a:lnTo>
                <a:lnTo>
                  <a:pt x="603838" y="36407"/>
                </a:lnTo>
                <a:lnTo>
                  <a:pt x="544750" y="44482"/>
                </a:lnTo>
                <a:lnTo>
                  <a:pt x="487987" y="53262"/>
                </a:lnTo>
                <a:lnTo>
                  <a:pt x="433677" y="62717"/>
                </a:lnTo>
                <a:lnTo>
                  <a:pt x="381946" y="72820"/>
                </a:lnTo>
                <a:lnTo>
                  <a:pt x="332923" y="83543"/>
                </a:lnTo>
                <a:lnTo>
                  <a:pt x="286734" y="94859"/>
                </a:lnTo>
                <a:lnTo>
                  <a:pt x="243508" y="106739"/>
                </a:lnTo>
                <a:lnTo>
                  <a:pt x="203371" y="119156"/>
                </a:lnTo>
                <a:lnTo>
                  <a:pt x="166452" y="132081"/>
                </a:lnTo>
                <a:lnTo>
                  <a:pt x="102776" y="159346"/>
                </a:lnTo>
                <a:lnTo>
                  <a:pt x="53499" y="188312"/>
                </a:lnTo>
                <a:lnTo>
                  <a:pt x="19642" y="218754"/>
                </a:lnTo>
                <a:lnTo>
                  <a:pt x="0" y="266699"/>
                </a:lnTo>
                <a:lnTo>
                  <a:pt x="2224" y="282948"/>
                </a:lnTo>
                <a:lnTo>
                  <a:pt x="34579" y="330037"/>
                </a:lnTo>
                <a:lnTo>
                  <a:pt x="76274" y="359768"/>
                </a:lnTo>
                <a:lnTo>
                  <a:pt x="132878" y="387912"/>
                </a:lnTo>
                <a:lnTo>
                  <a:pt x="203371" y="414243"/>
                </a:lnTo>
                <a:lnTo>
                  <a:pt x="243508" y="426660"/>
                </a:lnTo>
                <a:lnTo>
                  <a:pt x="286734" y="438540"/>
                </a:lnTo>
                <a:lnTo>
                  <a:pt x="332923" y="449855"/>
                </a:lnTo>
                <a:lnTo>
                  <a:pt x="381946" y="460579"/>
                </a:lnTo>
                <a:lnTo>
                  <a:pt x="433677" y="470682"/>
                </a:lnTo>
                <a:lnTo>
                  <a:pt x="487987" y="480137"/>
                </a:lnTo>
                <a:lnTo>
                  <a:pt x="544750" y="488916"/>
                </a:lnTo>
                <a:lnTo>
                  <a:pt x="603838" y="496992"/>
                </a:lnTo>
                <a:lnTo>
                  <a:pt x="665122" y="504336"/>
                </a:lnTo>
                <a:lnTo>
                  <a:pt x="728477" y="510920"/>
                </a:lnTo>
                <a:lnTo>
                  <a:pt x="793774" y="516717"/>
                </a:lnTo>
                <a:lnTo>
                  <a:pt x="860885" y="521698"/>
                </a:lnTo>
                <a:lnTo>
                  <a:pt x="929684" y="525836"/>
                </a:lnTo>
                <a:lnTo>
                  <a:pt x="1000042" y="529103"/>
                </a:lnTo>
                <a:lnTo>
                  <a:pt x="1071832" y="531471"/>
                </a:lnTo>
                <a:lnTo>
                  <a:pt x="1144927" y="532913"/>
                </a:lnTo>
                <a:lnTo>
                  <a:pt x="1219199" y="533399"/>
                </a:lnTo>
                <a:lnTo>
                  <a:pt x="1293472" y="532913"/>
                </a:lnTo>
                <a:lnTo>
                  <a:pt x="1366567" y="531471"/>
                </a:lnTo>
                <a:lnTo>
                  <a:pt x="1438357" y="529103"/>
                </a:lnTo>
                <a:lnTo>
                  <a:pt x="1508715" y="525836"/>
                </a:lnTo>
                <a:lnTo>
                  <a:pt x="1577514" y="521698"/>
                </a:lnTo>
                <a:lnTo>
                  <a:pt x="1644625" y="516717"/>
                </a:lnTo>
                <a:lnTo>
                  <a:pt x="1709922" y="510920"/>
                </a:lnTo>
                <a:lnTo>
                  <a:pt x="1773277" y="504336"/>
                </a:lnTo>
                <a:lnTo>
                  <a:pt x="1834561" y="496992"/>
                </a:lnTo>
                <a:lnTo>
                  <a:pt x="1893649" y="488916"/>
                </a:lnTo>
                <a:lnTo>
                  <a:pt x="1950412" y="480137"/>
                </a:lnTo>
                <a:lnTo>
                  <a:pt x="2004722" y="470682"/>
                </a:lnTo>
                <a:lnTo>
                  <a:pt x="2056453" y="460579"/>
                </a:lnTo>
                <a:lnTo>
                  <a:pt x="2105476" y="449855"/>
                </a:lnTo>
                <a:lnTo>
                  <a:pt x="2151665" y="438540"/>
                </a:lnTo>
                <a:lnTo>
                  <a:pt x="2194891" y="426660"/>
                </a:lnTo>
                <a:lnTo>
                  <a:pt x="2235028" y="414243"/>
                </a:lnTo>
                <a:lnTo>
                  <a:pt x="2271947" y="401318"/>
                </a:lnTo>
                <a:lnTo>
                  <a:pt x="2335623" y="374053"/>
                </a:lnTo>
                <a:lnTo>
                  <a:pt x="2384900" y="345087"/>
                </a:lnTo>
                <a:lnTo>
                  <a:pt x="2418757" y="314645"/>
                </a:lnTo>
                <a:lnTo>
                  <a:pt x="2438399" y="266699"/>
                </a:lnTo>
                <a:lnTo>
                  <a:pt x="2436174" y="250451"/>
                </a:lnTo>
                <a:lnTo>
                  <a:pt x="2403820" y="203362"/>
                </a:lnTo>
                <a:lnTo>
                  <a:pt x="2362125" y="173631"/>
                </a:lnTo>
                <a:lnTo>
                  <a:pt x="2305521" y="145487"/>
                </a:lnTo>
                <a:lnTo>
                  <a:pt x="2235028" y="119156"/>
                </a:lnTo>
                <a:lnTo>
                  <a:pt x="2194891" y="106739"/>
                </a:lnTo>
                <a:lnTo>
                  <a:pt x="2151665" y="94859"/>
                </a:lnTo>
                <a:lnTo>
                  <a:pt x="2105476" y="83543"/>
                </a:lnTo>
                <a:lnTo>
                  <a:pt x="2056453" y="72820"/>
                </a:lnTo>
                <a:lnTo>
                  <a:pt x="2004722" y="62717"/>
                </a:lnTo>
                <a:lnTo>
                  <a:pt x="1950412" y="53262"/>
                </a:lnTo>
                <a:lnTo>
                  <a:pt x="1893649" y="44482"/>
                </a:lnTo>
                <a:lnTo>
                  <a:pt x="1834561" y="36407"/>
                </a:lnTo>
                <a:lnTo>
                  <a:pt x="1773277" y="29063"/>
                </a:lnTo>
                <a:lnTo>
                  <a:pt x="1709922" y="22479"/>
                </a:lnTo>
                <a:lnTo>
                  <a:pt x="1644625" y="16682"/>
                </a:lnTo>
                <a:lnTo>
                  <a:pt x="1577514" y="11701"/>
                </a:lnTo>
                <a:lnTo>
                  <a:pt x="1508715" y="7563"/>
                </a:lnTo>
                <a:lnTo>
                  <a:pt x="1438357" y="4296"/>
                </a:lnTo>
                <a:lnTo>
                  <a:pt x="1366567" y="1927"/>
                </a:lnTo>
                <a:lnTo>
                  <a:pt x="1293472" y="486"/>
                </a:lnTo>
                <a:lnTo>
                  <a:pt x="1219199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34000" y="4191000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266699"/>
                </a:moveTo>
                <a:lnTo>
                  <a:pt x="19642" y="218754"/>
                </a:lnTo>
                <a:lnTo>
                  <a:pt x="53499" y="188312"/>
                </a:lnTo>
                <a:lnTo>
                  <a:pt x="102776" y="159346"/>
                </a:lnTo>
                <a:lnTo>
                  <a:pt x="166452" y="132081"/>
                </a:lnTo>
                <a:lnTo>
                  <a:pt x="203371" y="119156"/>
                </a:lnTo>
                <a:lnTo>
                  <a:pt x="243508" y="106739"/>
                </a:lnTo>
                <a:lnTo>
                  <a:pt x="286734" y="94859"/>
                </a:lnTo>
                <a:lnTo>
                  <a:pt x="332923" y="83543"/>
                </a:lnTo>
                <a:lnTo>
                  <a:pt x="381946" y="72820"/>
                </a:lnTo>
                <a:lnTo>
                  <a:pt x="433677" y="62717"/>
                </a:lnTo>
                <a:lnTo>
                  <a:pt x="487987" y="53262"/>
                </a:lnTo>
                <a:lnTo>
                  <a:pt x="544750" y="44482"/>
                </a:lnTo>
                <a:lnTo>
                  <a:pt x="603838" y="36407"/>
                </a:lnTo>
                <a:lnTo>
                  <a:pt x="665122" y="29063"/>
                </a:lnTo>
                <a:lnTo>
                  <a:pt x="728477" y="22479"/>
                </a:lnTo>
                <a:lnTo>
                  <a:pt x="793774" y="16682"/>
                </a:lnTo>
                <a:lnTo>
                  <a:pt x="860885" y="11701"/>
                </a:lnTo>
                <a:lnTo>
                  <a:pt x="929684" y="7563"/>
                </a:lnTo>
                <a:lnTo>
                  <a:pt x="1000042" y="4296"/>
                </a:lnTo>
                <a:lnTo>
                  <a:pt x="1071832" y="1927"/>
                </a:lnTo>
                <a:lnTo>
                  <a:pt x="1144927" y="486"/>
                </a:lnTo>
                <a:lnTo>
                  <a:pt x="1219199" y="0"/>
                </a:lnTo>
                <a:lnTo>
                  <a:pt x="1293472" y="486"/>
                </a:lnTo>
                <a:lnTo>
                  <a:pt x="1366567" y="1927"/>
                </a:lnTo>
                <a:lnTo>
                  <a:pt x="1438357" y="4296"/>
                </a:lnTo>
                <a:lnTo>
                  <a:pt x="1508715" y="7563"/>
                </a:lnTo>
                <a:lnTo>
                  <a:pt x="1577514" y="11701"/>
                </a:lnTo>
                <a:lnTo>
                  <a:pt x="1644625" y="16682"/>
                </a:lnTo>
                <a:lnTo>
                  <a:pt x="1709922" y="22479"/>
                </a:lnTo>
                <a:lnTo>
                  <a:pt x="1773277" y="29063"/>
                </a:lnTo>
                <a:lnTo>
                  <a:pt x="1834561" y="36407"/>
                </a:lnTo>
                <a:lnTo>
                  <a:pt x="1893649" y="44482"/>
                </a:lnTo>
                <a:lnTo>
                  <a:pt x="1950412" y="53262"/>
                </a:lnTo>
                <a:lnTo>
                  <a:pt x="2004722" y="62717"/>
                </a:lnTo>
                <a:lnTo>
                  <a:pt x="2056453" y="72820"/>
                </a:lnTo>
                <a:lnTo>
                  <a:pt x="2105476" y="83543"/>
                </a:lnTo>
                <a:lnTo>
                  <a:pt x="2151665" y="94859"/>
                </a:lnTo>
                <a:lnTo>
                  <a:pt x="2194891" y="106739"/>
                </a:lnTo>
                <a:lnTo>
                  <a:pt x="2235028" y="119156"/>
                </a:lnTo>
                <a:lnTo>
                  <a:pt x="2271947" y="132081"/>
                </a:lnTo>
                <a:lnTo>
                  <a:pt x="2335623" y="159346"/>
                </a:lnTo>
                <a:lnTo>
                  <a:pt x="2384900" y="188312"/>
                </a:lnTo>
                <a:lnTo>
                  <a:pt x="2418757" y="218754"/>
                </a:lnTo>
                <a:lnTo>
                  <a:pt x="2438399" y="266699"/>
                </a:lnTo>
                <a:lnTo>
                  <a:pt x="2436174" y="282948"/>
                </a:lnTo>
                <a:lnTo>
                  <a:pt x="2403820" y="330037"/>
                </a:lnTo>
                <a:lnTo>
                  <a:pt x="2362125" y="359768"/>
                </a:lnTo>
                <a:lnTo>
                  <a:pt x="2305521" y="387912"/>
                </a:lnTo>
                <a:lnTo>
                  <a:pt x="2235028" y="414243"/>
                </a:lnTo>
                <a:lnTo>
                  <a:pt x="2194891" y="426660"/>
                </a:lnTo>
                <a:lnTo>
                  <a:pt x="2151665" y="438540"/>
                </a:lnTo>
                <a:lnTo>
                  <a:pt x="2105476" y="449855"/>
                </a:lnTo>
                <a:lnTo>
                  <a:pt x="2056453" y="460579"/>
                </a:lnTo>
                <a:lnTo>
                  <a:pt x="2004722" y="470682"/>
                </a:lnTo>
                <a:lnTo>
                  <a:pt x="1950412" y="480137"/>
                </a:lnTo>
                <a:lnTo>
                  <a:pt x="1893649" y="488916"/>
                </a:lnTo>
                <a:lnTo>
                  <a:pt x="1834561" y="496992"/>
                </a:lnTo>
                <a:lnTo>
                  <a:pt x="1773277" y="504336"/>
                </a:lnTo>
                <a:lnTo>
                  <a:pt x="1709922" y="510920"/>
                </a:lnTo>
                <a:lnTo>
                  <a:pt x="1644625" y="516717"/>
                </a:lnTo>
                <a:lnTo>
                  <a:pt x="1577514" y="521698"/>
                </a:lnTo>
                <a:lnTo>
                  <a:pt x="1508715" y="525836"/>
                </a:lnTo>
                <a:lnTo>
                  <a:pt x="1438357" y="529103"/>
                </a:lnTo>
                <a:lnTo>
                  <a:pt x="1366567" y="531471"/>
                </a:lnTo>
                <a:lnTo>
                  <a:pt x="1293472" y="532913"/>
                </a:lnTo>
                <a:lnTo>
                  <a:pt x="1219199" y="533399"/>
                </a:lnTo>
                <a:lnTo>
                  <a:pt x="1144927" y="532913"/>
                </a:lnTo>
                <a:lnTo>
                  <a:pt x="1071832" y="531471"/>
                </a:lnTo>
                <a:lnTo>
                  <a:pt x="1000042" y="529103"/>
                </a:lnTo>
                <a:lnTo>
                  <a:pt x="929684" y="525836"/>
                </a:lnTo>
                <a:lnTo>
                  <a:pt x="860885" y="521698"/>
                </a:lnTo>
                <a:lnTo>
                  <a:pt x="793774" y="516717"/>
                </a:lnTo>
                <a:lnTo>
                  <a:pt x="728477" y="510920"/>
                </a:lnTo>
                <a:lnTo>
                  <a:pt x="665122" y="504336"/>
                </a:lnTo>
                <a:lnTo>
                  <a:pt x="603838" y="496992"/>
                </a:lnTo>
                <a:lnTo>
                  <a:pt x="544750" y="488916"/>
                </a:lnTo>
                <a:lnTo>
                  <a:pt x="487987" y="480137"/>
                </a:lnTo>
                <a:lnTo>
                  <a:pt x="433677" y="470682"/>
                </a:lnTo>
                <a:lnTo>
                  <a:pt x="381946" y="460579"/>
                </a:lnTo>
                <a:lnTo>
                  <a:pt x="332923" y="449855"/>
                </a:lnTo>
                <a:lnTo>
                  <a:pt x="286734" y="438540"/>
                </a:lnTo>
                <a:lnTo>
                  <a:pt x="243508" y="426660"/>
                </a:lnTo>
                <a:lnTo>
                  <a:pt x="203371" y="414243"/>
                </a:lnTo>
                <a:lnTo>
                  <a:pt x="166452" y="401318"/>
                </a:lnTo>
                <a:lnTo>
                  <a:pt x="102776" y="374053"/>
                </a:lnTo>
                <a:lnTo>
                  <a:pt x="53499" y="345087"/>
                </a:lnTo>
                <a:lnTo>
                  <a:pt x="19642" y="314645"/>
                </a:lnTo>
                <a:lnTo>
                  <a:pt x="0" y="266699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990600"/>
            <a:ext cx="2438400" cy="457200"/>
          </a:xfrm>
          <a:custGeom>
            <a:avLst/>
            <a:gdLst/>
            <a:ahLst/>
            <a:cxnLst/>
            <a:rect l="l" t="t" r="r" b="b"/>
            <a:pathLst>
              <a:path w="2438400" h="457200">
                <a:moveTo>
                  <a:pt x="1219199" y="0"/>
                </a:moveTo>
                <a:lnTo>
                  <a:pt x="1144929" y="417"/>
                </a:lnTo>
                <a:lnTo>
                  <a:pt x="1071836" y="1652"/>
                </a:lnTo>
                <a:lnTo>
                  <a:pt x="1000047" y="3683"/>
                </a:lnTo>
                <a:lnTo>
                  <a:pt x="929689" y="6484"/>
                </a:lnTo>
                <a:lnTo>
                  <a:pt x="860892" y="10031"/>
                </a:lnTo>
                <a:lnTo>
                  <a:pt x="793781" y="14302"/>
                </a:lnTo>
                <a:lnTo>
                  <a:pt x="728485" y="19271"/>
                </a:lnTo>
                <a:lnTo>
                  <a:pt x="665130" y="24916"/>
                </a:lnTo>
                <a:lnTo>
                  <a:pt x="603846" y="31211"/>
                </a:lnTo>
                <a:lnTo>
                  <a:pt x="544758" y="38134"/>
                </a:lnTo>
                <a:lnTo>
                  <a:pt x="487995" y="45660"/>
                </a:lnTo>
                <a:lnTo>
                  <a:pt x="433684" y="53765"/>
                </a:lnTo>
                <a:lnTo>
                  <a:pt x="381953" y="62425"/>
                </a:lnTo>
                <a:lnTo>
                  <a:pt x="332929" y="71617"/>
                </a:lnTo>
                <a:lnTo>
                  <a:pt x="286740" y="81317"/>
                </a:lnTo>
                <a:lnTo>
                  <a:pt x="243513" y="91500"/>
                </a:lnTo>
                <a:lnTo>
                  <a:pt x="203376" y="102144"/>
                </a:lnTo>
                <a:lnTo>
                  <a:pt x="166456" y="113223"/>
                </a:lnTo>
                <a:lnTo>
                  <a:pt x="102778" y="136592"/>
                </a:lnTo>
                <a:lnTo>
                  <a:pt x="53500" y="161418"/>
                </a:lnTo>
                <a:lnTo>
                  <a:pt x="19642" y="187509"/>
                </a:lnTo>
                <a:lnTo>
                  <a:pt x="0" y="228599"/>
                </a:lnTo>
                <a:lnTo>
                  <a:pt x="2225" y="242525"/>
                </a:lnTo>
                <a:lnTo>
                  <a:pt x="34580" y="282881"/>
                </a:lnTo>
                <a:lnTo>
                  <a:pt x="76276" y="308364"/>
                </a:lnTo>
                <a:lnTo>
                  <a:pt x="132881" y="332486"/>
                </a:lnTo>
                <a:lnTo>
                  <a:pt x="203376" y="355055"/>
                </a:lnTo>
                <a:lnTo>
                  <a:pt x="243513" y="365699"/>
                </a:lnTo>
                <a:lnTo>
                  <a:pt x="286740" y="375882"/>
                </a:lnTo>
                <a:lnTo>
                  <a:pt x="332929" y="385582"/>
                </a:lnTo>
                <a:lnTo>
                  <a:pt x="381953" y="394774"/>
                </a:lnTo>
                <a:lnTo>
                  <a:pt x="433684" y="403434"/>
                </a:lnTo>
                <a:lnTo>
                  <a:pt x="487995" y="411539"/>
                </a:lnTo>
                <a:lnTo>
                  <a:pt x="544758" y="419065"/>
                </a:lnTo>
                <a:lnTo>
                  <a:pt x="603846" y="425988"/>
                </a:lnTo>
                <a:lnTo>
                  <a:pt x="665130" y="432283"/>
                </a:lnTo>
                <a:lnTo>
                  <a:pt x="728485" y="437928"/>
                </a:lnTo>
                <a:lnTo>
                  <a:pt x="793781" y="442897"/>
                </a:lnTo>
                <a:lnTo>
                  <a:pt x="860892" y="447168"/>
                </a:lnTo>
                <a:lnTo>
                  <a:pt x="929689" y="450715"/>
                </a:lnTo>
                <a:lnTo>
                  <a:pt x="1000047" y="453516"/>
                </a:lnTo>
                <a:lnTo>
                  <a:pt x="1071836" y="455547"/>
                </a:lnTo>
                <a:lnTo>
                  <a:pt x="1144929" y="456782"/>
                </a:lnTo>
                <a:lnTo>
                  <a:pt x="1219199" y="457199"/>
                </a:lnTo>
                <a:lnTo>
                  <a:pt x="1293471" y="456782"/>
                </a:lnTo>
                <a:lnTo>
                  <a:pt x="1366566" y="455547"/>
                </a:lnTo>
                <a:lnTo>
                  <a:pt x="1438356" y="453516"/>
                </a:lnTo>
                <a:lnTo>
                  <a:pt x="1508713" y="450715"/>
                </a:lnTo>
                <a:lnTo>
                  <a:pt x="1577512" y="447168"/>
                </a:lnTo>
                <a:lnTo>
                  <a:pt x="1644623" y="442897"/>
                </a:lnTo>
                <a:lnTo>
                  <a:pt x="1709919" y="437928"/>
                </a:lnTo>
                <a:lnTo>
                  <a:pt x="1773274" y="432283"/>
                </a:lnTo>
                <a:lnTo>
                  <a:pt x="1834559" y="425988"/>
                </a:lnTo>
                <a:lnTo>
                  <a:pt x="1893646" y="419065"/>
                </a:lnTo>
                <a:lnTo>
                  <a:pt x="1950409" y="411539"/>
                </a:lnTo>
                <a:lnTo>
                  <a:pt x="2004720" y="403434"/>
                </a:lnTo>
                <a:lnTo>
                  <a:pt x="2056451" y="394774"/>
                </a:lnTo>
                <a:lnTo>
                  <a:pt x="2105474" y="385582"/>
                </a:lnTo>
                <a:lnTo>
                  <a:pt x="2151663" y="375882"/>
                </a:lnTo>
                <a:lnTo>
                  <a:pt x="2194890" y="365699"/>
                </a:lnTo>
                <a:lnTo>
                  <a:pt x="2235026" y="355055"/>
                </a:lnTo>
                <a:lnTo>
                  <a:pt x="2271946" y="343976"/>
                </a:lnTo>
                <a:lnTo>
                  <a:pt x="2335622" y="320607"/>
                </a:lnTo>
                <a:lnTo>
                  <a:pt x="2384900" y="295781"/>
                </a:lnTo>
                <a:lnTo>
                  <a:pt x="2418757" y="269690"/>
                </a:lnTo>
                <a:lnTo>
                  <a:pt x="2438399" y="228599"/>
                </a:lnTo>
                <a:lnTo>
                  <a:pt x="2436174" y="214674"/>
                </a:lnTo>
                <a:lnTo>
                  <a:pt x="2403819" y="174318"/>
                </a:lnTo>
                <a:lnTo>
                  <a:pt x="2362125" y="148835"/>
                </a:lnTo>
                <a:lnTo>
                  <a:pt x="2305520" y="124713"/>
                </a:lnTo>
                <a:lnTo>
                  <a:pt x="2235026" y="102144"/>
                </a:lnTo>
                <a:lnTo>
                  <a:pt x="2194890" y="91500"/>
                </a:lnTo>
                <a:lnTo>
                  <a:pt x="2151663" y="81317"/>
                </a:lnTo>
                <a:lnTo>
                  <a:pt x="2105474" y="71617"/>
                </a:lnTo>
                <a:lnTo>
                  <a:pt x="2056451" y="62425"/>
                </a:lnTo>
                <a:lnTo>
                  <a:pt x="2004720" y="53765"/>
                </a:lnTo>
                <a:lnTo>
                  <a:pt x="1950409" y="45660"/>
                </a:lnTo>
                <a:lnTo>
                  <a:pt x="1893646" y="38134"/>
                </a:lnTo>
                <a:lnTo>
                  <a:pt x="1834559" y="31211"/>
                </a:lnTo>
                <a:lnTo>
                  <a:pt x="1773274" y="24916"/>
                </a:lnTo>
                <a:lnTo>
                  <a:pt x="1709919" y="19271"/>
                </a:lnTo>
                <a:lnTo>
                  <a:pt x="1644623" y="14302"/>
                </a:lnTo>
                <a:lnTo>
                  <a:pt x="1577512" y="10031"/>
                </a:lnTo>
                <a:lnTo>
                  <a:pt x="1508713" y="6484"/>
                </a:lnTo>
                <a:lnTo>
                  <a:pt x="1438356" y="3683"/>
                </a:lnTo>
                <a:lnTo>
                  <a:pt x="1366566" y="1652"/>
                </a:lnTo>
                <a:lnTo>
                  <a:pt x="1293471" y="417"/>
                </a:lnTo>
                <a:lnTo>
                  <a:pt x="1219199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990600"/>
            <a:ext cx="2438400" cy="457200"/>
          </a:xfrm>
          <a:custGeom>
            <a:avLst/>
            <a:gdLst/>
            <a:ahLst/>
            <a:cxnLst/>
            <a:rect l="l" t="t" r="r" b="b"/>
            <a:pathLst>
              <a:path w="2438400" h="457200">
                <a:moveTo>
                  <a:pt x="0" y="228599"/>
                </a:moveTo>
                <a:lnTo>
                  <a:pt x="19642" y="187509"/>
                </a:lnTo>
                <a:lnTo>
                  <a:pt x="53500" y="161418"/>
                </a:lnTo>
                <a:lnTo>
                  <a:pt x="102778" y="136592"/>
                </a:lnTo>
                <a:lnTo>
                  <a:pt x="166456" y="113223"/>
                </a:lnTo>
                <a:lnTo>
                  <a:pt x="203376" y="102144"/>
                </a:lnTo>
                <a:lnTo>
                  <a:pt x="243513" y="91500"/>
                </a:lnTo>
                <a:lnTo>
                  <a:pt x="286740" y="81317"/>
                </a:lnTo>
                <a:lnTo>
                  <a:pt x="332929" y="71617"/>
                </a:lnTo>
                <a:lnTo>
                  <a:pt x="381953" y="62425"/>
                </a:lnTo>
                <a:lnTo>
                  <a:pt x="433684" y="53765"/>
                </a:lnTo>
                <a:lnTo>
                  <a:pt x="487995" y="45660"/>
                </a:lnTo>
                <a:lnTo>
                  <a:pt x="544758" y="38134"/>
                </a:lnTo>
                <a:lnTo>
                  <a:pt x="603846" y="31211"/>
                </a:lnTo>
                <a:lnTo>
                  <a:pt x="665130" y="24916"/>
                </a:lnTo>
                <a:lnTo>
                  <a:pt x="728485" y="19271"/>
                </a:lnTo>
                <a:lnTo>
                  <a:pt x="793781" y="14302"/>
                </a:lnTo>
                <a:lnTo>
                  <a:pt x="860892" y="10031"/>
                </a:lnTo>
                <a:lnTo>
                  <a:pt x="929689" y="6484"/>
                </a:lnTo>
                <a:lnTo>
                  <a:pt x="1000047" y="3683"/>
                </a:lnTo>
                <a:lnTo>
                  <a:pt x="1071836" y="1652"/>
                </a:lnTo>
                <a:lnTo>
                  <a:pt x="1144929" y="417"/>
                </a:lnTo>
                <a:lnTo>
                  <a:pt x="1219199" y="0"/>
                </a:lnTo>
                <a:lnTo>
                  <a:pt x="1293471" y="417"/>
                </a:lnTo>
                <a:lnTo>
                  <a:pt x="1366566" y="1652"/>
                </a:lnTo>
                <a:lnTo>
                  <a:pt x="1438356" y="3683"/>
                </a:lnTo>
                <a:lnTo>
                  <a:pt x="1508713" y="6484"/>
                </a:lnTo>
                <a:lnTo>
                  <a:pt x="1577512" y="10031"/>
                </a:lnTo>
                <a:lnTo>
                  <a:pt x="1644623" y="14302"/>
                </a:lnTo>
                <a:lnTo>
                  <a:pt x="1709919" y="19271"/>
                </a:lnTo>
                <a:lnTo>
                  <a:pt x="1773274" y="24916"/>
                </a:lnTo>
                <a:lnTo>
                  <a:pt x="1834559" y="31211"/>
                </a:lnTo>
                <a:lnTo>
                  <a:pt x="1893646" y="38134"/>
                </a:lnTo>
                <a:lnTo>
                  <a:pt x="1950409" y="45660"/>
                </a:lnTo>
                <a:lnTo>
                  <a:pt x="2004720" y="53765"/>
                </a:lnTo>
                <a:lnTo>
                  <a:pt x="2056451" y="62425"/>
                </a:lnTo>
                <a:lnTo>
                  <a:pt x="2105474" y="71617"/>
                </a:lnTo>
                <a:lnTo>
                  <a:pt x="2151663" y="81317"/>
                </a:lnTo>
                <a:lnTo>
                  <a:pt x="2194890" y="91500"/>
                </a:lnTo>
                <a:lnTo>
                  <a:pt x="2235026" y="102144"/>
                </a:lnTo>
                <a:lnTo>
                  <a:pt x="2271946" y="113223"/>
                </a:lnTo>
                <a:lnTo>
                  <a:pt x="2335622" y="136592"/>
                </a:lnTo>
                <a:lnTo>
                  <a:pt x="2384900" y="161418"/>
                </a:lnTo>
                <a:lnTo>
                  <a:pt x="2418757" y="187509"/>
                </a:lnTo>
                <a:lnTo>
                  <a:pt x="2438399" y="228599"/>
                </a:lnTo>
                <a:lnTo>
                  <a:pt x="2436174" y="242525"/>
                </a:lnTo>
                <a:lnTo>
                  <a:pt x="2403819" y="282881"/>
                </a:lnTo>
                <a:lnTo>
                  <a:pt x="2362125" y="308364"/>
                </a:lnTo>
                <a:lnTo>
                  <a:pt x="2305520" y="332486"/>
                </a:lnTo>
                <a:lnTo>
                  <a:pt x="2235026" y="355055"/>
                </a:lnTo>
                <a:lnTo>
                  <a:pt x="2194890" y="365699"/>
                </a:lnTo>
                <a:lnTo>
                  <a:pt x="2151663" y="375882"/>
                </a:lnTo>
                <a:lnTo>
                  <a:pt x="2105474" y="385582"/>
                </a:lnTo>
                <a:lnTo>
                  <a:pt x="2056451" y="394774"/>
                </a:lnTo>
                <a:lnTo>
                  <a:pt x="2004720" y="403434"/>
                </a:lnTo>
                <a:lnTo>
                  <a:pt x="1950409" y="411539"/>
                </a:lnTo>
                <a:lnTo>
                  <a:pt x="1893646" y="419065"/>
                </a:lnTo>
                <a:lnTo>
                  <a:pt x="1834559" y="425988"/>
                </a:lnTo>
                <a:lnTo>
                  <a:pt x="1773274" y="432283"/>
                </a:lnTo>
                <a:lnTo>
                  <a:pt x="1709919" y="437928"/>
                </a:lnTo>
                <a:lnTo>
                  <a:pt x="1644623" y="442897"/>
                </a:lnTo>
                <a:lnTo>
                  <a:pt x="1577512" y="447168"/>
                </a:lnTo>
                <a:lnTo>
                  <a:pt x="1508713" y="450715"/>
                </a:lnTo>
                <a:lnTo>
                  <a:pt x="1438356" y="453516"/>
                </a:lnTo>
                <a:lnTo>
                  <a:pt x="1366566" y="455547"/>
                </a:lnTo>
                <a:lnTo>
                  <a:pt x="1293471" y="456782"/>
                </a:lnTo>
                <a:lnTo>
                  <a:pt x="1219199" y="457199"/>
                </a:lnTo>
                <a:lnTo>
                  <a:pt x="1144929" y="456782"/>
                </a:lnTo>
                <a:lnTo>
                  <a:pt x="1071836" y="455547"/>
                </a:lnTo>
                <a:lnTo>
                  <a:pt x="1000047" y="453516"/>
                </a:lnTo>
                <a:lnTo>
                  <a:pt x="929689" y="450715"/>
                </a:lnTo>
                <a:lnTo>
                  <a:pt x="860892" y="447168"/>
                </a:lnTo>
                <a:lnTo>
                  <a:pt x="793781" y="442897"/>
                </a:lnTo>
                <a:lnTo>
                  <a:pt x="728485" y="437928"/>
                </a:lnTo>
                <a:lnTo>
                  <a:pt x="665130" y="432283"/>
                </a:lnTo>
                <a:lnTo>
                  <a:pt x="603846" y="425988"/>
                </a:lnTo>
                <a:lnTo>
                  <a:pt x="544758" y="419065"/>
                </a:lnTo>
                <a:lnTo>
                  <a:pt x="487995" y="411539"/>
                </a:lnTo>
                <a:lnTo>
                  <a:pt x="433684" y="403434"/>
                </a:lnTo>
                <a:lnTo>
                  <a:pt x="381953" y="394774"/>
                </a:lnTo>
                <a:lnTo>
                  <a:pt x="332929" y="385582"/>
                </a:lnTo>
                <a:lnTo>
                  <a:pt x="286740" y="375882"/>
                </a:lnTo>
                <a:lnTo>
                  <a:pt x="243513" y="365699"/>
                </a:lnTo>
                <a:lnTo>
                  <a:pt x="203376" y="355055"/>
                </a:lnTo>
                <a:lnTo>
                  <a:pt x="166456" y="343976"/>
                </a:lnTo>
                <a:lnTo>
                  <a:pt x="102778" y="320607"/>
                </a:lnTo>
                <a:lnTo>
                  <a:pt x="53500" y="295781"/>
                </a:lnTo>
                <a:lnTo>
                  <a:pt x="19642" y="269690"/>
                </a:lnTo>
                <a:lnTo>
                  <a:pt x="0" y="228599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450" y="1106673"/>
            <a:ext cx="54546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Sta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1676400"/>
            <a:ext cx="2362200" cy="533400"/>
          </a:xfrm>
          <a:prstGeom prst="rect">
            <a:avLst/>
          </a:prstGeom>
          <a:solidFill>
            <a:srgbClr val="FE8537"/>
          </a:solidFill>
          <a:ln w="25399">
            <a:solidFill>
              <a:srgbClr val="BA6025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81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Initialization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2590800"/>
            <a:ext cx="2362200" cy="533400"/>
          </a:xfrm>
          <a:custGeom>
            <a:avLst/>
            <a:gdLst/>
            <a:ahLst/>
            <a:cxnLst/>
            <a:rect l="l" t="t" r="r" b="b"/>
            <a:pathLst>
              <a:path w="2362200" h="533400">
                <a:moveTo>
                  <a:pt x="0" y="533399"/>
                </a:moveTo>
                <a:lnTo>
                  <a:pt x="2362199" y="533399"/>
                </a:lnTo>
                <a:lnTo>
                  <a:pt x="236219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" y="4343400"/>
            <a:ext cx="2286000" cy="990600"/>
          </a:xfrm>
          <a:custGeom>
            <a:avLst/>
            <a:gdLst/>
            <a:ahLst/>
            <a:cxnLst/>
            <a:rect l="l" t="t" r="r" b="b"/>
            <a:pathLst>
              <a:path w="2286000" h="990600">
                <a:moveTo>
                  <a:pt x="0" y="990599"/>
                </a:moveTo>
                <a:lnTo>
                  <a:pt x="2285999" y="990599"/>
                </a:lnTo>
                <a:lnTo>
                  <a:pt x="22859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2400" y="2590800"/>
            <a:ext cx="2362200" cy="533400"/>
          </a:xfrm>
          <a:prstGeom prst="rect">
            <a:avLst/>
          </a:prstGeom>
          <a:ln w="25399">
            <a:solidFill>
              <a:srgbClr val="BA6025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509905">
              <a:lnSpc>
                <a:spcPct val="100000"/>
              </a:lnSpc>
              <a:spcBef>
                <a:spcPts val="81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Acquisition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600" y="3429000"/>
            <a:ext cx="2362200" cy="533400"/>
          </a:xfrm>
          <a:prstGeom prst="rect">
            <a:avLst/>
          </a:prstGeom>
          <a:solidFill>
            <a:srgbClr val="FE8537"/>
          </a:solidFill>
          <a:ln w="25399">
            <a:solidFill>
              <a:srgbClr val="BA6025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82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600" y="4343400"/>
            <a:ext cx="2286000" cy="990600"/>
          </a:xfrm>
          <a:prstGeom prst="rect">
            <a:avLst/>
          </a:prstGeom>
          <a:ln w="25399">
            <a:solidFill>
              <a:srgbClr val="BA6025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820"/>
              </a:spcBef>
              <a:tabLst>
                <a:tab pos="1204595" algn="l"/>
                <a:tab pos="1570355" algn="l"/>
              </a:tabLst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Temporary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storage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	 of	partial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" y="5638800"/>
            <a:ext cx="2286000" cy="685800"/>
          </a:xfrm>
          <a:prstGeom prst="rect">
            <a:avLst/>
          </a:prstGeom>
          <a:solidFill>
            <a:srgbClr val="FE8537"/>
          </a:solidFill>
          <a:ln w="25399">
            <a:solidFill>
              <a:srgbClr val="BA6025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2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Getting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ready</a:t>
            </a:r>
            <a:r>
              <a:rPr sz="1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81600" y="990600"/>
            <a:ext cx="2438400" cy="1828800"/>
          </a:xfrm>
          <a:custGeom>
            <a:avLst/>
            <a:gdLst/>
            <a:ahLst/>
            <a:cxnLst/>
            <a:rect l="l" t="t" r="r" b="b"/>
            <a:pathLst>
              <a:path w="2438400" h="1828800">
                <a:moveTo>
                  <a:pt x="1219199" y="0"/>
                </a:moveTo>
                <a:lnTo>
                  <a:pt x="0" y="914399"/>
                </a:lnTo>
                <a:lnTo>
                  <a:pt x="1219199" y="1828799"/>
                </a:lnTo>
                <a:lnTo>
                  <a:pt x="2438399" y="914399"/>
                </a:lnTo>
                <a:lnTo>
                  <a:pt x="1219199" y="0"/>
                </a:lnTo>
                <a:close/>
              </a:path>
            </a:pathLst>
          </a:custGeom>
          <a:solidFill>
            <a:srgbClr val="FE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990600"/>
            <a:ext cx="2438400" cy="1828800"/>
          </a:xfrm>
          <a:custGeom>
            <a:avLst/>
            <a:gdLst/>
            <a:ahLst/>
            <a:cxnLst/>
            <a:rect l="l" t="t" r="r" b="b"/>
            <a:pathLst>
              <a:path w="2438400" h="1828800">
                <a:moveTo>
                  <a:pt x="0" y="914399"/>
                </a:moveTo>
                <a:lnTo>
                  <a:pt x="1219199" y="0"/>
                </a:lnTo>
                <a:lnTo>
                  <a:pt x="2438399" y="914399"/>
                </a:lnTo>
                <a:lnTo>
                  <a:pt x="1219199" y="1828799"/>
                </a:lnTo>
                <a:lnTo>
                  <a:pt x="0" y="914399"/>
                </a:lnTo>
                <a:close/>
              </a:path>
            </a:pathLst>
          </a:custGeom>
          <a:ln w="25399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57800" y="3276600"/>
            <a:ext cx="2362200" cy="533400"/>
          </a:xfrm>
          <a:prstGeom prst="rect">
            <a:avLst/>
          </a:prstGeom>
          <a:solidFill>
            <a:srgbClr val="FE8537"/>
          </a:solidFill>
          <a:ln w="25399">
            <a:solidFill>
              <a:srgbClr val="BA6025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81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3614" y="4231511"/>
            <a:ext cx="53340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1853306"/>
            <a:ext cx="2514600" cy="103505"/>
          </a:xfrm>
          <a:custGeom>
            <a:avLst/>
            <a:gdLst/>
            <a:ahLst/>
            <a:cxnLst/>
            <a:rect l="l" t="t" r="r" b="b"/>
            <a:pathLst>
              <a:path w="2514600" h="103505">
                <a:moveTo>
                  <a:pt x="88641" y="0"/>
                </a:moveTo>
                <a:lnTo>
                  <a:pt x="0" y="51694"/>
                </a:lnTo>
                <a:lnTo>
                  <a:pt x="88641" y="103388"/>
                </a:lnTo>
                <a:lnTo>
                  <a:pt x="92451" y="102351"/>
                </a:lnTo>
                <a:lnTo>
                  <a:pt x="94238" y="99303"/>
                </a:lnTo>
                <a:lnTo>
                  <a:pt x="96011" y="96255"/>
                </a:lnTo>
                <a:lnTo>
                  <a:pt x="95000" y="92445"/>
                </a:lnTo>
                <a:lnTo>
                  <a:pt x="35977" y="58033"/>
                </a:lnTo>
                <a:lnTo>
                  <a:pt x="12572" y="58033"/>
                </a:lnTo>
                <a:lnTo>
                  <a:pt x="12572" y="45354"/>
                </a:lnTo>
                <a:lnTo>
                  <a:pt x="35977" y="45354"/>
                </a:lnTo>
                <a:lnTo>
                  <a:pt x="95000" y="10911"/>
                </a:lnTo>
                <a:lnTo>
                  <a:pt x="96011" y="7101"/>
                </a:lnTo>
                <a:lnTo>
                  <a:pt x="94238" y="4053"/>
                </a:lnTo>
                <a:lnTo>
                  <a:pt x="92451" y="1005"/>
                </a:lnTo>
                <a:lnTo>
                  <a:pt x="88641" y="0"/>
                </a:lnTo>
                <a:close/>
              </a:path>
              <a:path w="2514600" h="103505">
                <a:moveTo>
                  <a:pt x="1250960" y="51694"/>
                </a:moveTo>
                <a:lnTo>
                  <a:pt x="1250960" y="56784"/>
                </a:lnTo>
                <a:lnTo>
                  <a:pt x="1253733" y="59679"/>
                </a:lnTo>
                <a:lnTo>
                  <a:pt x="2514599" y="59679"/>
                </a:lnTo>
                <a:lnTo>
                  <a:pt x="2514599" y="58033"/>
                </a:lnTo>
                <a:lnTo>
                  <a:pt x="1257299" y="58033"/>
                </a:lnTo>
                <a:lnTo>
                  <a:pt x="1250960" y="51694"/>
                </a:lnTo>
                <a:close/>
              </a:path>
              <a:path w="2514600" h="103505">
                <a:moveTo>
                  <a:pt x="35977" y="45354"/>
                </a:moveTo>
                <a:lnTo>
                  <a:pt x="12572" y="45354"/>
                </a:lnTo>
                <a:lnTo>
                  <a:pt x="12572" y="58033"/>
                </a:lnTo>
                <a:lnTo>
                  <a:pt x="35977" y="58033"/>
                </a:lnTo>
                <a:lnTo>
                  <a:pt x="34462" y="57149"/>
                </a:lnTo>
                <a:lnTo>
                  <a:pt x="15752" y="57149"/>
                </a:lnTo>
                <a:lnTo>
                  <a:pt x="15752" y="46238"/>
                </a:lnTo>
                <a:lnTo>
                  <a:pt x="34462" y="46238"/>
                </a:lnTo>
                <a:lnTo>
                  <a:pt x="35977" y="45354"/>
                </a:lnTo>
                <a:close/>
              </a:path>
              <a:path w="2514600" h="103505">
                <a:moveTo>
                  <a:pt x="1260866" y="45354"/>
                </a:moveTo>
                <a:lnTo>
                  <a:pt x="35977" y="45354"/>
                </a:lnTo>
                <a:lnTo>
                  <a:pt x="25107" y="51694"/>
                </a:lnTo>
                <a:lnTo>
                  <a:pt x="35977" y="58033"/>
                </a:lnTo>
                <a:lnTo>
                  <a:pt x="1252157" y="58033"/>
                </a:lnTo>
                <a:lnTo>
                  <a:pt x="1250960" y="56784"/>
                </a:lnTo>
                <a:lnTo>
                  <a:pt x="1250960" y="51694"/>
                </a:lnTo>
                <a:lnTo>
                  <a:pt x="1261993" y="51694"/>
                </a:lnTo>
                <a:lnTo>
                  <a:pt x="1257299" y="47000"/>
                </a:lnTo>
                <a:lnTo>
                  <a:pt x="1262512" y="47000"/>
                </a:lnTo>
                <a:lnTo>
                  <a:pt x="1260866" y="45354"/>
                </a:lnTo>
                <a:close/>
              </a:path>
              <a:path w="2514600" h="103505">
                <a:moveTo>
                  <a:pt x="1261993" y="51694"/>
                </a:moveTo>
                <a:lnTo>
                  <a:pt x="1250960" y="51694"/>
                </a:lnTo>
                <a:lnTo>
                  <a:pt x="1257299" y="58033"/>
                </a:lnTo>
                <a:lnTo>
                  <a:pt x="2514599" y="58033"/>
                </a:lnTo>
                <a:lnTo>
                  <a:pt x="2514599" y="53339"/>
                </a:lnTo>
                <a:lnTo>
                  <a:pt x="1263639" y="53339"/>
                </a:lnTo>
                <a:lnTo>
                  <a:pt x="1261993" y="51694"/>
                </a:lnTo>
                <a:close/>
              </a:path>
              <a:path w="2514600" h="103505">
                <a:moveTo>
                  <a:pt x="15752" y="46238"/>
                </a:moveTo>
                <a:lnTo>
                  <a:pt x="15752" y="57149"/>
                </a:lnTo>
                <a:lnTo>
                  <a:pt x="25107" y="51694"/>
                </a:lnTo>
                <a:lnTo>
                  <a:pt x="15752" y="46238"/>
                </a:lnTo>
                <a:close/>
              </a:path>
              <a:path w="2514600" h="103505">
                <a:moveTo>
                  <a:pt x="25107" y="51694"/>
                </a:moveTo>
                <a:lnTo>
                  <a:pt x="15752" y="57149"/>
                </a:lnTo>
                <a:lnTo>
                  <a:pt x="34462" y="57149"/>
                </a:lnTo>
                <a:lnTo>
                  <a:pt x="25107" y="51694"/>
                </a:lnTo>
                <a:close/>
              </a:path>
              <a:path w="2514600" h="103505">
                <a:moveTo>
                  <a:pt x="1262512" y="47000"/>
                </a:moveTo>
                <a:lnTo>
                  <a:pt x="1257299" y="47000"/>
                </a:lnTo>
                <a:lnTo>
                  <a:pt x="1263639" y="53339"/>
                </a:lnTo>
                <a:lnTo>
                  <a:pt x="1263639" y="48127"/>
                </a:lnTo>
                <a:lnTo>
                  <a:pt x="1262512" y="47000"/>
                </a:lnTo>
                <a:close/>
              </a:path>
              <a:path w="2514600" h="103505">
                <a:moveTo>
                  <a:pt x="2514599" y="47000"/>
                </a:moveTo>
                <a:lnTo>
                  <a:pt x="1262512" y="47000"/>
                </a:lnTo>
                <a:lnTo>
                  <a:pt x="1263639" y="48127"/>
                </a:lnTo>
                <a:lnTo>
                  <a:pt x="1263639" y="53339"/>
                </a:lnTo>
                <a:lnTo>
                  <a:pt x="2514599" y="53339"/>
                </a:lnTo>
                <a:lnTo>
                  <a:pt x="2514599" y="47000"/>
                </a:lnTo>
                <a:close/>
              </a:path>
              <a:path w="2514600" h="103505">
                <a:moveTo>
                  <a:pt x="34462" y="46238"/>
                </a:moveTo>
                <a:lnTo>
                  <a:pt x="15752" y="46238"/>
                </a:lnTo>
                <a:lnTo>
                  <a:pt x="25107" y="51694"/>
                </a:lnTo>
                <a:lnTo>
                  <a:pt x="34462" y="46238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79981" y="2818882"/>
            <a:ext cx="103505" cy="457834"/>
          </a:xfrm>
          <a:custGeom>
            <a:avLst/>
            <a:gdLst/>
            <a:ahLst/>
            <a:cxnLst/>
            <a:rect l="l" t="t" r="r" b="b"/>
            <a:pathLst>
              <a:path w="103504" h="457835">
                <a:moveTo>
                  <a:pt x="6461" y="365759"/>
                </a:moveTo>
                <a:lnTo>
                  <a:pt x="3535" y="367802"/>
                </a:lnTo>
                <a:lnTo>
                  <a:pt x="761" y="369691"/>
                </a:lnTo>
                <a:lnTo>
                  <a:pt x="0" y="373776"/>
                </a:lnTo>
                <a:lnTo>
                  <a:pt x="2011" y="376549"/>
                </a:lnTo>
                <a:lnTo>
                  <a:pt x="58917" y="457718"/>
                </a:lnTo>
                <a:lnTo>
                  <a:pt x="64679" y="445648"/>
                </a:lnTo>
                <a:lnTo>
                  <a:pt x="51541" y="445648"/>
                </a:lnTo>
                <a:lnTo>
                  <a:pt x="49595" y="422306"/>
                </a:lnTo>
                <a:lnTo>
                  <a:pt x="10393" y="366400"/>
                </a:lnTo>
                <a:lnTo>
                  <a:pt x="6461" y="365759"/>
                </a:lnTo>
                <a:close/>
              </a:path>
              <a:path w="103504" h="457835">
                <a:moveTo>
                  <a:pt x="49595" y="422306"/>
                </a:moveTo>
                <a:lnTo>
                  <a:pt x="51541" y="445648"/>
                </a:lnTo>
                <a:lnTo>
                  <a:pt x="64251" y="444642"/>
                </a:lnTo>
                <a:lnTo>
                  <a:pt x="64071" y="442478"/>
                </a:lnTo>
                <a:lnTo>
                  <a:pt x="52181" y="442478"/>
                </a:lnTo>
                <a:lnTo>
                  <a:pt x="56861" y="432664"/>
                </a:lnTo>
                <a:lnTo>
                  <a:pt x="49595" y="422306"/>
                </a:lnTo>
                <a:close/>
              </a:path>
              <a:path w="103504" h="457835">
                <a:moveTo>
                  <a:pt x="95371" y="358261"/>
                </a:moveTo>
                <a:lnTo>
                  <a:pt x="91561" y="359663"/>
                </a:lnTo>
                <a:lnTo>
                  <a:pt x="90159" y="362833"/>
                </a:lnTo>
                <a:lnTo>
                  <a:pt x="62300" y="421257"/>
                </a:lnTo>
                <a:lnTo>
                  <a:pt x="64251" y="444642"/>
                </a:lnTo>
                <a:lnTo>
                  <a:pt x="51541" y="445648"/>
                </a:lnTo>
                <a:lnTo>
                  <a:pt x="64679" y="445648"/>
                </a:lnTo>
                <a:lnTo>
                  <a:pt x="103113" y="365119"/>
                </a:lnTo>
                <a:lnTo>
                  <a:pt x="101711" y="361309"/>
                </a:lnTo>
                <a:lnTo>
                  <a:pt x="95371" y="358261"/>
                </a:lnTo>
                <a:close/>
              </a:path>
              <a:path w="103504" h="457835">
                <a:moveTo>
                  <a:pt x="56861" y="432664"/>
                </a:moveTo>
                <a:lnTo>
                  <a:pt x="52181" y="442478"/>
                </a:lnTo>
                <a:lnTo>
                  <a:pt x="63124" y="441594"/>
                </a:lnTo>
                <a:lnTo>
                  <a:pt x="56861" y="432664"/>
                </a:lnTo>
                <a:close/>
              </a:path>
              <a:path w="103504" h="457835">
                <a:moveTo>
                  <a:pt x="62300" y="421257"/>
                </a:moveTo>
                <a:lnTo>
                  <a:pt x="56861" y="432664"/>
                </a:lnTo>
                <a:lnTo>
                  <a:pt x="63124" y="441594"/>
                </a:lnTo>
                <a:lnTo>
                  <a:pt x="52181" y="442478"/>
                </a:lnTo>
                <a:lnTo>
                  <a:pt x="64071" y="442478"/>
                </a:lnTo>
                <a:lnTo>
                  <a:pt x="62300" y="421257"/>
                </a:lnTo>
                <a:close/>
              </a:path>
              <a:path w="103504" h="457835">
                <a:moveTo>
                  <a:pt x="27157" y="0"/>
                </a:moveTo>
                <a:lnTo>
                  <a:pt x="14477" y="1036"/>
                </a:lnTo>
                <a:lnTo>
                  <a:pt x="49595" y="422306"/>
                </a:lnTo>
                <a:lnTo>
                  <a:pt x="56861" y="432664"/>
                </a:lnTo>
                <a:lnTo>
                  <a:pt x="62300" y="421257"/>
                </a:lnTo>
                <a:lnTo>
                  <a:pt x="27157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25701" y="38100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4" h="381000">
                <a:moveTo>
                  <a:pt x="7101" y="284738"/>
                </a:moveTo>
                <a:lnTo>
                  <a:pt x="1005" y="288285"/>
                </a:lnTo>
                <a:lnTo>
                  <a:pt x="0" y="292226"/>
                </a:lnTo>
                <a:lnTo>
                  <a:pt x="51297" y="380999"/>
                </a:lnTo>
                <a:lnTo>
                  <a:pt x="58706" y="368426"/>
                </a:lnTo>
                <a:lnTo>
                  <a:pt x="44957" y="368426"/>
                </a:lnTo>
                <a:lnTo>
                  <a:pt x="45055" y="344837"/>
                </a:lnTo>
                <a:lnTo>
                  <a:pt x="10911" y="285881"/>
                </a:lnTo>
                <a:lnTo>
                  <a:pt x="7101" y="284738"/>
                </a:lnTo>
                <a:close/>
              </a:path>
              <a:path w="103504" h="381000">
                <a:moveTo>
                  <a:pt x="45055" y="344837"/>
                </a:moveTo>
                <a:lnTo>
                  <a:pt x="44957" y="368426"/>
                </a:lnTo>
                <a:lnTo>
                  <a:pt x="57637" y="368426"/>
                </a:lnTo>
                <a:lnTo>
                  <a:pt x="57650" y="365247"/>
                </a:lnTo>
                <a:lnTo>
                  <a:pt x="45841" y="365247"/>
                </a:lnTo>
                <a:lnTo>
                  <a:pt x="51407" y="355805"/>
                </a:lnTo>
                <a:lnTo>
                  <a:pt x="45055" y="344837"/>
                </a:lnTo>
                <a:close/>
              </a:path>
              <a:path w="103504" h="381000">
                <a:moveTo>
                  <a:pt x="96255" y="285119"/>
                </a:moveTo>
                <a:lnTo>
                  <a:pt x="92445" y="286130"/>
                </a:lnTo>
                <a:lnTo>
                  <a:pt x="90677" y="289178"/>
                </a:lnTo>
                <a:lnTo>
                  <a:pt x="57734" y="345071"/>
                </a:lnTo>
                <a:lnTo>
                  <a:pt x="57637" y="368426"/>
                </a:lnTo>
                <a:lnTo>
                  <a:pt x="58706" y="368426"/>
                </a:lnTo>
                <a:lnTo>
                  <a:pt x="101589" y="295655"/>
                </a:lnTo>
                <a:lnTo>
                  <a:pt x="103357" y="292607"/>
                </a:lnTo>
                <a:lnTo>
                  <a:pt x="102351" y="288666"/>
                </a:lnTo>
                <a:lnTo>
                  <a:pt x="96255" y="285119"/>
                </a:lnTo>
                <a:close/>
              </a:path>
              <a:path w="103504" h="381000">
                <a:moveTo>
                  <a:pt x="51407" y="355805"/>
                </a:moveTo>
                <a:lnTo>
                  <a:pt x="45841" y="365247"/>
                </a:lnTo>
                <a:lnTo>
                  <a:pt x="56875" y="365247"/>
                </a:lnTo>
                <a:lnTo>
                  <a:pt x="51407" y="355805"/>
                </a:lnTo>
                <a:close/>
              </a:path>
              <a:path w="103504" h="381000">
                <a:moveTo>
                  <a:pt x="57734" y="345071"/>
                </a:moveTo>
                <a:lnTo>
                  <a:pt x="51407" y="355805"/>
                </a:lnTo>
                <a:lnTo>
                  <a:pt x="56875" y="365247"/>
                </a:lnTo>
                <a:lnTo>
                  <a:pt x="57650" y="365247"/>
                </a:lnTo>
                <a:lnTo>
                  <a:pt x="57734" y="345071"/>
                </a:lnTo>
                <a:close/>
              </a:path>
              <a:path w="103504" h="381000">
                <a:moveTo>
                  <a:pt x="59161" y="0"/>
                </a:moveTo>
                <a:lnTo>
                  <a:pt x="46481" y="0"/>
                </a:lnTo>
                <a:lnTo>
                  <a:pt x="45055" y="344837"/>
                </a:lnTo>
                <a:lnTo>
                  <a:pt x="51407" y="355805"/>
                </a:lnTo>
                <a:lnTo>
                  <a:pt x="57734" y="345071"/>
                </a:lnTo>
                <a:lnTo>
                  <a:pt x="59161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70833" y="1335273"/>
            <a:ext cx="1511300" cy="169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Decision  Making.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operations  complete?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0" algn="r">
              <a:lnSpc>
                <a:spcPts val="1955"/>
              </a:lnSpc>
            </a:pPr>
            <a:r>
              <a:rPr sz="1800" spc="-170" dirty="0">
                <a:latin typeface="Arial"/>
                <a:cs typeface="Arial"/>
              </a:rPr>
              <a:t>Y</a:t>
            </a:r>
            <a:r>
              <a:rPr sz="1800" spc="-5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20296" y="12954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5" h="381000">
                <a:moveTo>
                  <a:pt x="7107" y="284744"/>
                </a:moveTo>
                <a:lnTo>
                  <a:pt x="1011" y="288279"/>
                </a:lnTo>
                <a:lnTo>
                  <a:pt x="0" y="292211"/>
                </a:lnTo>
                <a:lnTo>
                  <a:pt x="1773" y="295259"/>
                </a:lnTo>
                <a:lnTo>
                  <a:pt x="51303" y="380999"/>
                </a:lnTo>
                <a:lnTo>
                  <a:pt x="58722" y="368411"/>
                </a:lnTo>
                <a:lnTo>
                  <a:pt x="44957" y="368411"/>
                </a:lnTo>
                <a:lnTo>
                  <a:pt x="45063" y="344821"/>
                </a:lnTo>
                <a:lnTo>
                  <a:pt x="10917" y="285871"/>
                </a:lnTo>
                <a:lnTo>
                  <a:pt x="7107" y="284744"/>
                </a:lnTo>
                <a:close/>
              </a:path>
              <a:path w="103505" h="381000">
                <a:moveTo>
                  <a:pt x="45063" y="344821"/>
                </a:moveTo>
                <a:lnTo>
                  <a:pt x="44957" y="368411"/>
                </a:lnTo>
                <a:lnTo>
                  <a:pt x="57649" y="368411"/>
                </a:lnTo>
                <a:lnTo>
                  <a:pt x="57664" y="365241"/>
                </a:lnTo>
                <a:lnTo>
                  <a:pt x="45838" y="365241"/>
                </a:lnTo>
                <a:lnTo>
                  <a:pt x="51412" y="355785"/>
                </a:lnTo>
                <a:lnTo>
                  <a:pt x="45063" y="344821"/>
                </a:lnTo>
                <a:close/>
              </a:path>
              <a:path w="103505" h="381000">
                <a:moveTo>
                  <a:pt x="96261" y="285109"/>
                </a:moveTo>
                <a:lnTo>
                  <a:pt x="92451" y="286115"/>
                </a:lnTo>
                <a:lnTo>
                  <a:pt x="90677" y="289163"/>
                </a:lnTo>
                <a:lnTo>
                  <a:pt x="57754" y="345023"/>
                </a:lnTo>
                <a:lnTo>
                  <a:pt x="57649" y="368411"/>
                </a:lnTo>
                <a:lnTo>
                  <a:pt x="58722" y="368411"/>
                </a:lnTo>
                <a:lnTo>
                  <a:pt x="101595" y="295655"/>
                </a:lnTo>
                <a:lnTo>
                  <a:pt x="103369" y="292607"/>
                </a:lnTo>
                <a:lnTo>
                  <a:pt x="102357" y="288676"/>
                </a:lnTo>
                <a:lnTo>
                  <a:pt x="99309" y="286877"/>
                </a:lnTo>
                <a:lnTo>
                  <a:pt x="96261" y="285109"/>
                </a:lnTo>
                <a:close/>
              </a:path>
              <a:path w="103505" h="381000">
                <a:moveTo>
                  <a:pt x="51412" y="355785"/>
                </a:moveTo>
                <a:lnTo>
                  <a:pt x="45838" y="365241"/>
                </a:lnTo>
                <a:lnTo>
                  <a:pt x="56887" y="365241"/>
                </a:lnTo>
                <a:lnTo>
                  <a:pt x="51412" y="355785"/>
                </a:lnTo>
                <a:close/>
              </a:path>
              <a:path w="103505" h="381000">
                <a:moveTo>
                  <a:pt x="57754" y="345023"/>
                </a:moveTo>
                <a:lnTo>
                  <a:pt x="51412" y="355785"/>
                </a:lnTo>
                <a:lnTo>
                  <a:pt x="56887" y="365241"/>
                </a:lnTo>
                <a:lnTo>
                  <a:pt x="57664" y="365241"/>
                </a:lnTo>
                <a:lnTo>
                  <a:pt x="57754" y="345023"/>
                </a:lnTo>
                <a:close/>
              </a:path>
              <a:path w="103505" h="381000">
                <a:moveTo>
                  <a:pt x="59304" y="0"/>
                </a:moveTo>
                <a:lnTo>
                  <a:pt x="46600" y="0"/>
                </a:lnTo>
                <a:lnTo>
                  <a:pt x="45063" y="344821"/>
                </a:lnTo>
                <a:lnTo>
                  <a:pt x="51412" y="355785"/>
                </a:lnTo>
                <a:lnTo>
                  <a:pt x="57754" y="345023"/>
                </a:lnTo>
                <a:lnTo>
                  <a:pt x="59304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4071" y="22098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5" h="381000">
                <a:moveTo>
                  <a:pt x="7107" y="284744"/>
                </a:moveTo>
                <a:lnTo>
                  <a:pt x="1036" y="288279"/>
                </a:lnTo>
                <a:lnTo>
                  <a:pt x="0" y="292211"/>
                </a:lnTo>
                <a:lnTo>
                  <a:pt x="1749" y="295259"/>
                </a:lnTo>
                <a:lnTo>
                  <a:pt x="51328" y="380999"/>
                </a:lnTo>
                <a:lnTo>
                  <a:pt x="58746" y="368411"/>
                </a:lnTo>
                <a:lnTo>
                  <a:pt x="44982" y="368411"/>
                </a:lnTo>
                <a:lnTo>
                  <a:pt x="45087" y="344810"/>
                </a:lnTo>
                <a:lnTo>
                  <a:pt x="12740" y="288919"/>
                </a:lnTo>
                <a:lnTo>
                  <a:pt x="10991" y="285871"/>
                </a:lnTo>
                <a:lnTo>
                  <a:pt x="7107" y="284744"/>
                </a:lnTo>
                <a:close/>
              </a:path>
              <a:path w="103505" h="381000">
                <a:moveTo>
                  <a:pt x="45087" y="344810"/>
                </a:moveTo>
                <a:lnTo>
                  <a:pt x="44982" y="368411"/>
                </a:lnTo>
                <a:lnTo>
                  <a:pt x="57674" y="368411"/>
                </a:lnTo>
                <a:lnTo>
                  <a:pt x="57688" y="365241"/>
                </a:lnTo>
                <a:lnTo>
                  <a:pt x="45863" y="365241"/>
                </a:lnTo>
                <a:lnTo>
                  <a:pt x="51438" y="355783"/>
                </a:lnTo>
                <a:lnTo>
                  <a:pt x="45087" y="344810"/>
                </a:lnTo>
                <a:close/>
              </a:path>
              <a:path w="103505" h="381000">
                <a:moveTo>
                  <a:pt x="96286" y="285109"/>
                </a:moveTo>
                <a:lnTo>
                  <a:pt x="92476" y="286115"/>
                </a:lnTo>
                <a:lnTo>
                  <a:pt x="90702" y="289163"/>
                </a:lnTo>
                <a:lnTo>
                  <a:pt x="57779" y="345023"/>
                </a:lnTo>
                <a:lnTo>
                  <a:pt x="57674" y="368411"/>
                </a:lnTo>
                <a:lnTo>
                  <a:pt x="58746" y="368411"/>
                </a:lnTo>
                <a:lnTo>
                  <a:pt x="101620" y="295655"/>
                </a:lnTo>
                <a:lnTo>
                  <a:pt x="103394" y="292607"/>
                </a:lnTo>
                <a:lnTo>
                  <a:pt x="102382" y="288676"/>
                </a:lnTo>
                <a:lnTo>
                  <a:pt x="99334" y="286877"/>
                </a:lnTo>
                <a:lnTo>
                  <a:pt x="96286" y="285109"/>
                </a:lnTo>
                <a:close/>
              </a:path>
              <a:path w="103505" h="381000">
                <a:moveTo>
                  <a:pt x="51438" y="355783"/>
                </a:moveTo>
                <a:lnTo>
                  <a:pt x="45863" y="365241"/>
                </a:lnTo>
                <a:lnTo>
                  <a:pt x="56912" y="365241"/>
                </a:lnTo>
                <a:lnTo>
                  <a:pt x="51438" y="355783"/>
                </a:lnTo>
                <a:close/>
              </a:path>
              <a:path w="103505" h="381000">
                <a:moveTo>
                  <a:pt x="57779" y="345023"/>
                </a:moveTo>
                <a:lnTo>
                  <a:pt x="51438" y="355783"/>
                </a:lnTo>
                <a:lnTo>
                  <a:pt x="56912" y="365241"/>
                </a:lnTo>
                <a:lnTo>
                  <a:pt x="57688" y="365241"/>
                </a:lnTo>
                <a:lnTo>
                  <a:pt x="57779" y="345023"/>
                </a:lnTo>
                <a:close/>
              </a:path>
              <a:path w="103505" h="381000">
                <a:moveTo>
                  <a:pt x="59329" y="0"/>
                </a:moveTo>
                <a:lnTo>
                  <a:pt x="46625" y="0"/>
                </a:lnTo>
                <a:lnTo>
                  <a:pt x="45087" y="344810"/>
                </a:lnTo>
                <a:lnTo>
                  <a:pt x="51438" y="355783"/>
                </a:lnTo>
                <a:lnTo>
                  <a:pt x="57779" y="345023"/>
                </a:lnTo>
                <a:lnTo>
                  <a:pt x="59329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4071" y="30480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5" h="381000">
                <a:moveTo>
                  <a:pt x="7107" y="284744"/>
                </a:moveTo>
                <a:lnTo>
                  <a:pt x="1036" y="288279"/>
                </a:lnTo>
                <a:lnTo>
                  <a:pt x="0" y="292211"/>
                </a:lnTo>
                <a:lnTo>
                  <a:pt x="1749" y="295259"/>
                </a:lnTo>
                <a:lnTo>
                  <a:pt x="51328" y="380999"/>
                </a:lnTo>
                <a:lnTo>
                  <a:pt x="58746" y="368411"/>
                </a:lnTo>
                <a:lnTo>
                  <a:pt x="44982" y="368411"/>
                </a:lnTo>
                <a:lnTo>
                  <a:pt x="45087" y="344810"/>
                </a:lnTo>
                <a:lnTo>
                  <a:pt x="12740" y="288919"/>
                </a:lnTo>
                <a:lnTo>
                  <a:pt x="10991" y="285871"/>
                </a:lnTo>
                <a:lnTo>
                  <a:pt x="7107" y="284744"/>
                </a:lnTo>
                <a:close/>
              </a:path>
              <a:path w="103505" h="381000">
                <a:moveTo>
                  <a:pt x="45087" y="344810"/>
                </a:moveTo>
                <a:lnTo>
                  <a:pt x="44982" y="368411"/>
                </a:lnTo>
                <a:lnTo>
                  <a:pt x="57674" y="368411"/>
                </a:lnTo>
                <a:lnTo>
                  <a:pt x="57688" y="365241"/>
                </a:lnTo>
                <a:lnTo>
                  <a:pt x="45863" y="365241"/>
                </a:lnTo>
                <a:lnTo>
                  <a:pt x="51438" y="355783"/>
                </a:lnTo>
                <a:lnTo>
                  <a:pt x="45087" y="344810"/>
                </a:lnTo>
                <a:close/>
              </a:path>
              <a:path w="103505" h="381000">
                <a:moveTo>
                  <a:pt x="96286" y="285109"/>
                </a:moveTo>
                <a:lnTo>
                  <a:pt x="92476" y="286115"/>
                </a:lnTo>
                <a:lnTo>
                  <a:pt x="90702" y="289163"/>
                </a:lnTo>
                <a:lnTo>
                  <a:pt x="57779" y="345023"/>
                </a:lnTo>
                <a:lnTo>
                  <a:pt x="57674" y="368411"/>
                </a:lnTo>
                <a:lnTo>
                  <a:pt x="58746" y="368411"/>
                </a:lnTo>
                <a:lnTo>
                  <a:pt x="101620" y="295655"/>
                </a:lnTo>
                <a:lnTo>
                  <a:pt x="103394" y="292607"/>
                </a:lnTo>
                <a:lnTo>
                  <a:pt x="102382" y="288676"/>
                </a:lnTo>
                <a:lnTo>
                  <a:pt x="99334" y="286877"/>
                </a:lnTo>
                <a:lnTo>
                  <a:pt x="96286" y="285109"/>
                </a:lnTo>
                <a:close/>
              </a:path>
              <a:path w="103505" h="381000">
                <a:moveTo>
                  <a:pt x="51438" y="355783"/>
                </a:moveTo>
                <a:lnTo>
                  <a:pt x="45863" y="365241"/>
                </a:lnTo>
                <a:lnTo>
                  <a:pt x="56912" y="365241"/>
                </a:lnTo>
                <a:lnTo>
                  <a:pt x="51438" y="355783"/>
                </a:lnTo>
                <a:close/>
              </a:path>
              <a:path w="103505" h="381000">
                <a:moveTo>
                  <a:pt x="57779" y="345023"/>
                </a:moveTo>
                <a:lnTo>
                  <a:pt x="51438" y="355783"/>
                </a:lnTo>
                <a:lnTo>
                  <a:pt x="56912" y="365241"/>
                </a:lnTo>
                <a:lnTo>
                  <a:pt x="57688" y="365241"/>
                </a:lnTo>
                <a:lnTo>
                  <a:pt x="57779" y="345023"/>
                </a:lnTo>
                <a:close/>
              </a:path>
              <a:path w="103505" h="381000">
                <a:moveTo>
                  <a:pt x="59329" y="0"/>
                </a:moveTo>
                <a:lnTo>
                  <a:pt x="46625" y="0"/>
                </a:lnTo>
                <a:lnTo>
                  <a:pt x="45087" y="344810"/>
                </a:lnTo>
                <a:lnTo>
                  <a:pt x="51438" y="355783"/>
                </a:lnTo>
                <a:lnTo>
                  <a:pt x="57779" y="345023"/>
                </a:lnTo>
                <a:lnTo>
                  <a:pt x="59329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44071" y="3962400"/>
            <a:ext cx="103505" cy="381000"/>
          </a:xfrm>
          <a:custGeom>
            <a:avLst/>
            <a:gdLst/>
            <a:ahLst/>
            <a:cxnLst/>
            <a:rect l="l" t="t" r="r" b="b"/>
            <a:pathLst>
              <a:path w="103505" h="381000">
                <a:moveTo>
                  <a:pt x="7107" y="284738"/>
                </a:moveTo>
                <a:lnTo>
                  <a:pt x="1036" y="288285"/>
                </a:lnTo>
                <a:lnTo>
                  <a:pt x="0" y="292226"/>
                </a:lnTo>
                <a:lnTo>
                  <a:pt x="1749" y="295274"/>
                </a:lnTo>
                <a:lnTo>
                  <a:pt x="51328" y="380999"/>
                </a:lnTo>
                <a:lnTo>
                  <a:pt x="58737" y="368426"/>
                </a:lnTo>
                <a:lnTo>
                  <a:pt x="44982" y="368426"/>
                </a:lnTo>
                <a:lnTo>
                  <a:pt x="45087" y="344817"/>
                </a:lnTo>
                <a:lnTo>
                  <a:pt x="12740" y="288929"/>
                </a:lnTo>
                <a:lnTo>
                  <a:pt x="10991" y="285881"/>
                </a:lnTo>
                <a:lnTo>
                  <a:pt x="7107" y="284738"/>
                </a:lnTo>
                <a:close/>
              </a:path>
              <a:path w="103505" h="381000">
                <a:moveTo>
                  <a:pt x="45087" y="344817"/>
                </a:moveTo>
                <a:lnTo>
                  <a:pt x="44982" y="368426"/>
                </a:lnTo>
                <a:lnTo>
                  <a:pt x="57674" y="368426"/>
                </a:lnTo>
                <a:lnTo>
                  <a:pt x="57688" y="365247"/>
                </a:lnTo>
                <a:lnTo>
                  <a:pt x="45863" y="365247"/>
                </a:lnTo>
                <a:lnTo>
                  <a:pt x="51438" y="355790"/>
                </a:lnTo>
                <a:lnTo>
                  <a:pt x="45087" y="344817"/>
                </a:lnTo>
                <a:close/>
              </a:path>
              <a:path w="103505" h="381000">
                <a:moveTo>
                  <a:pt x="96286" y="285119"/>
                </a:moveTo>
                <a:lnTo>
                  <a:pt x="92476" y="286130"/>
                </a:lnTo>
                <a:lnTo>
                  <a:pt x="90702" y="289178"/>
                </a:lnTo>
                <a:lnTo>
                  <a:pt x="57779" y="345032"/>
                </a:lnTo>
                <a:lnTo>
                  <a:pt x="57674" y="368426"/>
                </a:lnTo>
                <a:lnTo>
                  <a:pt x="58737" y="368426"/>
                </a:lnTo>
                <a:lnTo>
                  <a:pt x="101620" y="295655"/>
                </a:lnTo>
                <a:lnTo>
                  <a:pt x="103394" y="292607"/>
                </a:lnTo>
                <a:lnTo>
                  <a:pt x="102382" y="288666"/>
                </a:lnTo>
                <a:lnTo>
                  <a:pt x="96286" y="285119"/>
                </a:lnTo>
                <a:close/>
              </a:path>
              <a:path w="103505" h="381000">
                <a:moveTo>
                  <a:pt x="51438" y="355790"/>
                </a:moveTo>
                <a:lnTo>
                  <a:pt x="45863" y="365247"/>
                </a:lnTo>
                <a:lnTo>
                  <a:pt x="56912" y="365247"/>
                </a:lnTo>
                <a:lnTo>
                  <a:pt x="51438" y="355790"/>
                </a:lnTo>
                <a:close/>
              </a:path>
              <a:path w="103505" h="381000">
                <a:moveTo>
                  <a:pt x="57779" y="345032"/>
                </a:moveTo>
                <a:lnTo>
                  <a:pt x="51438" y="355790"/>
                </a:lnTo>
                <a:lnTo>
                  <a:pt x="56912" y="365247"/>
                </a:lnTo>
                <a:lnTo>
                  <a:pt x="57688" y="365247"/>
                </a:lnTo>
                <a:lnTo>
                  <a:pt x="57779" y="345032"/>
                </a:lnTo>
                <a:close/>
              </a:path>
              <a:path w="103505" h="381000">
                <a:moveTo>
                  <a:pt x="59329" y="0"/>
                </a:moveTo>
                <a:lnTo>
                  <a:pt x="46625" y="0"/>
                </a:lnTo>
                <a:lnTo>
                  <a:pt x="45087" y="344817"/>
                </a:lnTo>
                <a:lnTo>
                  <a:pt x="51438" y="355790"/>
                </a:lnTo>
                <a:lnTo>
                  <a:pt x="57779" y="345032"/>
                </a:lnTo>
                <a:lnTo>
                  <a:pt x="59329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44071" y="5257800"/>
            <a:ext cx="103505" cy="381635"/>
          </a:xfrm>
          <a:custGeom>
            <a:avLst/>
            <a:gdLst/>
            <a:ahLst/>
            <a:cxnLst/>
            <a:rect l="l" t="t" r="r" b="b"/>
            <a:pathLst>
              <a:path w="103505" h="381635">
                <a:moveTo>
                  <a:pt x="7107" y="284738"/>
                </a:moveTo>
                <a:lnTo>
                  <a:pt x="1036" y="288285"/>
                </a:lnTo>
                <a:lnTo>
                  <a:pt x="0" y="292226"/>
                </a:lnTo>
                <a:lnTo>
                  <a:pt x="1749" y="295274"/>
                </a:lnTo>
                <a:lnTo>
                  <a:pt x="51328" y="381024"/>
                </a:lnTo>
                <a:lnTo>
                  <a:pt x="58735" y="368451"/>
                </a:lnTo>
                <a:lnTo>
                  <a:pt x="57674" y="368451"/>
                </a:lnTo>
                <a:lnTo>
                  <a:pt x="44982" y="368402"/>
                </a:lnTo>
                <a:lnTo>
                  <a:pt x="45087" y="344817"/>
                </a:lnTo>
                <a:lnTo>
                  <a:pt x="12740" y="288929"/>
                </a:lnTo>
                <a:lnTo>
                  <a:pt x="10991" y="285881"/>
                </a:lnTo>
                <a:lnTo>
                  <a:pt x="7107" y="284738"/>
                </a:lnTo>
                <a:close/>
              </a:path>
              <a:path w="103505" h="381635">
                <a:moveTo>
                  <a:pt x="45087" y="344817"/>
                </a:moveTo>
                <a:lnTo>
                  <a:pt x="44982" y="368402"/>
                </a:lnTo>
                <a:lnTo>
                  <a:pt x="57674" y="368451"/>
                </a:lnTo>
                <a:lnTo>
                  <a:pt x="57688" y="365247"/>
                </a:lnTo>
                <a:lnTo>
                  <a:pt x="56912" y="365247"/>
                </a:lnTo>
                <a:lnTo>
                  <a:pt x="45863" y="365199"/>
                </a:lnTo>
                <a:lnTo>
                  <a:pt x="51425" y="355768"/>
                </a:lnTo>
                <a:lnTo>
                  <a:pt x="45087" y="344817"/>
                </a:lnTo>
                <a:close/>
              </a:path>
              <a:path w="103505" h="381635">
                <a:moveTo>
                  <a:pt x="96286" y="285119"/>
                </a:moveTo>
                <a:lnTo>
                  <a:pt x="92476" y="286130"/>
                </a:lnTo>
                <a:lnTo>
                  <a:pt x="90702" y="289178"/>
                </a:lnTo>
                <a:lnTo>
                  <a:pt x="57779" y="344996"/>
                </a:lnTo>
                <a:lnTo>
                  <a:pt x="57674" y="368451"/>
                </a:lnTo>
                <a:lnTo>
                  <a:pt x="58735" y="368451"/>
                </a:lnTo>
                <a:lnTo>
                  <a:pt x="101620" y="295655"/>
                </a:lnTo>
                <a:lnTo>
                  <a:pt x="103394" y="292607"/>
                </a:lnTo>
                <a:lnTo>
                  <a:pt x="102382" y="288666"/>
                </a:lnTo>
                <a:lnTo>
                  <a:pt x="96286" y="285119"/>
                </a:lnTo>
                <a:close/>
              </a:path>
              <a:path w="103505" h="381635">
                <a:moveTo>
                  <a:pt x="51425" y="355768"/>
                </a:moveTo>
                <a:lnTo>
                  <a:pt x="45863" y="365199"/>
                </a:lnTo>
                <a:lnTo>
                  <a:pt x="56912" y="365247"/>
                </a:lnTo>
                <a:lnTo>
                  <a:pt x="51425" y="355768"/>
                </a:lnTo>
                <a:close/>
              </a:path>
              <a:path w="103505" h="381635">
                <a:moveTo>
                  <a:pt x="57779" y="344996"/>
                </a:moveTo>
                <a:lnTo>
                  <a:pt x="51425" y="355768"/>
                </a:lnTo>
                <a:lnTo>
                  <a:pt x="56912" y="365247"/>
                </a:lnTo>
                <a:lnTo>
                  <a:pt x="57688" y="365247"/>
                </a:lnTo>
                <a:lnTo>
                  <a:pt x="57779" y="344996"/>
                </a:lnTo>
                <a:close/>
              </a:path>
              <a:path w="103505" h="381635">
                <a:moveTo>
                  <a:pt x="59329" y="0"/>
                </a:moveTo>
                <a:lnTo>
                  <a:pt x="46625" y="0"/>
                </a:lnTo>
                <a:lnTo>
                  <a:pt x="45087" y="344817"/>
                </a:lnTo>
                <a:lnTo>
                  <a:pt x="51425" y="355768"/>
                </a:lnTo>
                <a:lnTo>
                  <a:pt x="57779" y="344996"/>
                </a:lnTo>
                <a:lnTo>
                  <a:pt x="59329" y="0"/>
                </a:lnTo>
                <a:close/>
              </a:path>
            </a:pathLst>
          </a:custGeom>
          <a:solidFill>
            <a:srgbClr val="FF69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53393" y="188971"/>
            <a:ext cx="8727440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777B83"/>
                </a:solidFill>
              </a:rPr>
              <a:t>Generalized programming</a:t>
            </a:r>
            <a:r>
              <a:rPr sz="3600" spc="-125" dirty="0">
                <a:solidFill>
                  <a:srgbClr val="777B83"/>
                </a:solidFill>
              </a:rPr>
              <a:t> </a:t>
            </a:r>
            <a:r>
              <a:rPr sz="3600" spc="-5" dirty="0">
                <a:solidFill>
                  <a:srgbClr val="777B83"/>
                </a:solidFill>
              </a:rPr>
              <a:t>flowchart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02050"/>
            <a:ext cx="8077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10" dirty="0" smtClean="0">
                <a:solidFill>
                  <a:srgbClr val="565F6C"/>
                </a:solidFill>
                <a:latin typeface="Century Schoolbook"/>
                <a:cs typeface="Century Schoolbook"/>
              </a:rPr>
              <a:t>Multiplication</a:t>
            </a:r>
            <a:r>
              <a:rPr sz="2800" b="1" spc="10" dirty="0" smtClean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2800" b="1" spc="20" dirty="0">
                <a:solidFill>
                  <a:srgbClr val="565F6C"/>
                </a:solidFill>
                <a:latin typeface="Century Schoolbook"/>
                <a:cs typeface="Century Schoolbook"/>
              </a:rPr>
              <a:t>OF </a:t>
            </a:r>
            <a:r>
              <a:rPr sz="2800" b="1" spc="25" dirty="0">
                <a:solidFill>
                  <a:srgbClr val="565F6C"/>
                </a:solidFill>
                <a:latin typeface="Century Schoolbook"/>
                <a:cs typeface="Century Schoolbook"/>
              </a:rPr>
              <a:t>TWO </a:t>
            </a:r>
            <a:r>
              <a:rPr sz="2800" b="1" spc="5" dirty="0">
                <a:solidFill>
                  <a:srgbClr val="565F6C"/>
                </a:solidFill>
                <a:latin typeface="Century Schoolbook"/>
                <a:cs typeface="Century Schoolbook"/>
              </a:rPr>
              <a:t>8-BIT</a:t>
            </a:r>
            <a:r>
              <a:rPr sz="2800" b="1" spc="700" dirty="0">
                <a:solidFill>
                  <a:srgbClr val="565F6C"/>
                </a:solidFill>
                <a:latin typeface="Century Schoolbook"/>
                <a:cs typeface="Century Schoolbook"/>
              </a:rPr>
              <a:t> </a:t>
            </a:r>
            <a:r>
              <a:rPr sz="2800" b="1" spc="20" dirty="0">
                <a:solidFill>
                  <a:srgbClr val="565F6C"/>
                </a:solidFill>
                <a:latin typeface="Century Schoolbook"/>
                <a:cs typeface="Century Schoolbook"/>
              </a:rPr>
              <a:t>NUMBERS</a:t>
            </a:r>
            <a:endParaRPr sz="2800" b="1" dirty="0">
              <a:latin typeface="Century Schoolbook"/>
              <a:cs typeface="Century Schoolbook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620000" cy="528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</TotalTime>
  <Words>130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Adjacency</vt:lpstr>
      <vt:lpstr>PROGRAMMING TECHNIQUES:  LOOPING, COUNTING AND  INDEXING </vt:lpstr>
      <vt:lpstr>LOOPING, COUNTING AND INDEXING</vt:lpstr>
      <vt:lpstr>LOOPING, COUNTING AND INDEXING</vt:lpstr>
      <vt:lpstr>Generalized programming flowchart</vt:lpstr>
      <vt:lpstr>Multiplication OF TWO 8-BIT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TECHNIQUES:  LOOPING, COUNTING AND  INDEXING </dc:title>
  <cp:lastModifiedBy>swapnin</cp:lastModifiedBy>
  <cp:revision>10</cp:revision>
  <dcterms:created xsi:type="dcterms:W3CDTF">2017-09-22T08:14:46Z</dcterms:created>
  <dcterms:modified xsi:type="dcterms:W3CDTF">2017-09-28T05:42:02Z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2015-08-10T00:00:00Z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2017-09-22T00:00:00Z</vt:filetime>
  </property>
</Properties>
</file>