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B81AD-2B78-493F-B1AB-4B707ABA9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34D6B-3038-4FAB-97EE-9C8DD434E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DF0AD-FD11-4B65-B3C0-9F73C45A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9A6D5-174D-4093-9624-1E6348D3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04BC-B04D-42AE-AD86-AEDCAFE6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1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D807E-EC74-4AC6-AA91-562B6B44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91B04-F29B-4699-9FA7-0E1B991DC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B171A-6A35-4B7C-BD0D-6092C192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858F9-3779-4114-858D-E16D72CA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7DFE7-4655-4719-892F-DC38E5E2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1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95D61-8ED7-41D7-A4EE-1212C34A3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F5978-F40E-4576-87A3-B54ED0A4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0BC3F-6D93-43B4-8B00-7AC2ABE3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F6E5E-52D5-4EC7-A69B-E9B8879F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74A4D-1ACD-4FF7-974C-613CCA62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0725-0D84-4456-8B5E-B8277160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686F0-DD36-4551-8CED-36984B7D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C2FE-20F0-4337-BF0F-2289BBA7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654F7-9673-4F03-A66D-66084A35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0BD92-29A0-4601-97FB-DF7073A5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6F3BA-FB35-4C00-B11D-DDD6ADC7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7273E-5A3A-4A17-ADBC-343D04D5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91F32-7472-4C03-91C6-4CD3A99C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9F7B6-2F20-439E-93B8-F8500A62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18212-8E43-444B-889B-85BAAAD8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81E0-1B24-4FAB-BEA8-8B4BA6C4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C1A69-27AB-4C23-BCD0-46577A7F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FB712D-093E-4E6E-A09D-A20323CA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07314-608C-4B23-866A-A6BAE28C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E767D-A3C3-4E2A-B63E-B438AF6C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2C871-3380-439A-9DCA-BC2BBF7E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F90BC-F0F5-4E80-BD0A-24063176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5C1A86-8971-42E0-B490-20F9965A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F5620F-A85C-4421-AA5F-F96BB267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863EFA-E473-4C0D-ACB4-5780292F4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081DB1-3A08-4C45-91A7-B29017274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DA4C01-90CB-4FA0-9476-F845BF9A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DF547B-27B4-4473-81CE-29299A36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652C62-045D-4FE5-8ABD-9005F0F7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9A74C-85A0-4AC8-984B-9159A195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5DDD8-57E6-4A70-A50C-A891A227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631D0C-2F18-41E4-86FA-B3A0B5F3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DCBC9-2CA9-4E99-820B-CB56D9D8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4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B6E4D-B255-4F99-9A98-6EF324E1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AB586F-00C9-42EB-89C6-6D73BE33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BF043-AF28-4F2B-AF42-96119B7C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D9251-0A9D-4B5F-9893-9F213F62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48F4C-AA02-4A36-B843-65A16362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B082A-21CD-435E-B81C-9CFF8F6C4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AE460-FDD0-4B40-B922-9AEEDDE8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40CBD-0102-4584-BA60-1CCB77D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373C8-DE54-43E5-A371-FD63E737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62EE5-A93F-48FB-926A-84FD052C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454C1-07BE-4BD1-B832-E18C86D68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C5811D-DA4D-45B1-988E-77EE46E6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D55DA-6742-4CA1-9959-F96B108D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AB241-7F6B-474E-9DE1-3C23F016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AC649-A103-47D5-B27E-C76500F8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38281-5F35-46ED-87D1-C5D25FE1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F318A-8489-4919-90AA-715B01F0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49C41-DED1-4D59-A3AC-48E68855A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CB1E-4FBA-4CE6-9C60-F21BA463A53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0E672-CEC0-47B5-8A7F-4CB0E9E54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A4EBB-14B0-4B6D-8FCB-D1BAF395A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2FD2-D0BE-4305-9D1F-44D9B22E9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41C758-ACE2-4187-8E3D-962D57DE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55" y="1582301"/>
            <a:ext cx="3792384" cy="36933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F854C4-50CF-4834-84B6-6DAEB735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65" y="1379458"/>
            <a:ext cx="4472916" cy="38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C8ADDBC-E447-4676-BB0D-1702EAA58D12}"/>
              </a:ext>
            </a:extLst>
          </p:cNvPr>
          <p:cNvGrpSpPr/>
          <p:nvPr/>
        </p:nvGrpSpPr>
        <p:grpSpPr>
          <a:xfrm>
            <a:off x="3698123" y="1717270"/>
            <a:ext cx="4541036" cy="3232115"/>
            <a:chOff x="3560732" y="1571797"/>
            <a:chExt cx="4541036" cy="323211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A837163-13A9-453C-93A1-4CA8840A6447}"/>
                </a:ext>
              </a:extLst>
            </p:cNvPr>
            <p:cNvGrpSpPr/>
            <p:nvPr/>
          </p:nvGrpSpPr>
          <p:grpSpPr>
            <a:xfrm>
              <a:off x="4347727" y="1571797"/>
              <a:ext cx="3754041" cy="2770450"/>
              <a:chOff x="3036163" y="1331650"/>
              <a:chExt cx="4065973" cy="3000653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4BBAFDB3-82E9-434B-9786-BD26E09C2C5B}"/>
                  </a:ext>
                </a:extLst>
              </p:cNvPr>
              <p:cNvCxnSpPr/>
              <p:nvPr/>
            </p:nvCxnSpPr>
            <p:spPr>
              <a:xfrm flipV="1">
                <a:off x="3036163" y="1331650"/>
                <a:ext cx="0" cy="30006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D3A91F33-6263-47C0-89E8-7E7472811AA4}"/>
                  </a:ext>
                </a:extLst>
              </p:cNvPr>
              <p:cNvCxnSpPr/>
              <p:nvPr/>
            </p:nvCxnSpPr>
            <p:spPr>
              <a:xfrm>
                <a:off x="3036163" y="4332303"/>
                <a:ext cx="406597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4E3B111-AF75-409B-8A65-4953F6ED8F48}"/>
                </a:ext>
              </a:extLst>
            </p:cNvPr>
            <p:cNvSpPr/>
            <p:nvPr/>
          </p:nvSpPr>
          <p:spPr>
            <a:xfrm>
              <a:off x="4336704" y="2389346"/>
              <a:ext cx="3324857" cy="1737562"/>
            </a:xfrm>
            <a:custGeom>
              <a:avLst/>
              <a:gdLst>
                <a:gd name="connsiteX0" fmla="*/ 0 w 3779520"/>
                <a:gd name="connsiteY0" fmla="*/ 84068 h 1975775"/>
                <a:gd name="connsiteX1" fmla="*/ 129540 w 3779520"/>
                <a:gd name="connsiteY1" fmla="*/ 137408 h 1975775"/>
                <a:gd name="connsiteX2" fmla="*/ 533400 w 3779520"/>
                <a:gd name="connsiteY2" fmla="*/ 564128 h 1975775"/>
                <a:gd name="connsiteX3" fmla="*/ 853440 w 3779520"/>
                <a:gd name="connsiteY3" fmla="*/ 15488 h 1975775"/>
                <a:gd name="connsiteX4" fmla="*/ 1310640 w 3779520"/>
                <a:gd name="connsiteY4" fmla="*/ 1303268 h 1975775"/>
                <a:gd name="connsiteX5" fmla="*/ 1409700 w 3779520"/>
                <a:gd name="connsiteY5" fmla="*/ 1562348 h 1975775"/>
                <a:gd name="connsiteX6" fmla="*/ 2415540 w 3779520"/>
                <a:gd name="connsiteY6" fmla="*/ 1577588 h 1975775"/>
                <a:gd name="connsiteX7" fmla="*/ 2766060 w 3779520"/>
                <a:gd name="connsiteY7" fmla="*/ 7868 h 1975775"/>
                <a:gd name="connsiteX8" fmla="*/ 3284220 w 3779520"/>
                <a:gd name="connsiteY8" fmla="*/ 1973828 h 1975775"/>
                <a:gd name="connsiteX9" fmla="*/ 3779520 w 3779520"/>
                <a:gd name="connsiteY9" fmla="*/ 404108 h 1975775"/>
                <a:gd name="connsiteX0" fmla="*/ 0 w 3779520"/>
                <a:gd name="connsiteY0" fmla="*/ 84068 h 1975775"/>
                <a:gd name="connsiteX1" fmla="*/ 129540 w 3779520"/>
                <a:gd name="connsiteY1" fmla="*/ 137408 h 1975775"/>
                <a:gd name="connsiteX2" fmla="*/ 533400 w 3779520"/>
                <a:gd name="connsiteY2" fmla="*/ 564128 h 1975775"/>
                <a:gd name="connsiteX3" fmla="*/ 853440 w 3779520"/>
                <a:gd name="connsiteY3" fmla="*/ 15488 h 1975775"/>
                <a:gd name="connsiteX4" fmla="*/ 1310640 w 3779520"/>
                <a:gd name="connsiteY4" fmla="*/ 1303268 h 1975775"/>
                <a:gd name="connsiteX5" fmla="*/ 1663700 w 3779520"/>
                <a:gd name="connsiteY5" fmla="*/ 1482973 h 1975775"/>
                <a:gd name="connsiteX6" fmla="*/ 2415540 w 3779520"/>
                <a:gd name="connsiteY6" fmla="*/ 1577588 h 1975775"/>
                <a:gd name="connsiteX7" fmla="*/ 2766060 w 3779520"/>
                <a:gd name="connsiteY7" fmla="*/ 7868 h 1975775"/>
                <a:gd name="connsiteX8" fmla="*/ 3284220 w 3779520"/>
                <a:gd name="connsiteY8" fmla="*/ 1973828 h 1975775"/>
                <a:gd name="connsiteX9" fmla="*/ 3779520 w 3779520"/>
                <a:gd name="connsiteY9" fmla="*/ 404108 h 1975775"/>
                <a:gd name="connsiteX0" fmla="*/ 0 w 3779520"/>
                <a:gd name="connsiteY0" fmla="*/ 84068 h 1975775"/>
                <a:gd name="connsiteX1" fmla="*/ 129540 w 3779520"/>
                <a:gd name="connsiteY1" fmla="*/ 137408 h 1975775"/>
                <a:gd name="connsiteX2" fmla="*/ 533400 w 3779520"/>
                <a:gd name="connsiteY2" fmla="*/ 564128 h 1975775"/>
                <a:gd name="connsiteX3" fmla="*/ 853440 w 3779520"/>
                <a:gd name="connsiteY3" fmla="*/ 15488 h 1975775"/>
                <a:gd name="connsiteX4" fmla="*/ 1310640 w 3779520"/>
                <a:gd name="connsiteY4" fmla="*/ 1303268 h 1975775"/>
                <a:gd name="connsiteX5" fmla="*/ 1663700 w 3779520"/>
                <a:gd name="connsiteY5" fmla="*/ 1482973 h 1975775"/>
                <a:gd name="connsiteX6" fmla="*/ 2558415 w 3779520"/>
                <a:gd name="connsiteY6" fmla="*/ 1329938 h 1975775"/>
                <a:gd name="connsiteX7" fmla="*/ 2766060 w 3779520"/>
                <a:gd name="connsiteY7" fmla="*/ 7868 h 1975775"/>
                <a:gd name="connsiteX8" fmla="*/ 3284220 w 3779520"/>
                <a:gd name="connsiteY8" fmla="*/ 1973828 h 1975775"/>
                <a:gd name="connsiteX9" fmla="*/ 3779520 w 3779520"/>
                <a:gd name="connsiteY9" fmla="*/ 404108 h 1975775"/>
                <a:gd name="connsiteX0" fmla="*/ 0 w 3779520"/>
                <a:gd name="connsiteY0" fmla="*/ 84068 h 1975775"/>
                <a:gd name="connsiteX1" fmla="*/ 129540 w 3779520"/>
                <a:gd name="connsiteY1" fmla="*/ 137408 h 1975775"/>
                <a:gd name="connsiteX2" fmla="*/ 533400 w 3779520"/>
                <a:gd name="connsiteY2" fmla="*/ 564128 h 1975775"/>
                <a:gd name="connsiteX3" fmla="*/ 853440 w 3779520"/>
                <a:gd name="connsiteY3" fmla="*/ 15488 h 1975775"/>
                <a:gd name="connsiteX4" fmla="*/ 1310640 w 3779520"/>
                <a:gd name="connsiteY4" fmla="*/ 1303268 h 1975775"/>
                <a:gd name="connsiteX5" fmla="*/ 1654175 w 3779520"/>
                <a:gd name="connsiteY5" fmla="*/ 1495673 h 1975775"/>
                <a:gd name="connsiteX6" fmla="*/ 2558415 w 3779520"/>
                <a:gd name="connsiteY6" fmla="*/ 1329938 h 1975775"/>
                <a:gd name="connsiteX7" fmla="*/ 2766060 w 3779520"/>
                <a:gd name="connsiteY7" fmla="*/ 7868 h 1975775"/>
                <a:gd name="connsiteX8" fmla="*/ 3284220 w 3779520"/>
                <a:gd name="connsiteY8" fmla="*/ 1973828 h 1975775"/>
                <a:gd name="connsiteX9" fmla="*/ 3779520 w 3779520"/>
                <a:gd name="connsiteY9" fmla="*/ 404108 h 1975775"/>
                <a:gd name="connsiteX0" fmla="*/ 0 w 3779520"/>
                <a:gd name="connsiteY0" fmla="*/ 84068 h 1975775"/>
                <a:gd name="connsiteX1" fmla="*/ 129540 w 3779520"/>
                <a:gd name="connsiteY1" fmla="*/ 137408 h 1975775"/>
                <a:gd name="connsiteX2" fmla="*/ 533400 w 3779520"/>
                <a:gd name="connsiteY2" fmla="*/ 564128 h 1975775"/>
                <a:gd name="connsiteX3" fmla="*/ 853440 w 3779520"/>
                <a:gd name="connsiteY3" fmla="*/ 15488 h 1975775"/>
                <a:gd name="connsiteX4" fmla="*/ 1310640 w 3779520"/>
                <a:gd name="connsiteY4" fmla="*/ 1303268 h 1975775"/>
                <a:gd name="connsiteX5" fmla="*/ 1582738 w 3779520"/>
                <a:gd name="connsiteY5" fmla="*/ 1507579 h 1975775"/>
                <a:gd name="connsiteX6" fmla="*/ 2558415 w 3779520"/>
                <a:gd name="connsiteY6" fmla="*/ 1329938 h 1975775"/>
                <a:gd name="connsiteX7" fmla="*/ 2766060 w 3779520"/>
                <a:gd name="connsiteY7" fmla="*/ 7868 h 1975775"/>
                <a:gd name="connsiteX8" fmla="*/ 3284220 w 3779520"/>
                <a:gd name="connsiteY8" fmla="*/ 1973828 h 1975775"/>
                <a:gd name="connsiteX9" fmla="*/ 3779520 w 3779520"/>
                <a:gd name="connsiteY9" fmla="*/ 404108 h 1975775"/>
                <a:gd name="connsiteX0" fmla="*/ 0 w 3779520"/>
                <a:gd name="connsiteY0" fmla="*/ 83083 h 1974790"/>
                <a:gd name="connsiteX1" fmla="*/ 129540 w 3779520"/>
                <a:gd name="connsiteY1" fmla="*/ 136423 h 1974790"/>
                <a:gd name="connsiteX2" fmla="*/ 533400 w 3779520"/>
                <a:gd name="connsiteY2" fmla="*/ 563143 h 1974790"/>
                <a:gd name="connsiteX3" fmla="*/ 853440 w 3779520"/>
                <a:gd name="connsiteY3" fmla="*/ 14503 h 1974790"/>
                <a:gd name="connsiteX4" fmla="*/ 1289209 w 3779520"/>
                <a:gd name="connsiteY4" fmla="*/ 1237989 h 1974790"/>
                <a:gd name="connsiteX5" fmla="*/ 1582738 w 3779520"/>
                <a:gd name="connsiteY5" fmla="*/ 1506594 h 1974790"/>
                <a:gd name="connsiteX6" fmla="*/ 2558415 w 3779520"/>
                <a:gd name="connsiteY6" fmla="*/ 1328953 h 1974790"/>
                <a:gd name="connsiteX7" fmla="*/ 2766060 w 3779520"/>
                <a:gd name="connsiteY7" fmla="*/ 6883 h 1974790"/>
                <a:gd name="connsiteX8" fmla="*/ 3284220 w 3779520"/>
                <a:gd name="connsiteY8" fmla="*/ 1972843 h 1974790"/>
                <a:gd name="connsiteX9" fmla="*/ 3779520 w 3779520"/>
                <a:gd name="connsiteY9" fmla="*/ 403123 h 1974790"/>
                <a:gd name="connsiteX0" fmla="*/ 0 w 3779520"/>
                <a:gd name="connsiteY0" fmla="*/ 83093 h 1974800"/>
                <a:gd name="connsiteX1" fmla="*/ 129540 w 3779520"/>
                <a:gd name="connsiteY1" fmla="*/ 136433 h 1974800"/>
                <a:gd name="connsiteX2" fmla="*/ 533400 w 3779520"/>
                <a:gd name="connsiteY2" fmla="*/ 563153 h 1974800"/>
                <a:gd name="connsiteX3" fmla="*/ 853440 w 3779520"/>
                <a:gd name="connsiteY3" fmla="*/ 14513 h 1974800"/>
                <a:gd name="connsiteX4" fmla="*/ 1289209 w 3779520"/>
                <a:gd name="connsiteY4" fmla="*/ 1237999 h 1974800"/>
                <a:gd name="connsiteX5" fmla="*/ 1537494 w 3779520"/>
                <a:gd name="connsiteY5" fmla="*/ 1518511 h 1974800"/>
                <a:gd name="connsiteX6" fmla="*/ 2558415 w 3779520"/>
                <a:gd name="connsiteY6" fmla="*/ 1328963 h 1974800"/>
                <a:gd name="connsiteX7" fmla="*/ 2766060 w 3779520"/>
                <a:gd name="connsiteY7" fmla="*/ 6893 h 1974800"/>
                <a:gd name="connsiteX8" fmla="*/ 3284220 w 3779520"/>
                <a:gd name="connsiteY8" fmla="*/ 1972853 h 1974800"/>
                <a:gd name="connsiteX9" fmla="*/ 3779520 w 3779520"/>
                <a:gd name="connsiteY9" fmla="*/ 403133 h 1974800"/>
                <a:gd name="connsiteX0" fmla="*/ 0 w 3779520"/>
                <a:gd name="connsiteY0" fmla="*/ 83461 h 1975168"/>
                <a:gd name="connsiteX1" fmla="*/ 129540 w 3779520"/>
                <a:gd name="connsiteY1" fmla="*/ 136801 h 1975168"/>
                <a:gd name="connsiteX2" fmla="*/ 533400 w 3779520"/>
                <a:gd name="connsiteY2" fmla="*/ 563521 h 1975168"/>
                <a:gd name="connsiteX3" fmla="*/ 853440 w 3779520"/>
                <a:gd name="connsiteY3" fmla="*/ 14881 h 1975168"/>
                <a:gd name="connsiteX4" fmla="*/ 1289209 w 3779520"/>
                <a:gd name="connsiteY4" fmla="*/ 1238367 h 1975168"/>
                <a:gd name="connsiteX5" fmla="*/ 1537494 w 3779520"/>
                <a:gd name="connsiteY5" fmla="*/ 1518879 h 1975168"/>
                <a:gd name="connsiteX6" fmla="*/ 2520315 w 3779520"/>
                <a:gd name="connsiteY6" fmla="*/ 1315043 h 1975168"/>
                <a:gd name="connsiteX7" fmla="*/ 2766060 w 3779520"/>
                <a:gd name="connsiteY7" fmla="*/ 7261 h 1975168"/>
                <a:gd name="connsiteX8" fmla="*/ 3284220 w 3779520"/>
                <a:gd name="connsiteY8" fmla="*/ 1973221 h 1975168"/>
                <a:gd name="connsiteX9" fmla="*/ 3779520 w 3779520"/>
                <a:gd name="connsiteY9" fmla="*/ 403501 h 197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9520" h="1975168">
                  <a:moveTo>
                    <a:pt x="0" y="83461"/>
                  </a:moveTo>
                  <a:cubicBezTo>
                    <a:pt x="20320" y="70126"/>
                    <a:pt x="40640" y="56791"/>
                    <a:pt x="129540" y="136801"/>
                  </a:cubicBezTo>
                  <a:cubicBezTo>
                    <a:pt x="218440" y="216811"/>
                    <a:pt x="412750" y="583841"/>
                    <a:pt x="533400" y="563521"/>
                  </a:cubicBezTo>
                  <a:cubicBezTo>
                    <a:pt x="654050" y="543201"/>
                    <a:pt x="727472" y="-97593"/>
                    <a:pt x="853440" y="14881"/>
                  </a:cubicBezTo>
                  <a:cubicBezTo>
                    <a:pt x="979408" y="127355"/>
                    <a:pt x="1175200" y="987701"/>
                    <a:pt x="1289209" y="1238367"/>
                  </a:cubicBezTo>
                  <a:cubicBezTo>
                    <a:pt x="1403218" y="1489033"/>
                    <a:pt x="1332310" y="1506100"/>
                    <a:pt x="1537494" y="1518879"/>
                  </a:cubicBezTo>
                  <a:cubicBezTo>
                    <a:pt x="1742678" y="1531658"/>
                    <a:pt x="2315554" y="1566979"/>
                    <a:pt x="2520315" y="1315043"/>
                  </a:cubicBezTo>
                  <a:cubicBezTo>
                    <a:pt x="2725076" y="1063107"/>
                    <a:pt x="2638742" y="-102435"/>
                    <a:pt x="2766060" y="7261"/>
                  </a:cubicBezTo>
                  <a:cubicBezTo>
                    <a:pt x="2893378" y="116957"/>
                    <a:pt x="3115310" y="1907181"/>
                    <a:pt x="3284220" y="1973221"/>
                  </a:cubicBezTo>
                  <a:cubicBezTo>
                    <a:pt x="3453130" y="2039261"/>
                    <a:pt x="3779520" y="403501"/>
                    <a:pt x="3779520" y="40350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771B877-E6F4-463A-AC49-E04913C16CC8}"/>
                </a:ext>
              </a:extLst>
            </p:cNvPr>
            <p:cNvSpPr/>
            <p:nvPr/>
          </p:nvSpPr>
          <p:spPr>
            <a:xfrm>
              <a:off x="4740564" y="2810972"/>
              <a:ext cx="107950" cy="10795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A6E0A53-DEF1-4369-9D60-C5A625F6AB45}"/>
                </a:ext>
              </a:extLst>
            </p:cNvPr>
            <p:cNvSpPr/>
            <p:nvPr/>
          </p:nvSpPr>
          <p:spPr>
            <a:xfrm>
              <a:off x="7198014" y="4072933"/>
              <a:ext cx="107950" cy="10795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5437AAD-7B30-478B-B029-C13CD202D517}"/>
                </a:ext>
              </a:extLst>
            </p:cNvPr>
            <p:cNvSpPr/>
            <p:nvPr/>
          </p:nvSpPr>
          <p:spPr>
            <a:xfrm>
              <a:off x="5344244" y="3631046"/>
              <a:ext cx="1320801" cy="135964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1F346C0-042D-4917-9F62-B9A9891E2867}"/>
                    </a:ext>
                  </a:extLst>
                </p:cNvPr>
                <p:cNvSpPr txBox="1"/>
                <p:nvPr/>
              </p:nvSpPr>
              <p:spPr>
                <a:xfrm>
                  <a:off x="5999132" y="434224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1F346C0-042D-4917-9F62-B9A9891E2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132" y="4342247"/>
                  <a:ext cx="42639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D27923F-4E93-4B20-B25C-E4D46CBCD164}"/>
                    </a:ext>
                  </a:extLst>
                </p:cNvPr>
                <p:cNvSpPr txBox="1"/>
                <p:nvPr/>
              </p:nvSpPr>
              <p:spPr>
                <a:xfrm>
                  <a:off x="3560732" y="1616167"/>
                  <a:ext cx="8618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D27923F-4E93-4B20-B25C-E4D46CBCD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732" y="1616167"/>
                  <a:ext cx="86183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128" r="-141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439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YUGUANG YANG</dc:creator>
  <cp:lastModifiedBy>YUGUANG YANG</cp:lastModifiedBy>
  <cp:revision>3</cp:revision>
  <dcterms:created xsi:type="dcterms:W3CDTF">2020-02-16T15:12:22Z</dcterms:created>
  <dcterms:modified xsi:type="dcterms:W3CDTF">2020-02-17T02:28:01Z</dcterms:modified>
</cp:coreProperties>
</file>