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19325" y="1989088"/>
            <a:ext cx="7950236" cy="2857839"/>
            <a:chOff x="2219325" y="1989088"/>
            <a:chExt cx="7950236" cy="2857839"/>
          </a:xfrm>
        </p:grpSpPr>
        <p:sp>
          <p:nvSpPr>
            <p:cNvPr id="60" name="Rounded Rectangle 59"/>
            <p:cNvSpPr/>
            <p:nvPr/>
          </p:nvSpPr>
          <p:spPr>
            <a:xfrm>
              <a:off x="2219325" y="2428876"/>
              <a:ext cx="10953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training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05312" y="2428874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0" idx="2"/>
            </p:cNvCxnSpPr>
            <p:nvPr/>
          </p:nvCxnSpPr>
          <p:spPr>
            <a:xfrm flipH="1">
              <a:off x="2767012" y="3095625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805112" y="3144321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cxnSp>
          <p:nvCxnSpPr>
            <p:cNvPr id="67" name="Straight Arrow Connector 66"/>
            <p:cNvCxnSpPr>
              <a:stCxn id="60" idx="3"/>
              <a:endCxn id="61" idx="1"/>
            </p:cNvCxnSpPr>
            <p:nvPr/>
          </p:nvCxnSpPr>
          <p:spPr>
            <a:xfrm flipV="1">
              <a:off x="3314700" y="2762249"/>
              <a:ext cx="109061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700" y="2017663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 sample weight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662737" y="2419349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endCxn id="70" idx="1"/>
            </p:cNvCxnSpPr>
            <p:nvPr/>
          </p:nvCxnSpPr>
          <p:spPr>
            <a:xfrm flipV="1">
              <a:off x="5572125" y="2752724"/>
              <a:ext cx="109061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72125" y="2008138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 sample weight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29687" y="2400299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39075" y="1989088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 sample weight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409811" y="3544369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811" y="3544369"/>
                  <a:ext cx="7906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H="1">
              <a:off x="4967287" y="3113606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5387" y="3162302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610086" y="3562350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086" y="3562350"/>
                  <a:ext cx="79060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 flipH="1">
              <a:off x="7251686" y="3095625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289786" y="3144321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6894485" y="3544369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485" y="3544369"/>
                  <a:ext cx="7906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988302" y="2577582"/>
                  <a:ext cx="787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⋯⋅⋯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302" y="2577582"/>
                  <a:ext cx="78739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 flipH="1">
              <a:off x="9509111" y="3067050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547211" y="3115746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51910" y="3515794"/>
                  <a:ext cx="8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910" y="3515794"/>
                  <a:ext cx="8100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830278" y="3998361"/>
                  <a:ext cx="2883738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78" y="3998361"/>
                  <a:ext cx="2883738" cy="8485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19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38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43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31</cp:revision>
  <dcterms:created xsi:type="dcterms:W3CDTF">2018-08-30T04:25:23Z</dcterms:created>
  <dcterms:modified xsi:type="dcterms:W3CDTF">2020-01-23T05:11:55Z</dcterms:modified>
</cp:coreProperties>
</file>