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8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4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9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4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4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1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763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3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02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4E7F3-76DD-41A9-83EA-1E4A041F8B88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A1285-24D1-4708-B7B6-59B2CF120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1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51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3634" y="1270000"/>
            <a:ext cx="28956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2628900" y="1270000"/>
            <a:ext cx="0" cy="28871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 flipV="1">
            <a:off x="1553633" y="3179249"/>
            <a:ext cx="1075267" cy="8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628900" y="2397125"/>
            <a:ext cx="182033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3509698" y="1270000"/>
            <a:ext cx="1" cy="11271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628900" y="3524251"/>
            <a:ext cx="182033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762169" y="4227261"/>
                <a:ext cx="4785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169" y="4227261"/>
                <a:ext cx="478529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16481" y="2397125"/>
                <a:ext cx="483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481" y="2397125"/>
                <a:ext cx="48385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15316" y="4132804"/>
                <a:ext cx="427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316" y="4132804"/>
                <a:ext cx="427168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355143" y="3339585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143" y="3339585"/>
                <a:ext cx="43287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402189" y="2212459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189" y="2212459"/>
                <a:ext cx="432874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293261" y="808335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61" y="808335"/>
                <a:ext cx="43287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116468" y="2994583"/>
                <a:ext cx="43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468" y="2994583"/>
                <a:ext cx="43287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/>
          <p:cNvGrpSpPr/>
          <p:nvPr/>
        </p:nvGrpSpPr>
        <p:grpSpPr>
          <a:xfrm>
            <a:off x="7349067" y="1524000"/>
            <a:ext cx="1461558" cy="1057791"/>
            <a:chOff x="7349067" y="1524000"/>
            <a:chExt cx="1461558" cy="1057791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7349067" y="1524000"/>
              <a:ext cx="1461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7349067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810625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594906" y="1154668"/>
                <a:ext cx="9698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906" y="1154668"/>
                <a:ext cx="969881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6849533" y="2581791"/>
            <a:ext cx="922867" cy="1057791"/>
            <a:chOff x="7349067" y="1524000"/>
            <a:chExt cx="1461558" cy="1057791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49067" y="1524000"/>
              <a:ext cx="1461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7349067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810625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8349191" y="2581791"/>
            <a:ext cx="922867" cy="1057791"/>
            <a:chOff x="7349067" y="1524000"/>
            <a:chExt cx="1461558" cy="1057791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7349067" y="1524000"/>
              <a:ext cx="1461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7349067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8810625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8810624" y="3639581"/>
            <a:ext cx="922867" cy="1057791"/>
            <a:chOff x="7349067" y="1524000"/>
            <a:chExt cx="1461558" cy="1057791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7349067" y="1524000"/>
              <a:ext cx="1461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349067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810625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388100" y="2212459"/>
                <a:ext cx="98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100" y="2212459"/>
                <a:ext cx="98052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7819772" y="2212459"/>
                <a:ext cx="98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772" y="2212459"/>
                <a:ext cx="980525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8373741" y="3231107"/>
                <a:ext cx="98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741" y="3231107"/>
                <a:ext cx="980525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1873277" y="3524251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3277" y="3524251"/>
                <a:ext cx="483081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1880593" y="2087279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593" y="2087279"/>
                <a:ext cx="488403" cy="369332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3331966" y="3642433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966" y="3642433"/>
                <a:ext cx="488403" cy="36933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3307565" y="277618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565" y="2776188"/>
                <a:ext cx="488403" cy="369332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848902" y="161816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902" y="1618168"/>
                <a:ext cx="488403" cy="369332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769893" y="1618168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893" y="1618168"/>
                <a:ext cx="488403" cy="369332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560330" y="362635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330" y="3626356"/>
                <a:ext cx="483081" cy="369332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7555249" y="3599870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249" y="3599870"/>
                <a:ext cx="488403" cy="369332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/>
          <p:cNvGrpSpPr/>
          <p:nvPr/>
        </p:nvGrpSpPr>
        <p:grpSpPr>
          <a:xfrm>
            <a:off x="9354266" y="4697372"/>
            <a:ext cx="922867" cy="1057791"/>
            <a:chOff x="7349067" y="1524000"/>
            <a:chExt cx="1461558" cy="1057791"/>
          </a:xfrm>
        </p:grpSpPr>
        <p:cxnSp>
          <p:nvCxnSpPr>
            <p:cNvPr id="75" name="Straight Connector 74"/>
            <p:cNvCxnSpPr/>
            <p:nvPr/>
          </p:nvCxnSpPr>
          <p:spPr>
            <a:xfrm>
              <a:off x="7349067" y="1524000"/>
              <a:ext cx="14615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349067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8810625" y="1524000"/>
              <a:ext cx="0" cy="10577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8129539" y="3626356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539" y="3626356"/>
                <a:ext cx="488403" cy="369332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8617942" y="4654492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7942" y="4654492"/>
                <a:ext cx="488403" cy="36933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9110064" y="5721186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064" y="5721186"/>
                <a:ext cx="488403" cy="369332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10032931" y="5755163"/>
                <a:ext cx="488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931" y="5755163"/>
                <a:ext cx="488403" cy="369332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8842239" y="4271909"/>
                <a:ext cx="980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239" y="4271909"/>
                <a:ext cx="980525" cy="369332"/>
              </a:xfrm>
              <a:prstGeom prst="rect">
                <a:avLst/>
              </a:prstGeom>
              <a:blipFill rotWithShape="0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Connector 83"/>
          <p:cNvCxnSpPr>
            <a:endCxn id="48" idx="2"/>
          </p:cNvCxnSpPr>
          <p:nvPr/>
        </p:nvCxnSpPr>
        <p:spPr>
          <a:xfrm flipV="1">
            <a:off x="8079846" y="1524000"/>
            <a:ext cx="1" cy="94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502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219538" y="991171"/>
            <a:ext cx="5728470" cy="4214229"/>
            <a:chOff x="575138" y="855704"/>
            <a:chExt cx="5728470" cy="4214229"/>
          </a:xfrm>
        </p:grpSpPr>
        <p:sp>
          <p:nvSpPr>
            <p:cNvPr id="2" name="Oval 1"/>
            <p:cNvSpPr/>
            <p:nvPr/>
          </p:nvSpPr>
          <p:spPr>
            <a:xfrm>
              <a:off x="3268133" y="1126067"/>
              <a:ext cx="1456267" cy="584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Income &gt;125K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2980266" y="1710267"/>
              <a:ext cx="62126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24340" y="1693336"/>
              <a:ext cx="922867" cy="905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2023533" y="2556934"/>
              <a:ext cx="1820333" cy="575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Marital status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1710266" y="3141134"/>
              <a:ext cx="8636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4" idx="0"/>
            </p:cNvCxnSpPr>
            <p:nvPr/>
          </p:nvCxnSpPr>
          <p:spPr>
            <a:xfrm>
              <a:off x="3115733" y="3141134"/>
              <a:ext cx="922867" cy="905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1060969" y="4013200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default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399366" y="4047067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 default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24400" y="2650068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 default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4730740" y="1185333"/>
              <a:ext cx="400060" cy="224369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144252" y="855704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Root node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133600" y="4478867"/>
              <a:ext cx="440266" cy="22173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2400300" y="4700601"/>
              <a:ext cx="120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Leaf nodes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H="1">
              <a:off x="3412066" y="4478867"/>
              <a:ext cx="431223" cy="22173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endCxn id="28" idx="0"/>
            </p:cNvCxnSpPr>
            <p:nvPr/>
          </p:nvCxnSpPr>
          <p:spPr>
            <a:xfrm>
              <a:off x="5503797" y="3132667"/>
              <a:ext cx="110066" cy="27676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58134" y="3409434"/>
              <a:ext cx="1111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Leaf node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2058152" y="2286802"/>
              <a:ext cx="295581" cy="270132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010168" y="1900537"/>
              <a:ext cx="153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Internal nodes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75138" y="3337471"/>
              <a:ext cx="1642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Single/divorced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573800" y="33374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married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28731" y="1003872"/>
            <a:ext cx="5728470" cy="4214229"/>
            <a:chOff x="575138" y="855704"/>
            <a:chExt cx="5728470" cy="4214229"/>
          </a:xfrm>
        </p:grpSpPr>
        <p:sp>
          <p:nvSpPr>
            <p:cNvPr id="42" name="Oval 41"/>
            <p:cNvSpPr/>
            <p:nvPr/>
          </p:nvSpPr>
          <p:spPr>
            <a:xfrm>
              <a:off x="3268133" y="1126067"/>
              <a:ext cx="1456267" cy="584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Income &gt;125K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2980266" y="1710267"/>
              <a:ext cx="62126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324340" y="1693336"/>
              <a:ext cx="922867" cy="905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023533" y="2556934"/>
              <a:ext cx="1820333" cy="575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Marital status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1710266" y="3141134"/>
              <a:ext cx="8636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9" idx="0"/>
            </p:cNvCxnSpPr>
            <p:nvPr/>
          </p:nvCxnSpPr>
          <p:spPr>
            <a:xfrm>
              <a:off x="3115733" y="3141134"/>
              <a:ext cx="922867" cy="905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060969" y="4013200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default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99366" y="4047067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 default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24400" y="2650068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 default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730740" y="1185333"/>
              <a:ext cx="400060" cy="224369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144252" y="855704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Root node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133600" y="4478867"/>
              <a:ext cx="440266" cy="22173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00300" y="4700601"/>
              <a:ext cx="120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Leaf nodes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12066" y="4478867"/>
              <a:ext cx="431223" cy="22173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7" idx="0"/>
            </p:cNvCxnSpPr>
            <p:nvPr/>
          </p:nvCxnSpPr>
          <p:spPr>
            <a:xfrm>
              <a:off x="5503797" y="3132667"/>
              <a:ext cx="110066" cy="27676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058134" y="3409434"/>
              <a:ext cx="1111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Leaf node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2058152" y="2286802"/>
              <a:ext cx="295581" cy="270132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10168" y="1900537"/>
              <a:ext cx="153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Internal nodes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5138" y="3337471"/>
              <a:ext cx="1642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Single/divorced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3800" y="33374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married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7897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3485556" y="1013397"/>
            <a:ext cx="5728470" cy="4214229"/>
            <a:chOff x="575138" y="855704"/>
            <a:chExt cx="5728470" cy="4214229"/>
          </a:xfrm>
        </p:grpSpPr>
        <p:sp>
          <p:nvSpPr>
            <p:cNvPr id="42" name="Oval 41"/>
            <p:cNvSpPr/>
            <p:nvPr/>
          </p:nvSpPr>
          <p:spPr>
            <a:xfrm>
              <a:off x="3268133" y="1126067"/>
              <a:ext cx="1456267" cy="584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Income &gt;125K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2980266" y="1710267"/>
              <a:ext cx="62126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4324340" y="1693336"/>
              <a:ext cx="922867" cy="905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023533" y="2556934"/>
              <a:ext cx="1820333" cy="5757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Marital status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1710266" y="3141134"/>
              <a:ext cx="8636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49" idx="0"/>
            </p:cNvCxnSpPr>
            <p:nvPr/>
          </p:nvCxnSpPr>
          <p:spPr>
            <a:xfrm>
              <a:off x="3115733" y="3141134"/>
              <a:ext cx="922867" cy="9059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060969" y="4013200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default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399366" y="4047067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 default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24400" y="2650068"/>
              <a:ext cx="1278467" cy="431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Not default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730740" y="1185333"/>
              <a:ext cx="400060" cy="224369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144252" y="855704"/>
              <a:ext cx="1159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Root node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133600" y="4478867"/>
              <a:ext cx="440266" cy="22173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2400300" y="4700601"/>
              <a:ext cx="120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Leaf nodes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1">
              <a:off x="3412066" y="4478867"/>
              <a:ext cx="431223" cy="221734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endCxn id="57" idx="0"/>
            </p:cNvCxnSpPr>
            <p:nvPr/>
          </p:nvCxnSpPr>
          <p:spPr>
            <a:xfrm>
              <a:off x="5503797" y="3132667"/>
              <a:ext cx="110066" cy="276767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058134" y="3409434"/>
              <a:ext cx="11114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Leaf node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2058152" y="2286802"/>
              <a:ext cx="295581" cy="270132"/>
            </a:xfrm>
            <a:prstGeom prst="straightConnector1">
              <a:avLst/>
            </a:prstGeom>
            <a:ln>
              <a:solidFill>
                <a:schemeClr val="accent2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1010168" y="1900537"/>
              <a:ext cx="15361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Internal nodes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75138" y="3337471"/>
              <a:ext cx="16426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Single/divorced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573800" y="3337471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married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60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5460205" y="675852"/>
            <a:ext cx="3502889" cy="1991148"/>
            <a:chOff x="5460205" y="675852"/>
            <a:chExt cx="3502889" cy="1991148"/>
          </a:xfrm>
        </p:grpSpPr>
        <p:sp>
          <p:nvSpPr>
            <p:cNvPr id="2" name="Oval 1"/>
            <p:cNvSpPr/>
            <p:nvPr/>
          </p:nvSpPr>
          <p:spPr>
            <a:xfrm>
              <a:off x="6420465" y="675852"/>
              <a:ext cx="1524000" cy="828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A, B,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" name="Straight Arrow Connector 3"/>
            <p:cNvCxnSpPr>
              <a:stCxn id="2" idx="3"/>
            </p:cNvCxnSpPr>
            <p:nvPr/>
          </p:nvCxnSpPr>
          <p:spPr>
            <a:xfrm flipH="1">
              <a:off x="5896589" y="1383170"/>
              <a:ext cx="747061" cy="549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>
              <a:stCxn id="2" idx="4"/>
            </p:cNvCxnSpPr>
            <p:nvPr/>
          </p:nvCxnSpPr>
          <p:spPr>
            <a:xfrm>
              <a:off x="7182465" y="1504527"/>
              <a:ext cx="14287" cy="514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2" idx="5"/>
            </p:cNvCxnSpPr>
            <p:nvPr/>
          </p:nvCxnSpPr>
          <p:spPr>
            <a:xfrm>
              <a:off x="7721280" y="1383170"/>
              <a:ext cx="708959" cy="549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5460205" y="1933152"/>
              <a:ext cx="856705" cy="6456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760367" y="2021345"/>
              <a:ext cx="856705" cy="6456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106389" y="1933151"/>
              <a:ext cx="856705" cy="6456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156182" y="3095625"/>
            <a:ext cx="9809411" cy="1916993"/>
            <a:chOff x="2156182" y="3095625"/>
            <a:chExt cx="9809411" cy="1916993"/>
          </a:xfrm>
        </p:grpSpPr>
        <p:sp>
          <p:nvSpPr>
            <p:cNvPr id="13" name="Oval 12"/>
            <p:cNvSpPr/>
            <p:nvPr/>
          </p:nvSpPr>
          <p:spPr>
            <a:xfrm>
              <a:off x="3116441" y="3095625"/>
              <a:ext cx="1552575" cy="828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A, B,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 flipH="1">
              <a:off x="2592566" y="3802943"/>
              <a:ext cx="751244" cy="549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9" idx="0"/>
            </p:cNvCxnSpPr>
            <p:nvPr/>
          </p:nvCxnSpPr>
          <p:spPr>
            <a:xfrm>
              <a:off x="4201140" y="3870641"/>
              <a:ext cx="233631" cy="4963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2156182" y="4352925"/>
              <a:ext cx="872768" cy="6456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3649841" y="4366963"/>
              <a:ext cx="1569859" cy="6456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6391890" y="3095625"/>
              <a:ext cx="1552575" cy="828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A, B,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3"/>
            </p:cNvCxnSpPr>
            <p:nvPr/>
          </p:nvCxnSpPr>
          <p:spPr>
            <a:xfrm flipH="1">
              <a:off x="5868015" y="3802943"/>
              <a:ext cx="751244" cy="549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25" idx="0"/>
            </p:cNvCxnSpPr>
            <p:nvPr/>
          </p:nvCxnSpPr>
          <p:spPr>
            <a:xfrm>
              <a:off x="7476589" y="3870641"/>
              <a:ext cx="233631" cy="4963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5431631" y="4352925"/>
              <a:ext cx="872768" cy="6456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6925290" y="4366963"/>
              <a:ext cx="1569859" cy="6456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A,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9862334" y="3095625"/>
              <a:ext cx="1552575" cy="8286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A, B,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26" idx="3"/>
            </p:cNvCxnSpPr>
            <p:nvPr/>
          </p:nvCxnSpPr>
          <p:spPr>
            <a:xfrm flipH="1">
              <a:off x="9338459" y="3802943"/>
              <a:ext cx="751244" cy="54998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>
              <a:off x="10947033" y="3870641"/>
              <a:ext cx="233631" cy="4963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8902075" y="4352925"/>
              <a:ext cx="872768" cy="6456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10395734" y="4366963"/>
              <a:ext cx="1569859" cy="6456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A, B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82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133</Words>
  <Application>Microsoft Office PowerPoint</Application>
  <PresentationFormat>宽屏</PresentationFormat>
  <Paragraphs>70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YUGUANG YANG</dc:creator>
  <cp:lastModifiedBy>YUGUANG YANG</cp:lastModifiedBy>
  <cp:revision>10</cp:revision>
  <dcterms:created xsi:type="dcterms:W3CDTF">2018-08-30T04:25:23Z</dcterms:created>
  <dcterms:modified xsi:type="dcterms:W3CDTF">2020-01-06T04:47:26Z</dcterms:modified>
</cp:coreProperties>
</file>