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0">
            <a:extLst>
              <a:ext uri="{FF2B5EF4-FFF2-40B4-BE49-F238E27FC236}">
                <a16:creationId xmlns:a16="http://schemas.microsoft.com/office/drawing/2014/main" id="{9F9E17E5-8F69-425C-9C7F-E176A459B0D1}"/>
              </a:ext>
            </a:extLst>
          </p:cNvPr>
          <p:cNvGrpSpPr/>
          <p:nvPr/>
        </p:nvGrpSpPr>
        <p:grpSpPr>
          <a:xfrm>
            <a:off x="4092753" y="2898259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>
                  <a:blip r:embed="rId4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149">
              <a:extLst>
                <a:ext uri="{FF2B5EF4-FFF2-40B4-BE49-F238E27FC236}">
                  <a16:creationId xmlns:a16="http://schemas.microsoft.com/office/drawing/2014/main" id="{E81E50E7-B6E9-4A5A-A578-A4E8B6735CFB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50">
              <a:extLst>
                <a:ext uri="{FF2B5EF4-FFF2-40B4-BE49-F238E27FC236}">
                  <a16:creationId xmlns:a16="http://schemas.microsoft.com/office/drawing/2014/main" id="{9FE7D032-0EC8-48C6-84A9-155464F95A0A}"/>
                </a:ext>
              </a:extLst>
            </p:cNvPr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154">
              <a:extLst>
                <a:ext uri="{FF2B5EF4-FFF2-40B4-BE49-F238E27FC236}">
                  <a16:creationId xmlns:a16="http://schemas.microsoft.com/office/drawing/2014/main" id="{6F0D7F88-0116-4AFE-874D-576790FC1037}"/>
                </a:ext>
              </a:extLst>
            </p:cNvPr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>
                  <a:blip r:embed="rId7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urved Connector 157">
              <a:extLst>
                <a:ext uri="{FF2B5EF4-FFF2-40B4-BE49-F238E27FC236}">
                  <a16:creationId xmlns:a16="http://schemas.microsoft.com/office/drawing/2014/main" id="{CD7E5934-CB24-4333-9ABD-E4DEC25B2604}"/>
                </a:ext>
              </a:extLst>
            </p:cNvPr>
            <p:cNvCxnSpPr>
              <a:stCxn id="19" idx="7"/>
              <a:endCxn id="22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9">
              <a:extLst>
                <a:ext uri="{FF2B5EF4-FFF2-40B4-BE49-F238E27FC236}">
                  <a16:creationId xmlns:a16="http://schemas.microsoft.com/office/drawing/2014/main" id="{897F6D22-17D6-43B8-812B-D7FC52627979}"/>
                </a:ext>
              </a:extLst>
            </p:cNvPr>
            <p:cNvCxnSpPr>
              <a:stCxn id="20" idx="7"/>
              <a:endCxn id="27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728ABAC7-0FF2-4B68-B5EE-13023FBE1539}"/>
              </a:ext>
            </a:extLst>
          </p:cNvPr>
          <p:cNvCxnSpPr>
            <a:stCxn id="19" idx="7"/>
            <a:endCxn id="27" idx="0"/>
          </p:cNvCxnSpPr>
          <p:nvPr/>
        </p:nvCxnSpPr>
        <p:spPr>
          <a:xfrm rot="5400000" flipH="1" flipV="1">
            <a:off x="5779868" y="1569522"/>
            <a:ext cx="30242" cy="2741057"/>
          </a:xfrm>
          <a:prstGeom prst="curvedConnector3">
            <a:avLst>
              <a:gd name="adj1" fmla="val 15018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9B41FFD-F1E0-4AB5-9354-E1CFBA7D5D09}"/>
              </a:ext>
            </a:extLst>
          </p:cNvPr>
          <p:cNvCxnSpPr>
            <a:stCxn id="19" idx="7"/>
            <a:endCxn id="21" idx="0"/>
          </p:cNvCxnSpPr>
          <p:nvPr/>
        </p:nvCxnSpPr>
        <p:spPr>
          <a:xfrm rot="5400000" flipH="1" flipV="1">
            <a:off x="6252189" y="1093153"/>
            <a:ext cx="34290" cy="3689747"/>
          </a:xfrm>
          <a:prstGeom prst="curvedConnector3">
            <a:avLst>
              <a:gd name="adj1" fmla="val 1790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B20B8C23-0AA1-4A5C-AC35-A75F05DE82FC}"/>
              </a:ext>
            </a:extLst>
          </p:cNvPr>
          <p:cNvCxnSpPr>
            <a:stCxn id="20" idx="4"/>
            <a:endCxn id="21" idx="3"/>
          </p:cNvCxnSpPr>
          <p:nvPr/>
        </p:nvCxnSpPr>
        <p:spPr>
          <a:xfrm rot="5400000" flipH="1" flipV="1">
            <a:off x="6603543" y="1920994"/>
            <a:ext cx="41672" cy="2704862"/>
          </a:xfrm>
          <a:prstGeom prst="curvedConnector3">
            <a:avLst>
              <a:gd name="adj1" fmla="val -585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4F507F-1294-49C2-B15A-5B4AEC15852D}"/>
              </a:ext>
            </a:extLst>
          </p:cNvPr>
          <p:cNvCxnSpPr>
            <a:stCxn id="22" idx="4"/>
            <a:endCxn id="21" idx="4"/>
          </p:cNvCxnSpPr>
          <p:nvPr/>
        </p:nvCxnSpPr>
        <p:spPr>
          <a:xfrm rot="16200000" flipH="1">
            <a:off x="7175073" y="2370366"/>
            <a:ext cx="2500" cy="1875769"/>
          </a:xfrm>
          <a:prstGeom prst="curvedConnector3">
            <a:avLst>
              <a:gd name="adj1" fmla="val 9244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4150571-CDCC-4AD2-989D-EC35E237AE56}"/>
              </a:ext>
            </a:extLst>
          </p:cNvPr>
          <p:cNvCxnSpPr>
            <a:stCxn id="27" idx="4"/>
            <a:endCxn id="21" idx="4"/>
          </p:cNvCxnSpPr>
          <p:nvPr/>
        </p:nvCxnSpPr>
        <p:spPr>
          <a:xfrm rot="5400000" flipH="1" flipV="1">
            <a:off x="7637839" y="2837180"/>
            <a:ext cx="4048" cy="948690"/>
          </a:xfrm>
          <a:prstGeom prst="curvedConnector3">
            <a:avLst>
              <a:gd name="adj1" fmla="val -5647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93409" y="896293"/>
            <a:ext cx="10105228" cy="3013400"/>
            <a:chOff x="1593409" y="896293"/>
            <a:chExt cx="10105228" cy="30134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964602" y="896293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64602" y="3476531"/>
              <a:ext cx="282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209046" y="31143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68126" y="29964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17232" y="2875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8522" y="289795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925326" y="26508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122692" y="267417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79528" y="218931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580646" y="24666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980696" y="211538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250858" y="214359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303923" y="248955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507746" y="17999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967811" y="1852177"/>
              <a:ext cx="2823681" cy="1384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91227" y="1621790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56371" y="914402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56371" y="3494640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00815" y="31325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59895" y="301458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009001" y="28932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170291" y="291606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17095" y="266895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514461" y="269227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071297" y="22074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72415" y="24848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2465" y="21334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418185" y="22985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695692" y="250766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468741" y="28268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366744" y="1818051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8332407" y="1823131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58036" y="951068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758036" y="3531306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002480" y="31691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61560" y="305124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410666" y="292986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571956" y="295272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718760" y="270561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9916126" y="272894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0472962" y="2244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0374080" y="25214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0774130" y="217015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9850" y="233525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0097357" y="25443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9870406" y="286351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8768409" y="1854717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570206" y="2916062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12003" y="590140"/>
            <a:ext cx="5135880" cy="4254648"/>
            <a:chOff x="2312003" y="590140"/>
            <a:chExt cx="5135880" cy="4254648"/>
          </a:xfrm>
        </p:grpSpPr>
        <p:grpSp>
          <p:nvGrpSpPr>
            <p:cNvPr id="5" name="Group 4"/>
            <p:cNvGrpSpPr/>
            <p:nvPr/>
          </p:nvGrpSpPr>
          <p:grpSpPr>
            <a:xfrm>
              <a:off x="2312003" y="844288"/>
              <a:ext cx="5135880" cy="4000500"/>
              <a:chOff x="2264869" y="844288"/>
              <a:chExt cx="5135880" cy="40005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69" y="844288"/>
                <a:ext cx="5135880" cy="400050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4920791" y="1074656"/>
                <a:ext cx="0" cy="31485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1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67EE6A-3A23-4DBA-A8CF-5041A363B630}"/>
              </a:ext>
            </a:extLst>
          </p:cNvPr>
          <p:cNvGrpSpPr/>
          <p:nvPr/>
        </p:nvGrpSpPr>
        <p:grpSpPr>
          <a:xfrm>
            <a:off x="2090057" y="680583"/>
            <a:ext cx="7566361" cy="5165441"/>
            <a:chOff x="1625600" y="506411"/>
            <a:chExt cx="7566361" cy="516544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3875059-6344-4213-A85E-91D7CD758FD8}"/>
                </a:ext>
              </a:extLst>
            </p:cNvPr>
            <p:cNvGrpSpPr/>
            <p:nvPr/>
          </p:nvGrpSpPr>
          <p:grpSpPr>
            <a:xfrm>
              <a:off x="1727427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4DAFAA01-18A4-4F9E-82BE-6DFC92C78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C7EEFE5B-F41D-4922-A0EF-3B396E41EADF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2711577F-7F8B-4D98-8BEA-7936481FE58F}"/>
                  </a:ext>
                </a:extLst>
              </p:cNvPr>
              <p:cNvCxnSpPr/>
              <p:nvPr/>
            </p:nvCxnSpPr>
            <p:spPr>
              <a:xfrm>
                <a:off x="3190876" y="2344290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6489F1D-D686-4FAA-8FC5-3D03E9BFB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1364" y="2384572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DA6077B-0B31-4BD6-9014-D4A5871DB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757" y="2409521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05A6E11-10EC-42EB-AEB3-C75D3E2D5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70" y="2431257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0B61436-C96F-40E2-9901-34ECCCB4C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2" y="2460552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3B83C8C-BA2E-4C5E-B62A-6DA11DDF5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5AE0DAF-F62F-419F-A99F-C01D14DF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3A71D15-403F-462E-97A8-B6B03CB8C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ADE1232-5928-4234-B6AB-F3BCD0F93D75}"/>
                  </a:ext>
                </a:extLst>
              </p:cNvPr>
              <p:cNvCxnSpPr/>
              <p:nvPr/>
            </p:nvCxnSpPr>
            <p:spPr>
              <a:xfrm flipV="1">
                <a:off x="3454220" y="2112942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D6163A-DBE4-46B4-AE0A-34A6335400FF}"/>
                </a:ext>
              </a:extLst>
            </p:cNvPr>
            <p:cNvGrpSpPr/>
            <p:nvPr/>
          </p:nvGrpSpPr>
          <p:grpSpPr>
            <a:xfrm>
              <a:off x="5684550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F6AF9C9-CC94-4E4C-B7CB-0E68BFFC1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184B5FA-186B-4564-8F39-1456F5CF8E60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4A2ABA2-4C6C-4934-BB85-7FB92BDD2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130" y="2409521"/>
                <a:ext cx="0" cy="1629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8132A0F-A4A3-45B7-8CC0-421ED6B4C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2" y="245916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7A362E2-9C65-41AD-AAD4-446248866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34E7155-42E4-49C1-B68B-9AE8E74B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3FF7F8A-A193-4CE6-A031-6C904FF17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80FE865-CE0C-4464-98F0-695D7D7D7967}"/>
                  </a:ext>
                </a:extLst>
              </p:cNvPr>
              <p:cNvCxnSpPr/>
              <p:nvPr/>
            </p:nvCxnSpPr>
            <p:spPr>
              <a:xfrm flipV="1">
                <a:off x="3544527" y="2138368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12F21A5-83DF-4E1C-AF34-9D3BB65A5EF6}"/>
                </a:ext>
              </a:extLst>
            </p:cNvPr>
            <p:cNvGrpSpPr/>
            <p:nvPr/>
          </p:nvGrpSpPr>
          <p:grpSpPr>
            <a:xfrm>
              <a:off x="1727427" y="3628818"/>
              <a:ext cx="3507411" cy="2043034"/>
              <a:chOff x="1727427" y="3261137"/>
              <a:chExt cx="3507411" cy="2043034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B4E0B90-5D49-459A-9C17-3791C4F3F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427" y="5244289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7EE133E0-1743-4F8B-8611-604F49C0496A}"/>
                  </a:ext>
                </a:extLst>
              </p:cNvPr>
              <p:cNvSpPr/>
              <p:nvPr/>
            </p:nvSpPr>
            <p:spPr>
              <a:xfrm rot="21310404">
                <a:off x="1807694" y="3261137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98389FF2-BA6D-4FA9-BAFA-84B100E355D7}"/>
                  </a:ext>
                </a:extLst>
              </p:cNvPr>
              <p:cNvCxnSpPr/>
              <p:nvPr/>
            </p:nvCxnSpPr>
            <p:spPr>
              <a:xfrm>
                <a:off x="2568576" y="4989714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2713785-B259-4895-A282-3CE1BFD09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514" y="5029400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B8DDB80-33C7-4F2E-AF27-92495A2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57" y="5056485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F9C9A26-152E-4382-997F-FA1E102D4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520" y="5080149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0015125-9084-4891-A031-3DF93117C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952" y="510944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A296834-098D-4242-ACA7-494316097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5495" y="5130261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D088568-BCC1-4BA7-AF6F-81A1242DF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1240" y="4711470"/>
                <a:ext cx="157954" cy="3686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5DD3E2B-1A56-497A-AEAA-76039E1A3702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45" y="2435820"/>
              <a:ext cx="0" cy="1849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F4E6FE5-4891-49AF-AC77-4FEC120079EB}"/>
                </a:ext>
              </a:extLst>
            </p:cNvPr>
            <p:cNvCxnSpPr>
              <a:cxnSpLocks/>
            </p:cNvCxnSpPr>
            <p:nvPr/>
          </p:nvCxnSpPr>
          <p:spPr>
            <a:xfrm>
              <a:off x="6206908" y="2469291"/>
              <a:ext cx="0" cy="1419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FEA2EA6-298A-406B-88F9-3F9D0A70CC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1340" y="2498586"/>
              <a:ext cx="0" cy="112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BD8BDAF-E17E-4D64-B9CE-C695F21B4F9C}"/>
                </a:ext>
              </a:extLst>
            </p:cNvPr>
            <p:cNvCxnSpPr>
              <a:cxnSpLocks/>
            </p:cNvCxnSpPr>
            <p:nvPr/>
          </p:nvCxnSpPr>
          <p:spPr>
            <a:xfrm>
              <a:off x="6006883" y="2519403"/>
              <a:ext cx="0" cy="931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91738F1-25CE-4B0F-9FD5-DA790536D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5087" y="2194252"/>
              <a:ext cx="119469" cy="2788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/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978E8DB-A244-4884-9754-FFA508562419}"/>
                </a:ext>
              </a:extLst>
            </p:cNvPr>
            <p:cNvSpPr txBox="1"/>
            <p:nvPr/>
          </p:nvSpPr>
          <p:spPr>
            <a:xfrm>
              <a:off x="1625600" y="506411"/>
              <a:ext cx="4742004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arenBoth"/>
              </a:pPr>
              <a:r>
                <a:rPr lang="en-US" sz="2800" dirty="0"/>
                <a:t>                                              (b)</a:t>
              </a:r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r>
                <a:rPr lang="en-US" sz="28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5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24335</TotalTime>
  <Words>70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28</cp:revision>
  <dcterms:created xsi:type="dcterms:W3CDTF">2018-07-07T00:37:20Z</dcterms:created>
  <dcterms:modified xsi:type="dcterms:W3CDTF">2020-03-16T12:39:15Z</dcterms:modified>
</cp:coreProperties>
</file>