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76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5E5A-9A51-4AB7-A677-3D698A9948B7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2120980" y="1493520"/>
            <a:ext cx="2349222" cy="2396490"/>
            <a:chOff x="1746528" y="1882140"/>
            <a:chExt cx="2349222" cy="2396490"/>
          </a:xfrm>
        </p:grpSpPr>
        <p:sp>
          <p:nvSpPr>
            <p:cNvPr id="36" name="Oval 35"/>
            <p:cNvSpPr/>
            <p:nvPr/>
          </p:nvSpPr>
          <p:spPr>
            <a:xfrm>
              <a:off x="3707130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759982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733556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7" idx="6"/>
              <a:endCxn id="38" idx="2"/>
            </p:cNvCxnSpPr>
            <p:nvPr/>
          </p:nvCxnSpPr>
          <p:spPr>
            <a:xfrm>
              <a:off x="2148602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6" idx="2"/>
            </p:cNvCxnSpPr>
            <p:nvPr/>
          </p:nvCxnSpPr>
          <p:spPr>
            <a:xfrm>
              <a:off x="3122176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693676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746528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12244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9" idx="2"/>
              <a:endCxn id="68" idx="6"/>
            </p:cNvCxnSpPr>
            <p:nvPr/>
          </p:nvCxnSpPr>
          <p:spPr>
            <a:xfrm flipH="1">
              <a:off x="2135148" y="2804160"/>
              <a:ext cx="577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7" idx="2"/>
              <a:endCxn id="69" idx="6"/>
            </p:cNvCxnSpPr>
            <p:nvPr/>
          </p:nvCxnSpPr>
          <p:spPr>
            <a:xfrm flipH="1">
              <a:off x="3100864" y="2804160"/>
              <a:ext cx="592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491508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932980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712244" y="3276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82" idx="2"/>
              <a:endCxn id="81" idx="7"/>
            </p:cNvCxnSpPr>
            <p:nvPr/>
          </p:nvCxnSpPr>
          <p:spPr>
            <a:xfrm flipH="1">
              <a:off x="2264688" y="3470910"/>
              <a:ext cx="447556" cy="47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0" idx="1"/>
            </p:cNvCxnSpPr>
            <p:nvPr/>
          </p:nvCxnSpPr>
          <p:spPr>
            <a:xfrm>
              <a:off x="3079552" y="3470909"/>
              <a:ext cx="468868" cy="476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5790962" y="1122516"/>
            <a:ext cx="2098000" cy="3156114"/>
            <a:chOff x="5790962" y="1122516"/>
            <a:chExt cx="2098000" cy="3156114"/>
          </a:xfrm>
        </p:grpSpPr>
        <p:sp>
          <p:nvSpPr>
            <p:cNvPr id="99" name="Oval 98"/>
            <p:cNvSpPr/>
            <p:nvPr/>
          </p:nvSpPr>
          <p:spPr>
            <a:xfrm>
              <a:off x="7500342" y="112251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790962" y="116823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667024" y="181998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>
              <a:stCxn id="100" idx="5"/>
              <a:endCxn id="101" idx="2"/>
            </p:cNvCxnSpPr>
            <p:nvPr/>
          </p:nvCxnSpPr>
          <p:spPr>
            <a:xfrm>
              <a:off x="6122670" y="1499944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3"/>
              <a:endCxn id="101" idx="6"/>
            </p:cNvCxnSpPr>
            <p:nvPr/>
          </p:nvCxnSpPr>
          <p:spPr>
            <a:xfrm flipH="1">
              <a:off x="7055644" y="1454224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7500342" y="218193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790962" y="222765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667024" y="2879398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14" idx="5"/>
              <a:endCxn id="115" idx="2"/>
            </p:cNvCxnSpPr>
            <p:nvPr/>
          </p:nvCxnSpPr>
          <p:spPr>
            <a:xfrm>
              <a:off x="6122670" y="2559360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3"/>
              <a:endCxn id="115" idx="6"/>
            </p:cNvCxnSpPr>
            <p:nvPr/>
          </p:nvCxnSpPr>
          <p:spPr>
            <a:xfrm flipH="1">
              <a:off x="7055644" y="2513640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6861334" y="3292312"/>
              <a:ext cx="0" cy="573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667024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7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37360" y="198120"/>
            <a:ext cx="2324100" cy="1828800"/>
            <a:chOff x="3177540" y="1744980"/>
            <a:chExt cx="2324100" cy="1828800"/>
          </a:xfrm>
        </p:grpSpPr>
        <p:sp>
          <p:nvSpPr>
            <p:cNvPr id="71" name="Oval 70"/>
            <p:cNvSpPr/>
            <p:nvPr/>
          </p:nvSpPr>
          <p:spPr>
            <a:xfrm>
              <a:off x="5086350" y="174498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177540" y="2133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297680" y="252222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451860" y="318516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113020" y="31013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>
              <a:endCxn id="74" idx="2"/>
            </p:cNvCxnSpPr>
            <p:nvPr/>
          </p:nvCxnSpPr>
          <p:spPr>
            <a:xfrm>
              <a:off x="3566160" y="2383155"/>
              <a:ext cx="731520" cy="333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3"/>
              <a:endCxn id="74" idx="7"/>
            </p:cNvCxnSpPr>
            <p:nvPr/>
          </p:nvCxnSpPr>
          <p:spPr>
            <a:xfrm flipH="1">
              <a:off x="4629388" y="207668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3812024" y="285011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6" idx="2"/>
              <a:endCxn id="75" idx="6"/>
            </p:cNvCxnSpPr>
            <p:nvPr/>
          </p:nvCxnSpPr>
          <p:spPr>
            <a:xfrm flipH="1">
              <a:off x="3840480" y="3295650"/>
              <a:ext cx="1272540" cy="83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76" idx="1"/>
            </p:cNvCxnSpPr>
            <p:nvPr/>
          </p:nvCxnSpPr>
          <p:spPr>
            <a:xfrm>
              <a:off x="4691658" y="2806065"/>
              <a:ext cx="478274" cy="3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623560" y="258723"/>
            <a:ext cx="2623185" cy="1821894"/>
            <a:chOff x="6469380" y="1526620"/>
            <a:chExt cx="2623185" cy="1821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H="1">
              <a:off x="6709410" y="1865948"/>
              <a:ext cx="346829" cy="109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4"/>
              <a:endCxn id="105" idx="0"/>
            </p:cNvCxnSpPr>
            <p:nvPr/>
          </p:nvCxnSpPr>
          <p:spPr>
            <a:xfrm>
              <a:off x="7147917" y="1915240"/>
              <a:ext cx="203478" cy="1044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6" idx="1"/>
            </p:cNvCxnSpPr>
            <p:nvPr/>
          </p:nvCxnSpPr>
          <p:spPr>
            <a:xfrm>
              <a:off x="7276623" y="1884998"/>
              <a:ext cx="1484234" cy="1131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06" idx="0"/>
            </p:cNvCxnSpPr>
            <p:nvPr/>
          </p:nvCxnSpPr>
          <p:spPr>
            <a:xfrm>
              <a:off x="8292583" y="1884998"/>
              <a:ext cx="605672" cy="1074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4" idx="3"/>
            </p:cNvCxnSpPr>
            <p:nvPr/>
          </p:nvCxnSpPr>
          <p:spPr>
            <a:xfrm flipH="1">
              <a:off x="6754892" y="1858328"/>
              <a:ext cx="1276350" cy="110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94" idx="3"/>
            </p:cNvCxnSpPr>
            <p:nvPr/>
          </p:nvCxnSpPr>
          <p:spPr>
            <a:xfrm flipH="1">
              <a:off x="7399793" y="1858328"/>
              <a:ext cx="631449" cy="1123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/>
          <p:cNvGrpSpPr/>
          <p:nvPr/>
        </p:nvGrpSpPr>
        <p:grpSpPr>
          <a:xfrm>
            <a:off x="5593080" y="3413164"/>
            <a:ext cx="4215765" cy="415290"/>
            <a:chOff x="5593080" y="4137064"/>
            <a:chExt cx="4215765" cy="415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/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val 146"/>
                <p:cNvSpPr/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/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Oval 148"/>
                <p:cNvSpPr/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Oval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endCxn id="147" idx="2"/>
            </p:cNvCxnSpPr>
            <p:nvPr/>
          </p:nvCxnSpPr>
          <p:spPr>
            <a:xfrm>
              <a:off x="5946458" y="4331374"/>
              <a:ext cx="631507" cy="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998376" y="4351496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/>
            <p:nvPr/>
          </p:nvCxnSpPr>
          <p:spPr>
            <a:xfrm>
              <a:off x="7952781" y="4348400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/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Curved Connector 157"/>
            <p:cNvCxnSpPr>
              <a:stCxn id="146" idx="7"/>
              <a:endCxn id="149" idx="1"/>
            </p:cNvCxnSpPr>
            <p:nvPr/>
          </p:nvCxnSpPr>
          <p:spPr>
            <a:xfrm rot="16200000" flipH="1">
              <a:off x="6753017" y="3365747"/>
              <a:ext cx="20122" cy="1676580"/>
            </a:xfrm>
            <a:prstGeom prst="curvedConnector3">
              <a:avLst>
                <a:gd name="adj1" fmla="val -1418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47" idx="7"/>
              <a:endCxn id="156" idx="1"/>
            </p:cNvCxnSpPr>
            <p:nvPr/>
          </p:nvCxnSpPr>
          <p:spPr>
            <a:xfrm rot="16200000" flipH="1">
              <a:off x="7709416" y="3401615"/>
              <a:ext cx="19288" cy="1618774"/>
            </a:xfrm>
            <a:prstGeom prst="curvedConnector3">
              <a:avLst>
                <a:gd name="adj1" fmla="val -1480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812760" y="4374991"/>
            <a:ext cx="3637320" cy="1438751"/>
            <a:chOff x="812760" y="4374991"/>
            <a:chExt cx="3637320" cy="1438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128"/>
                <p:cNvSpPr/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Oval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/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130"/>
                <p:cNvSpPr/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Oval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38"/>
                <p:cNvSpPr/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Oval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/>
            <p:cNvCxnSpPr>
              <a:endCxn id="129" idx="0"/>
            </p:cNvCxnSpPr>
            <p:nvPr/>
          </p:nvCxnSpPr>
          <p:spPr>
            <a:xfrm>
              <a:off x="1007070" y="4783733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66" idx="4"/>
              <a:endCxn id="139" idx="0"/>
            </p:cNvCxnSpPr>
            <p:nvPr/>
          </p:nvCxnSpPr>
          <p:spPr>
            <a:xfrm>
              <a:off x="3065126" y="4768493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2" name="Group 161"/>
            <p:cNvGrpSpPr/>
            <p:nvPr/>
          </p:nvGrpSpPr>
          <p:grpSpPr>
            <a:xfrm>
              <a:off x="812760" y="4374991"/>
              <a:ext cx="3610650" cy="404971"/>
              <a:chOff x="1557516" y="4698920"/>
              <a:chExt cx="3610650" cy="4049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/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/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Oval 164"/>
                  <p:cNvSpPr/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Oval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4545" r="-151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Oval 165"/>
                  <p:cNvSpPr/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Oval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Arrow Connector 166"/>
              <p:cNvCxnSpPr>
                <a:endCxn id="164" idx="2"/>
              </p:cNvCxnSpPr>
              <p:nvPr/>
            </p:nvCxnSpPr>
            <p:spPr>
              <a:xfrm>
                <a:off x="1910894" y="4893230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2962812" y="4913352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" name="Straight Arrow Connector 170"/>
            <p:cNvCxnSpPr/>
            <p:nvPr/>
          </p:nvCxnSpPr>
          <p:spPr>
            <a:xfrm>
              <a:off x="1989296" y="4783415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253834" y="4763611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97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593409" y="896293"/>
            <a:ext cx="10105228" cy="3013400"/>
            <a:chOff x="1593409" y="896293"/>
            <a:chExt cx="10105228" cy="30134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964602" y="896293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964602" y="3476531"/>
              <a:ext cx="282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209046" y="31143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468126" y="299647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617232" y="2875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778522" y="289795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925326" y="26508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122692" y="2674170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679528" y="218931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580646" y="24666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980696" y="211538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250858" y="214359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303923" y="248955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507746" y="17999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967811" y="1852177"/>
              <a:ext cx="2823681" cy="1384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391227" y="1621790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356371" y="914402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356371" y="3494640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600815" y="31325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859895" y="301458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009001" y="289320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170291" y="291606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17095" y="266895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514461" y="269227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071297" y="22074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72415" y="24848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7372465" y="213349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7418185" y="22985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6695692" y="250766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468741" y="282684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366744" y="1818051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8332407" y="1823131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8758036" y="951068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758036" y="3531306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9002480" y="31691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9261560" y="305124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9410666" y="292986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9571956" y="295272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9718760" y="270561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9916126" y="2728945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10472962" y="2244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10374080" y="25214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10774130" y="217015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0819850" y="233525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10097357" y="25443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9870406" y="286351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8768409" y="1854717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1570206" y="2916062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95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34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19</cp:revision>
  <dcterms:created xsi:type="dcterms:W3CDTF">2018-07-07T00:37:20Z</dcterms:created>
  <dcterms:modified xsi:type="dcterms:W3CDTF">2018-10-30T12:07:28Z</dcterms:modified>
</cp:coreProperties>
</file>