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5E5A-9A51-4AB7-A677-3D698A9948B7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243980" y="-43407"/>
            <a:ext cx="3891272" cy="3264580"/>
            <a:chOff x="1243980" y="536015"/>
            <a:chExt cx="3891272" cy="326458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611517" y="905347"/>
              <a:ext cx="0" cy="256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1620570" y="3467478"/>
              <a:ext cx="32049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25909" y="3376943"/>
                  <a:ext cx="4093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909" y="3376943"/>
                  <a:ext cx="40934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43980" y="536015"/>
                  <a:ext cx="7350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980" y="536015"/>
                  <a:ext cx="73507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/>
            <p:nvPr/>
          </p:nvCxnSpPr>
          <p:spPr>
            <a:xfrm>
              <a:off x="1611516" y="2037030"/>
              <a:ext cx="769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81061" y="1566250"/>
              <a:ext cx="8419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23033" y="2598345"/>
              <a:ext cx="769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81061" y="1566250"/>
              <a:ext cx="0" cy="190122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23033" y="1566249"/>
              <a:ext cx="0" cy="190122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92578" y="2610995"/>
              <a:ext cx="0" cy="8564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09742" y="3431263"/>
                  <a:ext cx="481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742" y="3431263"/>
                  <a:ext cx="48173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579285" y="3431263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285" y="3431263"/>
                  <a:ext cx="48705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379726" y="3431263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726" y="3431263"/>
                  <a:ext cx="48705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158854" y="-16235"/>
            <a:ext cx="3891272" cy="3307985"/>
            <a:chOff x="5158854" y="536015"/>
            <a:chExt cx="3891272" cy="3307985"/>
          </a:xfrm>
        </p:grpSpPr>
        <p:grpSp>
          <p:nvGrpSpPr>
            <p:cNvPr id="24" name="Group 23"/>
            <p:cNvGrpSpPr/>
            <p:nvPr/>
          </p:nvGrpSpPr>
          <p:grpSpPr>
            <a:xfrm>
              <a:off x="5158854" y="536015"/>
              <a:ext cx="3891272" cy="3307985"/>
              <a:chOff x="1243980" y="536015"/>
              <a:chExt cx="3891272" cy="3307985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1611517" y="905347"/>
                <a:ext cx="0" cy="25621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620570" y="3467478"/>
                <a:ext cx="32049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725909" y="3376943"/>
                    <a:ext cx="4093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5909" y="3376943"/>
                    <a:ext cx="409343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243980" y="536015"/>
                    <a:ext cx="7350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3980" y="536015"/>
                    <a:ext cx="735073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/>
              <p:cNvCxnSpPr/>
              <p:nvPr/>
            </p:nvCxnSpPr>
            <p:spPr>
              <a:xfrm>
                <a:off x="1611516" y="2037030"/>
                <a:ext cx="769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381061" y="1566250"/>
                <a:ext cx="8419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223033" y="2598345"/>
                <a:ext cx="769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381061" y="1566250"/>
                <a:ext cx="0" cy="190122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223033" y="1566249"/>
                <a:ext cx="0" cy="190122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992578" y="2610995"/>
                <a:ext cx="0" cy="85648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537976" y="3456564"/>
                    <a:ext cx="4817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976" y="3456564"/>
                    <a:ext cx="48173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996288" y="3474668"/>
                    <a:ext cx="487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6288" y="3474668"/>
                    <a:ext cx="487056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26225" y="3467476"/>
                    <a:ext cx="487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6225" y="3467476"/>
                    <a:ext cx="487056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047156" y="3456564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7156" y="3456564"/>
                  <a:ext cx="4870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553213" y="3467476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3213" y="3467476"/>
                  <a:ext cx="48705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5916479" y="2037030"/>
              <a:ext cx="0" cy="143045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53213" y="2610995"/>
              <a:ext cx="0" cy="84556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251529" y="3404461"/>
            <a:ext cx="3891272" cy="3300792"/>
            <a:chOff x="1243980" y="536015"/>
            <a:chExt cx="3891272" cy="3300792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611517" y="905347"/>
              <a:ext cx="0" cy="256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620570" y="3467478"/>
              <a:ext cx="32049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725909" y="3376943"/>
                  <a:ext cx="4093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909" y="3376943"/>
                  <a:ext cx="409343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243980" y="536015"/>
                  <a:ext cx="7350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980" y="536015"/>
                  <a:ext cx="735073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1611516" y="2037030"/>
              <a:ext cx="769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381061" y="1566250"/>
              <a:ext cx="8419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23033" y="2598345"/>
              <a:ext cx="7695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815264" y="1566248"/>
              <a:ext cx="0" cy="190122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992578" y="2610995"/>
              <a:ext cx="0" cy="8564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971504" y="3467475"/>
                  <a:ext cx="4551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504" y="3467475"/>
                  <a:ext cx="455129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147519" y="3467475"/>
                  <a:ext cx="487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519" y="3467475"/>
                  <a:ext cx="487056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797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2</cp:revision>
  <dcterms:created xsi:type="dcterms:W3CDTF">2018-07-07T00:37:20Z</dcterms:created>
  <dcterms:modified xsi:type="dcterms:W3CDTF">2018-07-07T01:20:58Z</dcterms:modified>
</cp:coreProperties>
</file>