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18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8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4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9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4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5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6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4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8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0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4E7F3-76DD-41A9-83EA-1E4A041F8B88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859577" y="1117255"/>
            <a:ext cx="5120217" cy="3998645"/>
            <a:chOff x="1768051" y="1117257"/>
            <a:chExt cx="5120217" cy="399864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8051" y="1117257"/>
              <a:ext cx="5120217" cy="3998645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3238500" y="2202180"/>
              <a:ext cx="2385060" cy="17145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6561031" y="1117256"/>
            <a:ext cx="5120217" cy="3998645"/>
            <a:chOff x="6561031" y="1117256"/>
            <a:chExt cx="5120217" cy="399864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1031" y="1117256"/>
              <a:ext cx="5120217" cy="3998645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 flipH="1">
              <a:off x="9353582" y="2862908"/>
              <a:ext cx="1398482" cy="32004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9193105" y="3192780"/>
              <a:ext cx="160021" cy="12192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7886700" y="1828800"/>
              <a:ext cx="1466426" cy="136398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251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2038555" y="1085235"/>
            <a:ext cx="0" cy="3234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48387" y="4320048"/>
            <a:ext cx="36772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392516" y="3671120"/>
            <a:ext cx="186813" cy="18681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77768" y="3022192"/>
            <a:ext cx="186813" cy="18681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41560" y="3231128"/>
            <a:ext cx="186813" cy="18681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908709" y="3588775"/>
            <a:ext cx="186813" cy="18681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37970" y="3401962"/>
            <a:ext cx="186813" cy="18681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03677" y="3902177"/>
            <a:ext cx="186813" cy="18681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648153" y="2395387"/>
            <a:ext cx="186813" cy="18681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87019" y="1557184"/>
            <a:ext cx="206478" cy="20647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550697" y="1535676"/>
            <a:ext cx="206478" cy="20647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872271" y="2014384"/>
            <a:ext cx="206478" cy="20647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344219" y="1844777"/>
            <a:ext cx="206478" cy="20647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948903" y="2153878"/>
            <a:ext cx="206478" cy="20647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07348" y="2337772"/>
            <a:ext cx="206478" cy="20647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555613" y="2872553"/>
            <a:ext cx="206478" cy="20647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2535081" y="1401098"/>
            <a:ext cx="1912377" cy="2553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297082" y="1306462"/>
            <a:ext cx="1044677" cy="28427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30047" y="1264061"/>
            <a:ext cx="2113936" cy="29773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35518" y="1638915"/>
            <a:ext cx="2887010" cy="20432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597855" y="1097935"/>
            <a:ext cx="0" cy="3234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607687" y="4332748"/>
            <a:ext cx="36772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951816" y="3683820"/>
            <a:ext cx="186813" cy="18681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937068" y="3034892"/>
            <a:ext cx="186813" cy="18681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300860" y="3243828"/>
            <a:ext cx="186813" cy="18681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468009" y="3601475"/>
            <a:ext cx="186813" cy="18681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097270" y="3414662"/>
            <a:ext cx="186813" cy="18681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762977" y="3914877"/>
            <a:ext cx="186813" cy="18681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7207453" y="2408087"/>
            <a:ext cx="186813" cy="18681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8446319" y="1569884"/>
            <a:ext cx="206478" cy="20647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9109997" y="1548376"/>
            <a:ext cx="206478" cy="20647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431571" y="2027084"/>
            <a:ext cx="206478" cy="20647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903519" y="1857477"/>
            <a:ext cx="206478" cy="20647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9508203" y="2166578"/>
            <a:ext cx="206478" cy="20647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866648" y="2350472"/>
            <a:ext cx="206478" cy="20647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9114913" y="2885253"/>
            <a:ext cx="206478" cy="20647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6647422" y="1742154"/>
            <a:ext cx="2219226" cy="249923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561415" y="1097935"/>
            <a:ext cx="2246160" cy="257318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982750" y="1268567"/>
            <a:ext cx="2462982" cy="28427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8638048" y="3243828"/>
            <a:ext cx="777261" cy="7105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9276160" y="3371715"/>
            <a:ext cx="1133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Maximum</a:t>
            </a:r>
          </a:p>
          <a:p>
            <a:r>
              <a:rPr lang="en-US" dirty="0" smtClean="0"/>
              <a:t>margin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 rot="2820000">
            <a:off x="6970423" y="1944445"/>
            <a:ext cx="20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optimal hyperplane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9415309" y="2722579"/>
            <a:ext cx="327129" cy="149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611442" y="2373056"/>
            <a:ext cx="157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Support 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30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2038555" y="1085235"/>
            <a:ext cx="0" cy="3234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048387" y="4320048"/>
            <a:ext cx="36772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 rot="1740000">
            <a:off x="3581400" y="1938867"/>
            <a:ext cx="728133" cy="2370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 rot="1740000">
            <a:off x="2946663" y="2240674"/>
            <a:ext cx="1572292" cy="2370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5013960" y="2545080"/>
            <a:ext cx="274320" cy="436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2727960" y="2606040"/>
            <a:ext cx="1348740" cy="79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013960" y="2028613"/>
            <a:ext cx="55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LDA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47563" y="3212697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PCA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905973" y="1085235"/>
            <a:ext cx="0" cy="3234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915805" y="4320048"/>
            <a:ext cx="36772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>
            <a:spLocks noChangeAspect="1"/>
          </p:cNvSpPr>
          <p:nvPr/>
        </p:nvSpPr>
        <p:spPr>
          <a:xfrm>
            <a:off x="9154964" y="3625709"/>
            <a:ext cx="93409" cy="934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9208748" y="3202491"/>
            <a:ext cx="93409" cy="934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9720316" y="3109085"/>
            <a:ext cx="93409" cy="934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9565170" y="3920384"/>
            <a:ext cx="93409" cy="934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10114692" y="3385522"/>
            <a:ext cx="93409" cy="934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ChangeAspect="1"/>
          </p:cNvSpPr>
          <p:nvPr/>
        </p:nvSpPr>
        <p:spPr>
          <a:xfrm>
            <a:off x="10098565" y="3738664"/>
            <a:ext cx="93409" cy="934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10098565" y="2763359"/>
            <a:ext cx="93409" cy="934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10354226" y="1714521"/>
            <a:ext cx="103239" cy="1032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1017904" y="1693013"/>
            <a:ext cx="103239" cy="1032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10339478" y="2171721"/>
            <a:ext cx="103239" cy="1032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0811426" y="2002114"/>
            <a:ext cx="103239" cy="1032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11416110" y="2311215"/>
            <a:ext cx="103239" cy="1032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10580634" y="2494912"/>
            <a:ext cx="103239" cy="1032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10979686" y="2843842"/>
            <a:ext cx="103239" cy="1032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7830958" y="756785"/>
            <a:ext cx="2734612" cy="3075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711800" y="510095"/>
                <a:ext cx="409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1800" y="510095"/>
                <a:ext cx="409343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 flipH="1" flipV="1">
            <a:off x="8483600" y="3109085"/>
            <a:ext cx="584200" cy="51662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8746003" y="2824690"/>
            <a:ext cx="418319" cy="36919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9046293" y="2532828"/>
            <a:ext cx="636055" cy="55302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9346584" y="2121432"/>
            <a:ext cx="720784" cy="64169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9767020" y="1689924"/>
            <a:ext cx="525460" cy="48179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1" idx="1"/>
          </p:cNvCxnSpPr>
          <p:nvPr/>
        </p:nvCxnSpPr>
        <p:spPr>
          <a:xfrm flipH="1" flipV="1">
            <a:off x="10029750" y="1410308"/>
            <a:ext cx="339595" cy="31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10324088" y="1085235"/>
            <a:ext cx="655598" cy="60468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454015" y="3375541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4015" y="3375541"/>
                <a:ext cx="511614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1519349" y="4267200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9349" y="4267200"/>
                <a:ext cx="460767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473953" y="962025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953" y="962025"/>
                <a:ext cx="46608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944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2075444" y="1852151"/>
            <a:ext cx="0" cy="32348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2085276" y="5086964"/>
            <a:ext cx="367726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>
            <a:spLocks noChangeAspect="1"/>
          </p:cNvSpPr>
          <p:nvPr/>
        </p:nvSpPr>
        <p:spPr>
          <a:xfrm>
            <a:off x="3647672" y="4529048"/>
            <a:ext cx="93409" cy="934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3701456" y="4150280"/>
            <a:ext cx="93409" cy="934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4200324" y="3974324"/>
            <a:ext cx="93409" cy="934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019778" y="4785623"/>
            <a:ext cx="93409" cy="934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4569300" y="4250761"/>
            <a:ext cx="93409" cy="934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4553173" y="4603903"/>
            <a:ext cx="93409" cy="934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4623023" y="3673048"/>
            <a:ext cx="93409" cy="934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929484" y="2611510"/>
            <a:ext cx="103239" cy="1032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504262" y="2570952"/>
            <a:ext cx="103239" cy="1032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4851236" y="3157610"/>
            <a:ext cx="103239" cy="1032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5266034" y="2867353"/>
            <a:ext cx="103239" cy="1032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5870718" y="3176454"/>
            <a:ext cx="103239" cy="1032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5035242" y="3360151"/>
            <a:ext cx="103239" cy="1032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5434294" y="3709081"/>
            <a:ext cx="103239" cy="1032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000429" y="1728941"/>
            <a:ext cx="3059210" cy="3440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5059639" y="1344171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639" y="1344171"/>
                <a:ext cx="41421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 flipH="1" flipV="1">
            <a:off x="3027108" y="4012424"/>
            <a:ext cx="584200" cy="51662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3251411" y="3759779"/>
            <a:ext cx="418319" cy="36919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3570751" y="3429817"/>
            <a:ext cx="636055" cy="55302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3877392" y="3043821"/>
            <a:ext cx="720784" cy="64169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4272428" y="2605963"/>
            <a:ext cx="525460" cy="48179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1"/>
          </p:cNvCxnSpPr>
          <p:nvPr/>
        </p:nvCxnSpPr>
        <p:spPr>
          <a:xfrm flipH="1" flipV="1">
            <a:off x="4605008" y="2307297"/>
            <a:ext cx="339595" cy="31933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4861246" y="1950474"/>
            <a:ext cx="655598" cy="60468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5688820" y="5034116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820" y="5034116"/>
                <a:ext cx="460767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1643424" y="1728941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424" y="1728941"/>
                <a:ext cx="466089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flipV="1">
            <a:off x="8388809" y="1838041"/>
            <a:ext cx="0" cy="19039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398641" y="3741995"/>
            <a:ext cx="19812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>
            <a:spLocks noChangeAspect="1"/>
          </p:cNvSpPr>
          <p:nvPr/>
        </p:nvSpPr>
        <p:spPr>
          <a:xfrm>
            <a:off x="9494303" y="3303145"/>
            <a:ext cx="93409" cy="934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>
            <a:spLocks noChangeAspect="1"/>
          </p:cNvSpPr>
          <p:nvPr/>
        </p:nvSpPr>
        <p:spPr>
          <a:xfrm>
            <a:off x="9217148" y="3156367"/>
            <a:ext cx="93409" cy="934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>
            <a:spLocks noChangeAspect="1"/>
          </p:cNvSpPr>
          <p:nvPr/>
        </p:nvSpPr>
        <p:spPr>
          <a:xfrm>
            <a:off x="10085055" y="2786521"/>
            <a:ext cx="93409" cy="934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>
            <a:spLocks noChangeAspect="1"/>
          </p:cNvSpPr>
          <p:nvPr/>
        </p:nvSpPr>
        <p:spPr>
          <a:xfrm>
            <a:off x="9959780" y="3768486"/>
            <a:ext cx="93409" cy="934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>
            <a:spLocks noChangeAspect="1"/>
          </p:cNvSpPr>
          <p:nvPr/>
        </p:nvSpPr>
        <p:spPr>
          <a:xfrm>
            <a:off x="10454031" y="3062958"/>
            <a:ext cx="93409" cy="934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>
            <a:spLocks noChangeAspect="1"/>
          </p:cNvSpPr>
          <p:nvPr/>
        </p:nvSpPr>
        <p:spPr>
          <a:xfrm>
            <a:off x="10437904" y="3416100"/>
            <a:ext cx="93409" cy="934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>
            <a:spLocks noChangeAspect="1"/>
          </p:cNvSpPr>
          <p:nvPr/>
        </p:nvSpPr>
        <p:spPr>
          <a:xfrm>
            <a:off x="9930283" y="3268634"/>
            <a:ext cx="93409" cy="9340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8615411" y="2614381"/>
            <a:ext cx="103239" cy="1032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8924758" y="2434094"/>
            <a:ext cx="103239" cy="1032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8560687" y="2055440"/>
            <a:ext cx="103239" cy="1032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9120956" y="2092791"/>
            <a:ext cx="103239" cy="1032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9108651" y="1643592"/>
            <a:ext cx="103239" cy="1032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 flipV="1">
            <a:off x="8016538" y="2113435"/>
            <a:ext cx="102460" cy="10246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9563946" y="2145286"/>
            <a:ext cx="103239" cy="10323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7212740" y="2421488"/>
            <a:ext cx="2475178" cy="2781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9157583" y="3864192"/>
            <a:ext cx="793630" cy="74951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8715599" y="3425991"/>
            <a:ext cx="767443" cy="69250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8518658" y="3259947"/>
            <a:ext cx="698490" cy="64187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8932715" y="3458242"/>
            <a:ext cx="962747" cy="90750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7656279" y="2172888"/>
            <a:ext cx="872161" cy="80036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7462234" y="2215895"/>
            <a:ext cx="545378" cy="50172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7972665" y="2708178"/>
            <a:ext cx="641634" cy="59496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10443576" y="3732924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3576" y="3732924"/>
                <a:ext cx="460767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/>
              <p:cNvSpPr txBox="1"/>
              <p:nvPr/>
            </p:nvSpPr>
            <p:spPr>
              <a:xfrm>
                <a:off x="7935058" y="1653375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058" y="1653375"/>
                <a:ext cx="46608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/>
              <p:cNvSpPr txBox="1"/>
              <p:nvPr/>
            </p:nvSpPr>
            <p:spPr>
              <a:xfrm>
                <a:off x="6937933" y="2011364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933" y="2011364"/>
                <a:ext cx="414216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892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957624" y="1635652"/>
            <a:ext cx="10492765" cy="3066265"/>
            <a:chOff x="957624" y="1635652"/>
            <a:chExt cx="10492765" cy="3066265"/>
          </a:xfrm>
        </p:grpSpPr>
        <p:cxnSp>
          <p:nvCxnSpPr>
            <p:cNvPr id="2" name="Straight Arrow Connector 1"/>
            <p:cNvCxnSpPr/>
            <p:nvPr/>
          </p:nvCxnSpPr>
          <p:spPr>
            <a:xfrm flipV="1">
              <a:off x="1289357" y="2004984"/>
              <a:ext cx="0" cy="23276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/>
            <p:nvPr/>
          </p:nvCxnSpPr>
          <p:spPr>
            <a:xfrm>
              <a:off x="1289357" y="4332585"/>
              <a:ext cx="281782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951460" y="4332585"/>
                  <a:ext cx="4607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1460" y="4332585"/>
                  <a:ext cx="460767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957624" y="1635652"/>
                  <a:ext cx="4660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624" y="1635652"/>
                  <a:ext cx="466089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/>
            <p:cNvSpPr/>
            <p:nvPr/>
          </p:nvSpPr>
          <p:spPr>
            <a:xfrm>
              <a:off x="1562100" y="2506133"/>
              <a:ext cx="922867" cy="63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777066" y="2506133"/>
              <a:ext cx="922867" cy="635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562100" y="3372465"/>
              <a:ext cx="922867" cy="635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777066" y="3372465"/>
              <a:ext cx="922867" cy="63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256310" y="2004984"/>
                  <a:ext cx="16291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6310" y="2004984"/>
                  <a:ext cx="16291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 flipV="1">
              <a:off x="4762623" y="2004984"/>
              <a:ext cx="0" cy="23276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762623" y="4332585"/>
              <a:ext cx="281782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424726" y="4332585"/>
                  <a:ext cx="4607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4726" y="4332585"/>
                  <a:ext cx="4607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430890" y="1635652"/>
                  <a:ext cx="4660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0890" y="1635652"/>
                  <a:ext cx="466089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/>
            <p:cNvCxnSpPr/>
            <p:nvPr/>
          </p:nvCxnSpPr>
          <p:spPr>
            <a:xfrm flipV="1">
              <a:off x="8327519" y="2004984"/>
              <a:ext cx="0" cy="23276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8327519" y="4332585"/>
              <a:ext cx="281782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10989622" y="4332585"/>
                  <a:ext cx="4607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89622" y="4332585"/>
                  <a:ext cx="460767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7995786" y="1635652"/>
                  <a:ext cx="4660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5786" y="1635652"/>
                  <a:ext cx="466089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Oval 49"/>
            <p:cNvSpPr/>
            <p:nvPr/>
          </p:nvSpPr>
          <p:spPr>
            <a:xfrm>
              <a:off x="8600262" y="2136802"/>
              <a:ext cx="2389360" cy="21113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8830203" y="2339988"/>
              <a:ext cx="1929478" cy="17049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9334451" y="2874975"/>
              <a:ext cx="922867" cy="635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Block Arc 55"/>
            <p:cNvSpPr/>
            <p:nvPr/>
          </p:nvSpPr>
          <p:spPr>
            <a:xfrm rot="-3060000">
              <a:off x="5509262" y="2540445"/>
              <a:ext cx="1848161" cy="1201377"/>
            </a:xfrm>
            <a:prstGeom prst="blockArc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Block Arc 56"/>
            <p:cNvSpPr/>
            <p:nvPr/>
          </p:nvSpPr>
          <p:spPr>
            <a:xfrm rot="8820000">
              <a:off x="4924162" y="2900252"/>
              <a:ext cx="1848161" cy="1201377"/>
            </a:xfrm>
            <a:prstGeom prst="blockArc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196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7041</TotalTime>
  <Words>11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YUGUANG YANG</dc:creator>
  <cp:lastModifiedBy>YUGUANG YANG</cp:lastModifiedBy>
  <cp:revision>29</cp:revision>
  <dcterms:created xsi:type="dcterms:W3CDTF">2018-08-30T04:25:23Z</dcterms:created>
  <dcterms:modified xsi:type="dcterms:W3CDTF">2018-09-09T20:00:22Z</dcterms:modified>
</cp:coreProperties>
</file>