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6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E7F3-76DD-41A9-83EA-1E4A041F8B8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1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1016481" y="808335"/>
            <a:ext cx="3818582" cy="3966058"/>
            <a:chOff x="1016481" y="808335"/>
            <a:chExt cx="3818582" cy="3966058"/>
          </a:xfrm>
        </p:grpSpPr>
        <p:sp>
          <p:nvSpPr>
            <p:cNvPr id="2" name="Rectangle 1"/>
            <p:cNvSpPr/>
            <p:nvPr/>
          </p:nvSpPr>
          <p:spPr>
            <a:xfrm>
              <a:off x="1553634" y="1270000"/>
              <a:ext cx="2895600" cy="2895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628900" y="1270000"/>
              <a:ext cx="0" cy="2887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 flipV="1">
              <a:off x="1553633" y="3179249"/>
              <a:ext cx="1075267" cy="8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628900" y="2397125"/>
              <a:ext cx="18203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3509698" y="1270000"/>
              <a:ext cx="1" cy="11271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628900" y="3524251"/>
              <a:ext cx="182033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762169" y="4405061"/>
                  <a:ext cx="478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2169" y="4405061"/>
                  <a:ext cx="478529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016481" y="2397125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81" y="2397125"/>
                  <a:ext cx="48385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415316" y="4132804"/>
                  <a:ext cx="427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5316" y="4132804"/>
                  <a:ext cx="42716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355143" y="3339585"/>
                  <a:ext cx="43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143" y="3339585"/>
                  <a:ext cx="43287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402189" y="2212459"/>
                  <a:ext cx="43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189" y="2212459"/>
                  <a:ext cx="4328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293261" y="808335"/>
                  <a:ext cx="43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261" y="808335"/>
                  <a:ext cx="43287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116468" y="2994583"/>
                  <a:ext cx="432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468" y="2994583"/>
                  <a:ext cx="43287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873277" y="3524251"/>
                  <a:ext cx="4830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277" y="3524251"/>
                  <a:ext cx="48308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1880593" y="2087279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593" y="2087279"/>
                  <a:ext cx="48840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331966" y="3642433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966" y="3642433"/>
                  <a:ext cx="488403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307565" y="2776188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565" y="2776188"/>
                  <a:ext cx="48840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2848902" y="1618168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902" y="1618168"/>
                  <a:ext cx="488403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769893" y="1618168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893" y="1618168"/>
                  <a:ext cx="488403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/>
          <p:cNvGrpSpPr/>
          <p:nvPr/>
        </p:nvGrpSpPr>
        <p:grpSpPr>
          <a:xfrm>
            <a:off x="6388100" y="1154668"/>
            <a:ext cx="4133234" cy="4969827"/>
            <a:chOff x="6388100" y="1154668"/>
            <a:chExt cx="4133234" cy="4969827"/>
          </a:xfrm>
        </p:grpSpPr>
        <p:grpSp>
          <p:nvGrpSpPr>
            <p:cNvPr id="49" name="Group 48"/>
            <p:cNvGrpSpPr/>
            <p:nvPr/>
          </p:nvGrpSpPr>
          <p:grpSpPr>
            <a:xfrm>
              <a:off x="7349067" y="1524000"/>
              <a:ext cx="1461558" cy="1057791"/>
              <a:chOff x="7349067" y="1524000"/>
              <a:chExt cx="1461558" cy="1057791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7349067" y="1524000"/>
                <a:ext cx="14615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349067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8810625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594906" y="1154668"/>
                  <a:ext cx="9698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906" y="1154668"/>
                  <a:ext cx="96988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6849533" y="2581791"/>
              <a:ext cx="922867" cy="1057791"/>
              <a:chOff x="7349067" y="1524000"/>
              <a:chExt cx="1461558" cy="105779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7349067" y="1524000"/>
                <a:ext cx="14615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7349067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8810625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8349191" y="2581791"/>
              <a:ext cx="922867" cy="1057791"/>
              <a:chOff x="7349067" y="1524000"/>
              <a:chExt cx="1461558" cy="105779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349067" y="1524000"/>
                <a:ext cx="14615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7349067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810625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8810624" y="3639581"/>
              <a:ext cx="922867" cy="1057791"/>
              <a:chOff x="7349067" y="1524000"/>
              <a:chExt cx="1461558" cy="1057791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>
                <a:off x="7349067" y="1524000"/>
                <a:ext cx="14615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349067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810625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388100" y="2212459"/>
                  <a:ext cx="980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8100" y="2212459"/>
                  <a:ext cx="980525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7819772" y="2212459"/>
                  <a:ext cx="980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9772" y="2212459"/>
                  <a:ext cx="980525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373741" y="3231107"/>
                  <a:ext cx="980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3741" y="3231107"/>
                  <a:ext cx="980525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560330" y="3626356"/>
                  <a:ext cx="4830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330" y="3626356"/>
                  <a:ext cx="483081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7555249" y="3599870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249" y="3599870"/>
                  <a:ext cx="488403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9354266" y="4697372"/>
              <a:ext cx="922867" cy="1057791"/>
              <a:chOff x="7349067" y="1524000"/>
              <a:chExt cx="1461558" cy="1057791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349067" y="1524000"/>
                <a:ext cx="14615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349067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8810625" y="1524000"/>
                <a:ext cx="0" cy="1057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8129539" y="3626356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9539" y="3626356"/>
                  <a:ext cx="488403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8617942" y="4654492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7942" y="4654492"/>
                  <a:ext cx="488403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9110064" y="5721186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064" y="5721186"/>
                  <a:ext cx="488403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10032931" y="5755163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2931" y="5755163"/>
                  <a:ext cx="488403" cy="369332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8842239" y="4271909"/>
                  <a:ext cx="980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2239" y="4271909"/>
                  <a:ext cx="980525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/>
            <p:cNvCxnSpPr>
              <a:endCxn id="48" idx="2"/>
            </p:cNvCxnSpPr>
            <p:nvPr/>
          </p:nvCxnSpPr>
          <p:spPr>
            <a:xfrm flipV="1">
              <a:off x="8079846" y="1524000"/>
              <a:ext cx="1" cy="94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950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79421" y="1155700"/>
            <a:ext cx="3326073" cy="3264932"/>
            <a:chOff x="1123161" y="1270000"/>
            <a:chExt cx="3326073" cy="3264932"/>
          </a:xfrm>
        </p:grpSpPr>
        <p:sp>
          <p:nvSpPr>
            <p:cNvPr id="3" name="Rectangle 2"/>
            <p:cNvSpPr/>
            <p:nvPr/>
          </p:nvSpPr>
          <p:spPr>
            <a:xfrm>
              <a:off x="1553634" y="1270000"/>
              <a:ext cx="2895600" cy="2895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1553634" y="1270000"/>
              <a:ext cx="2895600" cy="2895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762169" y="4165600"/>
                  <a:ext cx="478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2169" y="4165600"/>
                  <a:ext cx="478529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123161" y="2618105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161" y="2618105"/>
                  <a:ext cx="48385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221784" y="3257551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784" y="3257551"/>
                  <a:ext cx="48840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293261" y="2027793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261" y="2027793"/>
                  <a:ext cx="48840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5801841" y="1240671"/>
            <a:ext cx="3326073" cy="3264932"/>
            <a:chOff x="5801841" y="1240671"/>
            <a:chExt cx="3326073" cy="3264932"/>
          </a:xfrm>
        </p:grpSpPr>
        <p:grpSp>
          <p:nvGrpSpPr>
            <p:cNvPr id="24" name="Group 23"/>
            <p:cNvGrpSpPr/>
            <p:nvPr/>
          </p:nvGrpSpPr>
          <p:grpSpPr>
            <a:xfrm>
              <a:off x="5801841" y="1240671"/>
              <a:ext cx="3326073" cy="3264932"/>
              <a:chOff x="1123161" y="1270000"/>
              <a:chExt cx="3326073" cy="326493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553634" y="1270000"/>
                <a:ext cx="2895600" cy="28956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>
                <a:stCxn id="25" idx="0"/>
              </p:cNvCxnSpPr>
              <p:nvPr/>
            </p:nvCxnSpPr>
            <p:spPr>
              <a:xfrm>
                <a:off x="3001434" y="1270000"/>
                <a:ext cx="1447800" cy="2895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762169" y="4165600"/>
                    <a:ext cx="4785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2169" y="4165600"/>
                    <a:ext cx="478529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123161" y="2618105"/>
                    <a:ext cx="4838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3161" y="2618105"/>
                    <a:ext cx="483850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768037" y="1900913"/>
                    <a:ext cx="4884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8037" y="1900913"/>
                    <a:ext cx="488403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810609" y="2818884"/>
                    <a:ext cx="4884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0609" y="2818884"/>
                    <a:ext cx="488403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Connector 31"/>
            <p:cNvCxnSpPr>
              <a:stCxn id="25" idx="0"/>
            </p:cNvCxnSpPr>
            <p:nvPr/>
          </p:nvCxnSpPr>
          <p:spPr>
            <a:xfrm flipH="1">
              <a:off x="6232313" y="1240671"/>
              <a:ext cx="1447801" cy="2895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425108" y="1913493"/>
                  <a:ext cx="4884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5108" y="1913493"/>
                  <a:ext cx="48840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615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32658" y="749736"/>
            <a:ext cx="5623562" cy="41075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2534067"/>
                  </p:ext>
                </p:extLst>
              </p:nvPr>
            </p:nvGraphicFramePr>
            <p:xfrm>
              <a:off x="2232658" y="1992206"/>
              <a:ext cx="5623562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482"/>
                    <a:gridCol w="975360"/>
                    <a:gridCol w="1043940"/>
                    <a:gridCol w="556260"/>
                    <a:gridCol w="103632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Home Owner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Marital Status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Age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Annual</a:t>
                          </a:r>
                          <a:r>
                            <a:rPr lang="en-US" altLang="zh-CN" baseline="0" dirty="0" smtClean="0"/>
                            <a:t> Income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Defaulted Borrower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Single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75K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Married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Divorced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170K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Single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90K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Married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120K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2534067"/>
                  </p:ext>
                </p:extLst>
              </p:nvPr>
            </p:nvGraphicFramePr>
            <p:xfrm>
              <a:off x="2232658" y="1992206"/>
              <a:ext cx="5623562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482"/>
                    <a:gridCol w="975360"/>
                    <a:gridCol w="1043940"/>
                    <a:gridCol w="556260"/>
                    <a:gridCol w="1036320"/>
                    <a:gridCol w="12192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ID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Home Owner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Marital Status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Age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Annual</a:t>
                          </a:r>
                          <a:r>
                            <a:rPr lang="en-US" altLang="zh-CN" baseline="0" dirty="0" smtClean="0"/>
                            <a:t> Income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Defaulted Borrower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Single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75K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Married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Divorced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170K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Single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90K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69" t="-580328" r="-61307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1875" t="-580328" r="-39812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69186" t="-580328" r="-27034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08791" t="-580328" r="-41098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25882" t="-580328" r="-12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62000" t="-580328" r="-2000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Married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120K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 rot="-2700000">
            <a:off x="3183570" y="1438208"/>
            <a:ext cx="77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-2700000">
            <a:off x="3889151" y="1363794"/>
            <a:ext cx="120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categorical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-2700000">
            <a:off x="4917941" y="1363794"/>
            <a:ext cx="84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-2700000">
            <a:off x="5457409" y="1363795"/>
            <a:ext cx="12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-2700000">
            <a:off x="6566763" y="1187155"/>
            <a:ext cx="13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6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835396" y="1036135"/>
            <a:ext cx="6812190" cy="3744331"/>
            <a:chOff x="2835396" y="1036135"/>
            <a:chExt cx="6812190" cy="3744331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3412067" y="1405467"/>
              <a:ext cx="0" cy="29125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412067" y="4318000"/>
              <a:ext cx="5232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005667" y="1036135"/>
                  <a:ext cx="7188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𝒆𝒓</m:t>
                      </m:r>
                    </m:oMath>
                  </a14:m>
                  <a:r>
                    <a:rPr lang="en-US" b="1" dirty="0" smtClean="0"/>
                    <a:t>ror</a:t>
                  </a:r>
                  <a:endParaRPr lang="en-US" b="1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5667" y="1036135"/>
                  <a:ext cx="71885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9836" r="-84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2835396" y="4411134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s</a:t>
              </a:r>
              <a:r>
                <a:rPr lang="en-US" b="1" dirty="0" smtClean="0"/>
                <a:t>imple model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97330" y="4411134"/>
              <a:ext cx="164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complex</a:t>
              </a:r>
              <a:r>
                <a:rPr lang="en-US" b="1" dirty="0" smtClean="0"/>
                <a:t> model</a:t>
              </a:r>
              <a:endParaRPr lang="en-US" b="1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3776133" y="1727200"/>
              <a:ext cx="4419600" cy="2353733"/>
            </a:xfrm>
            <a:custGeom>
              <a:avLst/>
              <a:gdLst>
                <a:gd name="connsiteX0" fmla="*/ 0 w 4419600"/>
                <a:gd name="connsiteY0" fmla="*/ 0 h 2353733"/>
                <a:gd name="connsiteX1" fmla="*/ 982134 w 4419600"/>
                <a:gd name="connsiteY1" fmla="*/ 1862667 h 2353733"/>
                <a:gd name="connsiteX2" fmla="*/ 4419600 w 4419600"/>
                <a:gd name="connsiteY2" fmla="*/ 2353733 h 23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00" h="2353733">
                  <a:moveTo>
                    <a:pt x="0" y="0"/>
                  </a:moveTo>
                  <a:cubicBezTo>
                    <a:pt x="122767" y="735189"/>
                    <a:pt x="245534" y="1470378"/>
                    <a:pt x="982134" y="1862667"/>
                  </a:cubicBezTo>
                  <a:cubicBezTo>
                    <a:pt x="1718734" y="2254956"/>
                    <a:pt x="3807178" y="2346678"/>
                    <a:pt x="4419600" y="235373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3793067" y="1473200"/>
              <a:ext cx="4538133" cy="1464743"/>
            </a:xfrm>
            <a:custGeom>
              <a:avLst/>
              <a:gdLst>
                <a:gd name="connsiteX0" fmla="*/ 0 w 4538133"/>
                <a:gd name="connsiteY0" fmla="*/ 0 h 1464743"/>
                <a:gd name="connsiteX1" fmla="*/ 1634066 w 4538133"/>
                <a:gd name="connsiteY1" fmla="*/ 1464733 h 1464743"/>
                <a:gd name="connsiteX2" fmla="*/ 4538133 w 4538133"/>
                <a:gd name="connsiteY2" fmla="*/ 25400 h 1464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38133" h="1464743">
                  <a:moveTo>
                    <a:pt x="0" y="0"/>
                  </a:moveTo>
                  <a:cubicBezTo>
                    <a:pt x="438855" y="730250"/>
                    <a:pt x="877711" y="1460500"/>
                    <a:pt x="1634066" y="1464733"/>
                  </a:cubicBezTo>
                  <a:cubicBezTo>
                    <a:pt x="2390421" y="1468966"/>
                    <a:pt x="4042833" y="225778"/>
                    <a:pt x="4538133" y="2540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608025" y="1743906"/>
                  <a:ext cx="200623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Error on an unseen test set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𝒕𝒆𝒔𝒕</m:t>
                          </m:r>
                        </m:sup>
                      </m:sSup>
                    </m:oMath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8025" y="1743906"/>
                  <a:ext cx="2006238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20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641348" y="3395071"/>
                  <a:ext cx="2006238" cy="5927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 smtClean="0"/>
                    <a:t>Error on the training set</a:t>
                  </a:r>
                  <a14:m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𝒕𝒓𝒂𝒊𝒏</m:t>
                          </m:r>
                        </m:sup>
                      </m:sSup>
                    </m:oMath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348" y="3395071"/>
                  <a:ext cx="2006238" cy="5927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24" t="-3093" b="-134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5941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69</Words>
  <Application>Microsoft Office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YUGUANG YANG</dc:creator>
  <cp:lastModifiedBy>YUGUANG YANG</cp:lastModifiedBy>
  <cp:revision>12</cp:revision>
  <dcterms:created xsi:type="dcterms:W3CDTF">2018-08-30T04:25:23Z</dcterms:created>
  <dcterms:modified xsi:type="dcterms:W3CDTF">2018-09-03T05:19:01Z</dcterms:modified>
</cp:coreProperties>
</file>