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E7F3-76DD-41A9-83EA-1E4A041F8B8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3634" y="1270000"/>
            <a:ext cx="28956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628900" y="1270000"/>
            <a:ext cx="0" cy="288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553633" y="3179249"/>
            <a:ext cx="1075267" cy="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28900" y="2397125"/>
            <a:ext cx="1820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509698" y="1270000"/>
            <a:ext cx="1" cy="1127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628900" y="3524251"/>
            <a:ext cx="182033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62169" y="4227261"/>
                <a:ext cx="47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69" y="4227261"/>
                <a:ext cx="47852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16481" y="2397125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81" y="2397125"/>
                <a:ext cx="4838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15316" y="4132804"/>
                <a:ext cx="427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316" y="4132804"/>
                <a:ext cx="4271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55143" y="3339585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43" y="3339585"/>
                <a:ext cx="4328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02189" y="2212459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189" y="2212459"/>
                <a:ext cx="43287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93261" y="808335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61" y="808335"/>
                <a:ext cx="43287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16468" y="2994583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68" y="2994583"/>
                <a:ext cx="43287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7349067" y="1524000"/>
            <a:ext cx="1461558" cy="1057791"/>
            <a:chOff x="7349067" y="1524000"/>
            <a:chExt cx="1461558" cy="1057791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7349067" y="1524000"/>
              <a:ext cx="1461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349067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810625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594906" y="1154668"/>
                <a:ext cx="969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06" y="1154668"/>
                <a:ext cx="96988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849533" y="2581791"/>
            <a:ext cx="922867" cy="1057791"/>
            <a:chOff x="7349067" y="1524000"/>
            <a:chExt cx="1461558" cy="1057791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49067" y="1524000"/>
              <a:ext cx="1461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349067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810625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349191" y="2581791"/>
            <a:ext cx="922867" cy="1057791"/>
            <a:chOff x="7349067" y="1524000"/>
            <a:chExt cx="1461558" cy="105779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7349067" y="1524000"/>
              <a:ext cx="1461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349067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810625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8810624" y="3639581"/>
            <a:ext cx="922867" cy="1057791"/>
            <a:chOff x="7349067" y="1524000"/>
            <a:chExt cx="1461558" cy="1057791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7349067" y="1524000"/>
              <a:ext cx="1461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349067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810625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388100" y="2212459"/>
                <a:ext cx="98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00" y="2212459"/>
                <a:ext cx="98052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9772" y="2212459"/>
                <a:ext cx="98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772" y="2212459"/>
                <a:ext cx="98052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373741" y="3231107"/>
                <a:ext cx="98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41" y="3231107"/>
                <a:ext cx="98052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873277" y="3524251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77" y="3524251"/>
                <a:ext cx="48308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880593" y="2087279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93" y="2087279"/>
                <a:ext cx="48840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31966" y="3642433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66" y="3642433"/>
                <a:ext cx="488403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07565" y="277618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65" y="2776188"/>
                <a:ext cx="488403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48902" y="161816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02" y="1618168"/>
                <a:ext cx="488403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69893" y="161816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893" y="1618168"/>
                <a:ext cx="48840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560330" y="362635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30" y="3626356"/>
                <a:ext cx="48308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555249" y="3599870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249" y="3599870"/>
                <a:ext cx="48840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9354266" y="4697372"/>
            <a:ext cx="922867" cy="1057791"/>
            <a:chOff x="7349067" y="1524000"/>
            <a:chExt cx="1461558" cy="105779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7349067" y="1524000"/>
              <a:ext cx="1461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349067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0625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129539" y="3626356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39" y="3626356"/>
                <a:ext cx="48840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617942" y="4654492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942" y="4654492"/>
                <a:ext cx="488403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110064" y="5721186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064" y="5721186"/>
                <a:ext cx="488403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032931" y="5755163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931" y="5755163"/>
                <a:ext cx="488403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842239" y="4271909"/>
                <a:ext cx="98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239" y="4271909"/>
                <a:ext cx="98052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>
            <a:endCxn id="48" idx="2"/>
          </p:cNvCxnSpPr>
          <p:nvPr/>
        </p:nvCxnSpPr>
        <p:spPr>
          <a:xfrm flipV="1">
            <a:off x="8079846" y="1524000"/>
            <a:ext cx="1" cy="94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19538" y="991171"/>
            <a:ext cx="5728470" cy="4214229"/>
            <a:chOff x="575138" y="855704"/>
            <a:chExt cx="5728470" cy="4214229"/>
          </a:xfrm>
        </p:grpSpPr>
        <p:sp>
          <p:nvSpPr>
            <p:cNvPr id="2" name="Oval 1"/>
            <p:cNvSpPr/>
            <p:nvPr/>
          </p:nvSpPr>
          <p:spPr>
            <a:xfrm>
              <a:off x="3268133" y="1126067"/>
              <a:ext cx="1456267" cy="584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Income &gt;125K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980266" y="1710267"/>
              <a:ext cx="62126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24340" y="1693336"/>
              <a:ext cx="922867" cy="905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023533" y="2556934"/>
              <a:ext cx="1820333" cy="575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Marital status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710266" y="3141134"/>
              <a:ext cx="8636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4" idx="0"/>
            </p:cNvCxnSpPr>
            <p:nvPr/>
          </p:nvCxnSpPr>
          <p:spPr>
            <a:xfrm>
              <a:off x="3115733" y="3141134"/>
              <a:ext cx="922867" cy="905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060969" y="4013200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default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99366" y="4047067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Not default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2650068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 </a:t>
              </a:r>
              <a:r>
                <a:rPr lang="en-US" dirty="0" smtClean="0">
                  <a:solidFill>
                    <a:schemeClr val="tx1"/>
                  </a:solidFill>
                </a:rPr>
                <a:t>default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730740" y="1185333"/>
              <a:ext cx="400060" cy="224369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44252" y="855704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Root node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33600" y="4478867"/>
              <a:ext cx="440266" cy="22173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00300" y="4700601"/>
              <a:ext cx="120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Leaf nodes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3412066" y="4478867"/>
              <a:ext cx="431223" cy="22173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8" idx="0"/>
            </p:cNvCxnSpPr>
            <p:nvPr/>
          </p:nvCxnSpPr>
          <p:spPr>
            <a:xfrm>
              <a:off x="5503797" y="3132667"/>
              <a:ext cx="110066" cy="27676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58134" y="3409434"/>
              <a:ext cx="111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Leaf node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058152" y="2286802"/>
              <a:ext cx="295581" cy="270132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10168" y="1900537"/>
              <a:ext cx="153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Internal nodes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5138" y="3337471"/>
              <a:ext cx="1642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Single/divorced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73800" y="33374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married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28731" y="1003872"/>
            <a:ext cx="5728470" cy="4214229"/>
            <a:chOff x="575138" y="855704"/>
            <a:chExt cx="5728470" cy="4214229"/>
          </a:xfrm>
        </p:grpSpPr>
        <p:sp>
          <p:nvSpPr>
            <p:cNvPr id="42" name="Oval 41"/>
            <p:cNvSpPr/>
            <p:nvPr/>
          </p:nvSpPr>
          <p:spPr>
            <a:xfrm>
              <a:off x="3268133" y="1126067"/>
              <a:ext cx="1456267" cy="584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Income &gt;125K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2980266" y="1710267"/>
              <a:ext cx="62126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324340" y="1693336"/>
              <a:ext cx="922867" cy="905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023533" y="2556934"/>
              <a:ext cx="1820333" cy="575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Marital status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1710266" y="3141134"/>
              <a:ext cx="8636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9" idx="0"/>
            </p:cNvCxnSpPr>
            <p:nvPr/>
          </p:nvCxnSpPr>
          <p:spPr>
            <a:xfrm>
              <a:off x="3115733" y="3141134"/>
              <a:ext cx="922867" cy="905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060969" y="4013200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default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99366" y="4047067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Not default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24400" y="2650068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 </a:t>
              </a:r>
              <a:r>
                <a:rPr lang="en-US" dirty="0" smtClean="0">
                  <a:solidFill>
                    <a:schemeClr val="tx1"/>
                  </a:solidFill>
                </a:rPr>
                <a:t>default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730740" y="1185333"/>
              <a:ext cx="400060" cy="224369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144252" y="855704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Root node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133600" y="4478867"/>
              <a:ext cx="440266" cy="22173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00300" y="4700601"/>
              <a:ext cx="120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Leaf nodes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12066" y="4478867"/>
              <a:ext cx="431223" cy="22173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7" idx="0"/>
            </p:cNvCxnSpPr>
            <p:nvPr/>
          </p:nvCxnSpPr>
          <p:spPr>
            <a:xfrm>
              <a:off x="5503797" y="3132667"/>
              <a:ext cx="110066" cy="27676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058134" y="3409434"/>
              <a:ext cx="111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Leaf node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2058152" y="2286802"/>
              <a:ext cx="295581" cy="270132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10168" y="1900537"/>
              <a:ext cx="153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Internal nodes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5138" y="3337471"/>
              <a:ext cx="1642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Single/divorced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3800" y="33374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married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789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40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7</cp:revision>
  <dcterms:created xsi:type="dcterms:W3CDTF">2018-08-30T04:25:23Z</dcterms:created>
  <dcterms:modified xsi:type="dcterms:W3CDTF">2018-09-03T23:58:13Z</dcterms:modified>
</cp:coreProperties>
</file>