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2120980" y="1493520"/>
            <a:ext cx="2349222" cy="2396490"/>
            <a:chOff x="1746528" y="1882140"/>
            <a:chExt cx="2349222" cy="2396490"/>
          </a:xfrm>
        </p:grpSpPr>
        <p:sp>
          <p:nvSpPr>
            <p:cNvPr id="36" name="Oval 35"/>
            <p:cNvSpPr/>
            <p:nvPr/>
          </p:nvSpPr>
          <p:spPr>
            <a:xfrm>
              <a:off x="3707130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759982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33556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2148602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6" idx="2"/>
            </p:cNvCxnSpPr>
            <p:nvPr/>
          </p:nvCxnSpPr>
          <p:spPr>
            <a:xfrm>
              <a:off x="3122176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693676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746528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12244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2"/>
              <a:endCxn id="68" idx="6"/>
            </p:cNvCxnSpPr>
            <p:nvPr/>
          </p:nvCxnSpPr>
          <p:spPr>
            <a:xfrm flipH="1">
              <a:off x="2135148" y="2804160"/>
              <a:ext cx="577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9" idx="6"/>
            </p:cNvCxnSpPr>
            <p:nvPr/>
          </p:nvCxnSpPr>
          <p:spPr>
            <a:xfrm flipH="1">
              <a:off x="3100864" y="2804160"/>
              <a:ext cx="592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491508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932980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712244" y="3276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2"/>
              <a:endCxn id="81" idx="7"/>
            </p:cNvCxnSpPr>
            <p:nvPr/>
          </p:nvCxnSpPr>
          <p:spPr>
            <a:xfrm flipH="1">
              <a:off x="2264688" y="3470910"/>
              <a:ext cx="447556" cy="47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1"/>
            </p:cNvCxnSpPr>
            <p:nvPr/>
          </p:nvCxnSpPr>
          <p:spPr>
            <a:xfrm>
              <a:off x="3079552" y="3470909"/>
              <a:ext cx="468868" cy="47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790962" y="1122516"/>
            <a:ext cx="2098000" cy="3156114"/>
            <a:chOff x="5790962" y="1122516"/>
            <a:chExt cx="2098000" cy="3156114"/>
          </a:xfrm>
        </p:grpSpPr>
        <p:sp>
          <p:nvSpPr>
            <p:cNvPr id="99" name="Oval 98"/>
            <p:cNvSpPr/>
            <p:nvPr/>
          </p:nvSpPr>
          <p:spPr>
            <a:xfrm>
              <a:off x="7500342" y="112251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790962" y="116823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67024" y="181998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stCxn id="100" idx="5"/>
              <a:endCxn id="101" idx="2"/>
            </p:cNvCxnSpPr>
            <p:nvPr/>
          </p:nvCxnSpPr>
          <p:spPr>
            <a:xfrm>
              <a:off x="6122670" y="1499944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3"/>
              <a:endCxn id="101" idx="6"/>
            </p:cNvCxnSpPr>
            <p:nvPr/>
          </p:nvCxnSpPr>
          <p:spPr>
            <a:xfrm flipH="1">
              <a:off x="7055644" y="1454224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500342" y="218193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790962" y="222765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667024" y="2879398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14" idx="5"/>
              <a:endCxn id="115" idx="2"/>
            </p:cNvCxnSpPr>
            <p:nvPr/>
          </p:nvCxnSpPr>
          <p:spPr>
            <a:xfrm>
              <a:off x="6122670" y="2559360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5" idx="6"/>
            </p:cNvCxnSpPr>
            <p:nvPr/>
          </p:nvCxnSpPr>
          <p:spPr>
            <a:xfrm flipH="1">
              <a:off x="7055644" y="2513640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861334" y="3292312"/>
              <a:ext cx="0" cy="573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667024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37360" y="198120"/>
            <a:ext cx="2324100" cy="1828800"/>
            <a:chOff x="3177540" y="1744980"/>
            <a:chExt cx="2324100" cy="1828800"/>
          </a:xfrm>
        </p:grpSpPr>
        <p:sp>
          <p:nvSpPr>
            <p:cNvPr id="71" name="Oval 70"/>
            <p:cNvSpPr/>
            <p:nvPr/>
          </p:nvSpPr>
          <p:spPr>
            <a:xfrm>
              <a:off x="5086350" y="174498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177540" y="2133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297680" y="252222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451860" y="318516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113020" y="31013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74" idx="2"/>
            </p:cNvCxnSpPr>
            <p:nvPr/>
          </p:nvCxnSpPr>
          <p:spPr>
            <a:xfrm>
              <a:off x="3566160" y="2383155"/>
              <a:ext cx="73152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74" idx="7"/>
            </p:cNvCxnSpPr>
            <p:nvPr/>
          </p:nvCxnSpPr>
          <p:spPr>
            <a:xfrm flipH="1">
              <a:off x="4629388" y="207668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812024" y="285011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6" idx="2"/>
              <a:endCxn id="75" idx="6"/>
            </p:cNvCxnSpPr>
            <p:nvPr/>
          </p:nvCxnSpPr>
          <p:spPr>
            <a:xfrm flipH="1">
              <a:off x="3840480" y="3295650"/>
              <a:ext cx="1272540" cy="83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6" idx="1"/>
            </p:cNvCxnSpPr>
            <p:nvPr/>
          </p:nvCxnSpPr>
          <p:spPr>
            <a:xfrm>
              <a:off x="4691658" y="2806065"/>
              <a:ext cx="478274" cy="3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23560" y="258723"/>
            <a:ext cx="2623185" cy="1821894"/>
            <a:chOff x="6469380" y="1526620"/>
            <a:chExt cx="2623185" cy="18218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Oval 93"/>
                <p:cNvSpPr/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Oval 94"/>
                <p:cNvSpPr/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Oval 96"/>
                <p:cNvSpPr/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Oval 104"/>
                <p:cNvSpPr/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Oval 105"/>
                <p:cNvSpPr/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H="1">
              <a:off x="6709410" y="1865948"/>
              <a:ext cx="346829" cy="109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4"/>
              <a:endCxn id="105" idx="0"/>
            </p:cNvCxnSpPr>
            <p:nvPr/>
          </p:nvCxnSpPr>
          <p:spPr>
            <a:xfrm>
              <a:off x="7147917" y="1915240"/>
              <a:ext cx="203478" cy="104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6" idx="1"/>
            </p:cNvCxnSpPr>
            <p:nvPr/>
          </p:nvCxnSpPr>
          <p:spPr>
            <a:xfrm>
              <a:off x="7276623" y="1884998"/>
              <a:ext cx="1484234" cy="1131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06" idx="0"/>
            </p:cNvCxnSpPr>
            <p:nvPr/>
          </p:nvCxnSpPr>
          <p:spPr>
            <a:xfrm>
              <a:off x="8292583" y="1884998"/>
              <a:ext cx="605672" cy="1074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3"/>
            </p:cNvCxnSpPr>
            <p:nvPr/>
          </p:nvCxnSpPr>
          <p:spPr>
            <a:xfrm flipH="1">
              <a:off x="6754892" y="1858328"/>
              <a:ext cx="1276350" cy="110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3"/>
            </p:cNvCxnSpPr>
            <p:nvPr/>
          </p:nvCxnSpPr>
          <p:spPr>
            <a:xfrm flipH="1">
              <a:off x="7399793" y="1858328"/>
              <a:ext cx="631449" cy="112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5593080" y="3413164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Oval 145"/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Oval 146"/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Oval 147"/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Oval 148"/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Oval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endCxn id="147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Oval 155"/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urved Connector 157"/>
            <p:cNvCxnSpPr>
              <a:stCxn id="146" idx="7"/>
              <a:endCxn id="149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47" idx="7"/>
              <a:endCxn id="156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812760" y="4374991"/>
            <a:ext cx="3637320" cy="1438751"/>
            <a:chOff x="812760" y="4374991"/>
            <a:chExt cx="3637320" cy="14387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Oval 128"/>
                <p:cNvSpPr/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Oval 129"/>
                <p:cNvSpPr/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Oval 130"/>
                <p:cNvSpPr/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Oval 138"/>
                <p:cNvSpPr/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/>
            <p:cNvCxnSpPr>
              <a:endCxn id="129" idx="0"/>
            </p:cNvCxnSpPr>
            <p:nvPr/>
          </p:nvCxnSpPr>
          <p:spPr>
            <a:xfrm>
              <a:off x="1007070" y="4783733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66" idx="4"/>
              <a:endCxn id="139" idx="0"/>
            </p:cNvCxnSpPr>
            <p:nvPr/>
          </p:nvCxnSpPr>
          <p:spPr>
            <a:xfrm>
              <a:off x="3065126" y="4768493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oup 161"/>
            <p:cNvGrpSpPr/>
            <p:nvPr/>
          </p:nvGrpSpPr>
          <p:grpSpPr>
            <a:xfrm>
              <a:off x="812760" y="4374991"/>
              <a:ext cx="3610650" cy="404971"/>
              <a:chOff x="1557516" y="4698920"/>
              <a:chExt cx="3610650" cy="4049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Oval 162"/>
                  <p:cNvSpPr/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4" name="Oval 163"/>
                  <p:cNvSpPr/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5" name="Oval 164"/>
                  <p:cNvSpPr/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5" name="Oval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4545" r="-15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6" name="Oval 165"/>
                  <p:cNvSpPr/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6" name="Oval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166"/>
              <p:cNvCxnSpPr>
                <a:endCxn id="164" idx="2"/>
              </p:cNvCxnSpPr>
              <p:nvPr/>
            </p:nvCxnSpPr>
            <p:spPr>
              <a:xfrm>
                <a:off x="1910894" y="4893230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962812" y="4913352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/>
            <p:cNvCxnSpPr/>
            <p:nvPr/>
          </p:nvCxnSpPr>
          <p:spPr>
            <a:xfrm>
              <a:off x="1989296" y="4783415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253834" y="4763611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28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14</cp:revision>
  <dcterms:created xsi:type="dcterms:W3CDTF">2018-07-07T00:37:20Z</dcterms:created>
  <dcterms:modified xsi:type="dcterms:W3CDTF">2018-08-27T02:08:43Z</dcterms:modified>
</cp:coreProperties>
</file>