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E7F3-76DD-41A9-83EA-1E4A041F8B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16481" y="808335"/>
            <a:ext cx="3818582" cy="3966058"/>
            <a:chOff x="1016481" y="808335"/>
            <a:chExt cx="3818582" cy="3966058"/>
          </a:xfrm>
        </p:grpSpPr>
        <p:sp>
          <p:nvSpPr>
            <p:cNvPr id="2" name="Rectangle 1"/>
            <p:cNvSpPr/>
            <p:nvPr/>
          </p:nvSpPr>
          <p:spPr>
            <a:xfrm>
              <a:off x="1553634" y="1270000"/>
              <a:ext cx="2895600" cy="289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628900" y="1270000"/>
              <a:ext cx="0" cy="2887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553633" y="3179249"/>
              <a:ext cx="1075267" cy="8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28900" y="2397125"/>
              <a:ext cx="18203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509698" y="1270000"/>
              <a:ext cx="1" cy="1127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28900" y="3524251"/>
              <a:ext cx="182033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762169" y="4405061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169" y="4405061"/>
                  <a:ext cx="47852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16481" y="2397125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81" y="2397125"/>
                  <a:ext cx="48385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415316" y="4132804"/>
                  <a:ext cx="427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316" y="4132804"/>
                  <a:ext cx="42716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355143" y="3339585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143" y="3339585"/>
                  <a:ext cx="43287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402189" y="2212459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189" y="2212459"/>
                  <a:ext cx="4328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293261" y="808335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261" y="808335"/>
                  <a:ext cx="43287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116468" y="2994583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68" y="2994583"/>
                  <a:ext cx="43287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873277" y="3524251"/>
                  <a:ext cx="483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277" y="3524251"/>
                  <a:ext cx="48308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880593" y="2087279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593" y="2087279"/>
                  <a:ext cx="48840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331966" y="364243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966" y="3642433"/>
                  <a:ext cx="488403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307565" y="277618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565" y="2776188"/>
                  <a:ext cx="48840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848902" y="161816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902" y="1618168"/>
                  <a:ext cx="488403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69893" y="161816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893" y="1618168"/>
                  <a:ext cx="488403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6388100" y="1154668"/>
            <a:ext cx="4133234" cy="4969827"/>
            <a:chOff x="6388100" y="1154668"/>
            <a:chExt cx="4133234" cy="4969827"/>
          </a:xfrm>
        </p:grpSpPr>
        <p:grpSp>
          <p:nvGrpSpPr>
            <p:cNvPr id="49" name="Group 48"/>
            <p:cNvGrpSpPr/>
            <p:nvPr/>
          </p:nvGrpSpPr>
          <p:grpSpPr>
            <a:xfrm>
              <a:off x="7349067" y="1524000"/>
              <a:ext cx="1461558" cy="1057791"/>
              <a:chOff x="7349067" y="1524000"/>
              <a:chExt cx="1461558" cy="105779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594906" y="1154668"/>
                  <a:ext cx="969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906" y="1154668"/>
                  <a:ext cx="96988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6849533" y="2581791"/>
              <a:ext cx="922867" cy="1057791"/>
              <a:chOff x="7349067" y="1524000"/>
              <a:chExt cx="1461558" cy="10577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8349191" y="2581791"/>
              <a:ext cx="922867" cy="1057791"/>
              <a:chOff x="7349067" y="1524000"/>
              <a:chExt cx="1461558" cy="105779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8810624" y="3639581"/>
              <a:ext cx="922867" cy="1057791"/>
              <a:chOff x="7349067" y="1524000"/>
              <a:chExt cx="1461558" cy="1057791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388100" y="221245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100" y="2212459"/>
                  <a:ext cx="98052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19772" y="221245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772" y="2212459"/>
                  <a:ext cx="98052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73741" y="3231107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741" y="3231107"/>
                  <a:ext cx="98052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560330" y="3626356"/>
                  <a:ext cx="483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330" y="3626356"/>
                  <a:ext cx="48308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555249" y="3599870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249" y="3599870"/>
                  <a:ext cx="48840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9354266" y="4697372"/>
              <a:ext cx="922867" cy="1057791"/>
              <a:chOff x="7349067" y="1524000"/>
              <a:chExt cx="1461558" cy="1057791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129539" y="3626356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9539" y="3626356"/>
                  <a:ext cx="488403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617942" y="4654492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942" y="4654492"/>
                  <a:ext cx="48840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10064" y="5721186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064" y="5721186"/>
                  <a:ext cx="488403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0032931" y="575516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931" y="5755163"/>
                  <a:ext cx="488403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842239" y="427190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239" y="4271909"/>
                  <a:ext cx="980525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endCxn id="48" idx="2"/>
            </p:cNvCxnSpPr>
            <p:nvPr/>
          </p:nvCxnSpPr>
          <p:spPr>
            <a:xfrm flipV="1">
              <a:off x="8079846" y="1524000"/>
              <a:ext cx="1" cy="94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5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9421" y="1155700"/>
            <a:ext cx="3326073" cy="3264932"/>
            <a:chOff x="1123161" y="1270000"/>
            <a:chExt cx="3326073" cy="3264932"/>
          </a:xfrm>
        </p:grpSpPr>
        <p:sp>
          <p:nvSpPr>
            <p:cNvPr id="3" name="Rectangle 2"/>
            <p:cNvSpPr/>
            <p:nvPr/>
          </p:nvSpPr>
          <p:spPr>
            <a:xfrm>
              <a:off x="1553634" y="1270000"/>
              <a:ext cx="2895600" cy="289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553634" y="1270000"/>
              <a:ext cx="2895600" cy="289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62169" y="4165600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169" y="4165600"/>
                  <a:ext cx="47852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23161" y="2618105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161" y="2618105"/>
                  <a:ext cx="48385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21784" y="3257551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784" y="3257551"/>
                  <a:ext cx="4884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93261" y="202779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261" y="2027793"/>
                  <a:ext cx="48840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801841" y="1240671"/>
            <a:ext cx="3326073" cy="3264932"/>
            <a:chOff x="5801841" y="1240671"/>
            <a:chExt cx="3326073" cy="3264932"/>
          </a:xfrm>
        </p:grpSpPr>
        <p:grpSp>
          <p:nvGrpSpPr>
            <p:cNvPr id="24" name="Group 23"/>
            <p:cNvGrpSpPr/>
            <p:nvPr/>
          </p:nvGrpSpPr>
          <p:grpSpPr>
            <a:xfrm>
              <a:off x="5801841" y="1240671"/>
              <a:ext cx="3326073" cy="3264932"/>
              <a:chOff x="1123161" y="1270000"/>
              <a:chExt cx="3326073" cy="326493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53634" y="1270000"/>
                <a:ext cx="2895600" cy="289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>
                <a:stCxn id="25" idx="0"/>
              </p:cNvCxnSpPr>
              <p:nvPr/>
            </p:nvCxnSpPr>
            <p:spPr>
              <a:xfrm>
                <a:off x="3001434" y="1270000"/>
                <a:ext cx="1447800" cy="2895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762169" y="4165600"/>
                    <a:ext cx="4785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2169" y="4165600"/>
                    <a:ext cx="47852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23161" y="2618105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161" y="2618105"/>
                    <a:ext cx="483850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768037" y="1900913"/>
                    <a:ext cx="488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8037" y="1900913"/>
                    <a:ext cx="488403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810609" y="2818884"/>
                    <a:ext cx="488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0609" y="2818884"/>
                    <a:ext cx="48840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/>
            <p:cNvCxnSpPr>
              <a:stCxn id="25" idx="0"/>
            </p:cNvCxnSpPr>
            <p:nvPr/>
          </p:nvCxnSpPr>
          <p:spPr>
            <a:xfrm flipH="1">
              <a:off x="6232313" y="1240671"/>
              <a:ext cx="1447801" cy="289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25108" y="191349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108" y="1913493"/>
                  <a:ext cx="48840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615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2225" y="1026573"/>
            <a:ext cx="5623562" cy="410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618498"/>
                  </p:ext>
                </p:extLst>
              </p:nvPr>
            </p:nvGraphicFramePr>
            <p:xfrm>
              <a:off x="3172225" y="2269043"/>
              <a:ext cx="5623562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4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39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62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63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Home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Marital Status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Annual</a:t>
                          </a:r>
                          <a:r>
                            <a:rPr lang="en-US" altLang="zh-CN" baseline="0" dirty="0"/>
                            <a:t> Income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Defaulted Borrower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Divorced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618498"/>
                  </p:ext>
                </p:extLst>
              </p:nvPr>
            </p:nvGraphicFramePr>
            <p:xfrm>
              <a:off x="3172225" y="2269043"/>
              <a:ext cx="5623562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4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39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62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63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Home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Marital Status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Annual</a:t>
                          </a:r>
                          <a:r>
                            <a:rPr lang="en-US" altLang="zh-CN" baseline="0" dirty="0"/>
                            <a:t> Income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Defaulted Borrower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Divorced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9" t="-580328" r="-61384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875" t="-580328" r="-39875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9186" t="-580328" r="-27093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791" t="-580328" r="-41208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882" t="-580328" r="-12058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000" t="-580328" r="-250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 rot="-2700000">
            <a:off x="4123137" y="1715045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</p:txBody>
      </p:sp>
      <p:sp>
        <p:nvSpPr>
          <p:cNvPr id="4" name="TextBox 3"/>
          <p:cNvSpPr txBox="1"/>
          <p:nvPr/>
        </p:nvSpPr>
        <p:spPr>
          <a:xfrm rot="-2700000">
            <a:off x="4828718" y="1640631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</a:t>
            </a:r>
          </a:p>
        </p:txBody>
      </p:sp>
      <p:sp>
        <p:nvSpPr>
          <p:cNvPr id="5" name="TextBox 4"/>
          <p:cNvSpPr txBox="1"/>
          <p:nvPr/>
        </p:nvSpPr>
        <p:spPr>
          <a:xfrm rot="-2700000">
            <a:off x="5857508" y="1640631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6" name="TextBox 5"/>
          <p:cNvSpPr txBox="1"/>
          <p:nvPr/>
        </p:nvSpPr>
        <p:spPr>
          <a:xfrm rot="-2700000">
            <a:off x="6396976" y="1640632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</a:t>
            </a:r>
          </a:p>
        </p:txBody>
      </p:sp>
      <p:sp>
        <p:nvSpPr>
          <p:cNvPr id="7" name="TextBox 6"/>
          <p:cNvSpPr txBox="1"/>
          <p:nvPr/>
        </p:nvSpPr>
        <p:spPr>
          <a:xfrm rot="-2700000">
            <a:off x="7506330" y="1463992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target</a:t>
            </a:r>
          </a:p>
        </p:txBody>
      </p:sp>
    </p:spTree>
    <p:extLst>
      <p:ext uri="{BB962C8B-B14F-4D97-AF65-F5344CB8AC3E}">
        <p14:creationId xmlns:p14="http://schemas.microsoft.com/office/powerpoint/2010/main" val="248816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35396" y="1036135"/>
            <a:ext cx="6812190" cy="3744331"/>
            <a:chOff x="2835396" y="1036135"/>
            <a:chExt cx="6812190" cy="3744331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3412067" y="1405467"/>
              <a:ext cx="0" cy="2912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412067" y="4318000"/>
              <a:ext cx="523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05667" y="1036135"/>
              <a:ext cx="709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Error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35396" y="4411134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dirty="0"/>
                <a:t>imple model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97330" y="4411134"/>
              <a:ext cx="1649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Complex</a:t>
              </a:r>
              <a:r>
                <a:rPr lang="en-US" dirty="0"/>
                <a:t> model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776133" y="1727200"/>
              <a:ext cx="4419600" cy="2353733"/>
            </a:xfrm>
            <a:custGeom>
              <a:avLst/>
              <a:gdLst>
                <a:gd name="connsiteX0" fmla="*/ 0 w 4419600"/>
                <a:gd name="connsiteY0" fmla="*/ 0 h 2353733"/>
                <a:gd name="connsiteX1" fmla="*/ 982134 w 4419600"/>
                <a:gd name="connsiteY1" fmla="*/ 1862667 h 2353733"/>
                <a:gd name="connsiteX2" fmla="*/ 4419600 w 4419600"/>
                <a:gd name="connsiteY2" fmla="*/ 2353733 h 23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00" h="2353733">
                  <a:moveTo>
                    <a:pt x="0" y="0"/>
                  </a:moveTo>
                  <a:cubicBezTo>
                    <a:pt x="122767" y="735189"/>
                    <a:pt x="245534" y="1470378"/>
                    <a:pt x="982134" y="1862667"/>
                  </a:cubicBezTo>
                  <a:cubicBezTo>
                    <a:pt x="1718734" y="2254956"/>
                    <a:pt x="3807178" y="2346678"/>
                    <a:pt x="4419600" y="235373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93067" y="1473200"/>
              <a:ext cx="4538133" cy="1464743"/>
            </a:xfrm>
            <a:custGeom>
              <a:avLst/>
              <a:gdLst>
                <a:gd name="connsiteX0" fmla="*/ 0 w 4538133"/>
                <a:gd name="connsiteY0" fmla="*/ 0 h 1464743"/>
                <a:gd name="connsiteX1" fmla="*/ 1634066 w 4538133"/>
                <a:gd name="connsiteY1" fmla="*/ 1464733 h 1464743"/>
                <a:gd name="connsiteX2" fmla="*/ 4538133 w 4538133"/>
                <a:gd name="connsiteY2" fmla="*/ 25400 h 146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8133" h="1464743">
                  <a:moveTo>
                    <a:pt x="0" y="0"/>
                  </a:moveTo>
                  <a:cubicBezTo>
                    <a:pt x="438855" y="730250"/>
                    <a:pt x="877711" y="1460500"/>
                    <a:pt x="1634066" y="1464733"/>
                  </a:cubicBezTo>
                  <a:cubicBezTo>
                    <a:pt x="2390421" y="1468966"/>
                    <a:pt x="4042833" y="225778"/>
                    <a:pt x="4538133" y="254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08025" y="1743906"/>
                  <a:ext cx="200623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Error on an unseen test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025" y="1743906"/>
                  <a:ext cx="2006238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2432" t="-4717" r="-304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641348" y="3395071"/>
                  <a:ext cx="2006238" cy="655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Error on the training set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348" y="3395071"/>
                  <a:ext cx="2006238" cy="655244"/>
                </a:xfrm>
                <a:prstGeom prst="rect">
                  <a:avLst/>
                </a:prstGeom>
                <a:blipFill>
                  <a:blip r:embed="rId3"/>
                  <a:stretch>
                    <a:fillRect l="-2736" t="-5607" b="-14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941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113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16</cp:revision>
  <dcterms:created xsi:type="dcterms:W3CDTF">2018-08-30T04:25:23Z</dcterms:created>
  <dcterms:modified xsi:type="dcterms:W3CDTF">2019-11-17T16:37:16Z</dcterms:modified>
</cp:coreProperties>
</file>