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1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5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1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3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5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5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9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8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3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3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35E5A-9A51-4AB7-A677-3D698A9948B7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7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/>
        </p:nvGrpSpPr>
        <p:grpSpPr>
          <a:xfrm>
            <a:off x="2120980" y="1493520"/>
            <a:ext cx="2349222" cy="2396490"/>
            <a:chOff x="1746528" y="1882140"/>
            <a:chExt cx="2349222" cy="2396490"/>
          </a:xfrm>
        </p:grpSpPr>
        <p:sp>
          <p:nvSpPr>
            <p:cNvPr id="36" name="Oval 35"/>
            <p:cNvSpPr/>
            <p:nvPr/>
          </p:nvSpPr>
          <p:spPr>
            <a:xfrm>
              <a:off x="3707130" y="188214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1759982" y="188214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733556" y="188214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37" idx="6"/>
              <a:endCxn id="38" idx="2"/>
            </p:cNvCxnSpPr>
            <p:nvPr/>
          </p:nvCxnSpPr>
          <p:spPr>
            <a:xfrm>
              <a:off x="2148602" y="2076450"/>
              <a:ext cx="5849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8" idx="6"/>
              <a:endCxn id="36" idx="2"/>
            </p:cNvCxnSpPr>
            <p:nvPr/>
          </p:nvCxnSpPr>
          <p:spPr>
            <a:xfrm>
              <a:off x="3122176" y="2076450"/>
              <a:ext cx="5849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3693676" y="260985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1746528" y="260985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2712244" y="260985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Arrow Connector 69"/>
            <p:cNvCxnSpPr>
              <a:stCxn id="69" idx="2"/>
              <a:endCxn id="68" idx="6"/>
            </p:cNvCxnSpPr>
            <p:nvPr/>
          </p:nvCxnSpPr>
          <p:spPr>
            <a:xfrm flipH="1">
              <a:off x="2135148" y="2804160"/>
              <a:ext cx="577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7" idx="2"/>
              <a:endCxn id="69" idx="6"/>
            </p:cNvCxnSpPr>
            <p:nvPr/>
          </p:nvCxnSpPr>
          <p:spPr>
            <a:xfrm flipH="1">
              <a:off x="3100864" y="2804160"/>
              <a:ext cx="5928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3491508" y="389001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1932980" y="389001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2712244" y="327660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/>
            <p:cNvCxnSpPr>
              <a:stCxn id="82" idx="2"/>
              <a:endCxn id="81" idx="7"/>
            </p:cNvCxnSpPr>
            <p:nvPr/>
          </p:nvCxnSpPr>
          <p:spPr>
            <a:xfrm flipH="1">
              <a:off x="2264688" y="3470910"/>
              <a:ext cx="447556" cy="476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endCxn id="80" idx="1"/>
            </p:cNvCxnSpPr>
            <p:nvPr/>
          </p:nvCxnSpPr>
          <p:spPr>
            <a:xfrm>
              <a:off x="3079552" y="3470909"/>
              <a:ext cx="468868" cy="4760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5790962" y="1122516"/>
            <a:ext cx="2098000" cy="3156114"/>
            <a:chOff x="5790962" y="1122516"/>
            <a:chExt cx="2098000" cy="3156114"/>
          </a:xfrm>
        </p:grpSpPr>
        <p:sp>
          <p:nvSpPr>
            <p:cNvPr id="99" name="Oval 98"/>
            <p:cNvSpPr/>
            <p:nvPr/>
          </p:nvSpPr>
          <p:spPr>
            <a:xfrm>
              <a:off x="7500342" y="1122516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5790962" y="1168236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6667024" y="1819982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Straight Arrow Connector 101"/>
            <p:cNvCxnSpPr>
              <a:stCxn id="100" idx="5"/>
              <a:endCxn id="101" idx="2"/>
            </p:cNvCxnSpPr>
            <p:nvPr/>
          </p:nvCxnSpPr>
          <p:spPr>
            <a:xfrm>
              <a:off x="6122670" y="1499944"/>
              <a:ext cx="544354" cy="514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9" idx="3"/>
              <a:endCxn id="101" idx="6"/>
            </p:cNvCxnSpPr>
            <p:nvPr/>
          </p:nvCxnSpPr>
          <p:spPr>
            <a:xfrm flipH="1">
              <a:off x="7055644" y="1454224"/>
              <a:ext cx="501610" cy="560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7500342" y="2181932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5790962" y="2227652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6667024" y="2879398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Straight Arrow Connector 115"/>
            <p:cNvCxnSpPr>
              <a:stCxn id="114" idx="5"/>
              <a:endCxn id="115" idx="2"/>
            </p:cNvCxnSpPr>
            <p:nvPr/>
          </p:nvCxnSpPr>
          <p:spPr>
            <a:xfrm>
              <a:off x="6122670" y="2559360"/>
              <a:ext cx="544354" cy="514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3" idx="3"/>
              <a:endCxn id="115" idx="6"/>
            </p:cNvCxnSpPr>
            <p:nvPr/>
          </p:nvCxnSpPr>
          <p:spPr>
            <a:xfrm flipH="1">
              <a:off x="7055644" y="2513640"/>
              <a:ext cx="501610" cy="560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6861334" y="3292312"/>
              <a:ext cx="0" cy="5734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6667024" y="389001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Z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478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1737360" y="198120"/>
            <a:ext cx="2324100" cy="1828800"/>
            <a:chOff x="3177540" y="1744980"/>
            <a:chExt cx="2324100" cy="1828800"/>
          </a:xfrm>
        </p:grpSpPr>
        <p:sp>
          <p:nvSpPr>
            <p:cNvPr id="71" name="Oval 70"/>
            <p:cNvSpPr/>
            <p:nvPr/>
          </p:nvSpPr>
          <p:spPr>
            <a:xfrm>
              <a:off x="5086350" y="174498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3177540" y="213360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4297680" y="252222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3451860" y="318516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5113020" y="310134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8" name="Straight Arrow Connector 77"/>
            <p:cNvCxnSpPr>
              <a:endCxn id="74" idx="2"/>
            </p:cNvCxnSpPr>
            <p:nvPr/>
          </p:nvCxnSpPr>
          <p:spPr>
            <a:xfrm>
              <a:off x="3566160" y="2383155"/>
              <a:ext cx="731520" cy="3333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1" idx="3"/>
              <a:endCxn id="74" idx="7"/>
            </p:cNvCxnSpPr>
            <p:nvPr/>
          </p:nvCxnSpPr>
          <p:spPr>
            <a:xfrm flipH="1">
              <a:off x="4629388" y="2076688"/>
              <a:ext cx="513874" cy="502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>
              <a:off x="3812024" y="2850118"/>
              <a:ext cx="513874" cy="502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76" idx="2"/>
              <a:endCxn id="75" idx="6"/>
            </p:cNvCxnSpPr>
            <p:nvPr/>
          </p:nvCxnSpPr>
          <p:spPr>
            <a:xfrm flipH="1">
              <a:off x="3840480" y="3295650"/>
              <a:ext cx="1272540" cy="83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76" idx="1"/>
            </p:cNvCxnSpPr>
            <p:nvPr/>
          </p:nvCxnSpPr>
          <p:spPr>
            <a:xfrm>
              <a:off x="4691658" y="2806065"/>
              <a:ext cx="478274" cy="3521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5623560" y="258723"/>
            <a:ext cx="2623185" cy="1821894"/>
            <a:chOff x="6469380" y="1526620"/>
            <a:chExt cx="2623185" cy="18218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/>
                <p:cNvSpPr/>
                <p:nvPr/>
              </p:nvSpPr>
              <p:spPr>
                <a:xfrm>
                  <a:off x="7974330" y="1526620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Oval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330" y="1526620"/>
                  <a:ext cx="388620" cy="388620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val 94"/>
                <p:cNvSpPr/>
                <p:nvPr/>
              </p:nvSpPr>
              <p:spPr>
                <a:xfrm>
                  <a:off x="6953607" y="1526620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Oval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607" y="1526620"/>
                  <a:ext cx="388620" cy="38862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/>
                <p:cNvSpPr/>
                <p:nvPr/>
              </p:nvSpPr>
              <p:spPr>
                <a:xfrm>
                  <a:off x="6469380" y="2952512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Oval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9380" y="2952512"/>
                  <a:ext cx="388620" cy="38862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l="-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/>
                <p:cNvSpPr/>
                <p:nvPr/>
              </p:nvSpPr>
              <p:spPr>
                <a:xfrm>
                  <a:off x="7157085" y="2959894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Oval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085" y="2959894"/>
                  <a:ext cx="388620" cy="38862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8703945" y="2959894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3945" y="2959894"/>
                  <a:ext cx="388620" cy="38862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4545" r="-30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 flipH="1">
              <a:off x="6709410" y="1865948"/>
              <a:ext cx="346829" cy="1094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95" idx="4"/>
              <a:endCxn id="105" idx="0"/>
            </p:cNvCxnSpPr>
            <p:nvPr/>
          </p:nvCxnSpPr>
          <p:spPr>
            <a:xfrm>
              <a:off x="7147917" y="1915240"/>
              <a:ext cx="203478" cy="10446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endCxn id="106" idx="1"/>
            </p:cNvCxnSpPr>
            <p:nvPr/>
          </p:nvCxnSpPr>
          <p:spPr>
            <a:xfrm>
              <a:off x="7276623" y="1884998"/>
              <a:ext cx="1484234" cy="11318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endCxn id="106" idx="0"/>
            </p:cNvCxnSpPr>
            <p:nvPr/>
          </p:nvCxnSpPr>
          <p:spPr>
            <a:xfrm>
              <a:off x="8292583" y="1884998"/>
              <a:ext cx="605672" cy="10748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4" idx="3"/>
            </p:cNvCxnSpPr>
            <p:nvPr/>
          </p:nvCxnSpPr>
          <p:spPr>
            <a:xfrm flipH="1">
              <a:off x="6754892" y="1858328"/>
              <a:ext cx="1276350" cy="11037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94" idx="3"/>
            </p:cNvCxnSpPr>
            <p:nvPr/>
          </p:nvCxnSpPr>
          <p:spPr>
            <a:xfrm flipH="1">
              <a:off x="7399793" y="1858328"/>
              <a:ext cx="631449" cy="11230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7859357" y="2953822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357" y="2953822"/>
                  <a:ext cx="43473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1" name="Group 160"/>
          <p:cNvGrpSpPr/>
          <p:nvPr/>
        </p:nvGrpSpPr>
        <p:grpSpPr>
          <a:xfrm>
            <a:off x="5593080" y="3413164"/>
            <a:ext cx="4215765" cy="415290"/>
            <a:chOff x="5593080" y="4137064"/>
            <a:chExt cx="4215765" cy="4152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Oval 145"/>
                <p:cNvSpPr/>
                <p:nvPr/>
              </p:nvSpPr>
              <p:spPr>
                <a:xfrm>
                  <a:off x="5593080" y="4137064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Oval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3080" y="4137064"/>
                  <a:ext cx="388620" cy="38862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Oval 146"/>
                <p:cNvSpPr/>
                <p:nvPr/>
              </p:nvSpPr>
              <p:spPr>
                <a:xfrm>
                  <a:off x="6577965" y="4144446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Oval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965" y="4144446"/>
                  <a:ext cx="388620" cy="38862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5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Oval 147"/>
                <p:cNvSpPr/>
                <p:nvPr/>
              </p:nvSpPr>
              <p:spPr>
                <a:xfrm>
                  <a:off x="9420225" y="4159686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Oval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225" y="4159686"/>
                  <a:ext cx="388620" cy="38862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4545" r="-30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Oval 148"/>
                <p:cNvSpPr/>
                <p:nvPr/>
              </p:nvSpPr>
              <p:spPr>
                <a:xfrm>
                  <a:off x="7544456" y="4157186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Oval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4456" y="4157186"/>
                  <a:ext cx="388620" cy="38862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Arrow Connector 149"/>
            <p:cNvCxnSpPr>
              <a:endCxn id="147" idx="2"/>
            </p:cNvCxnSpPr>
            <p:nvPr/>
          </p:nvCxnSpPr>
          <p:spPr>
            <a:xfrm>
              <a:off x="5946458" y="4331374"/>
              <a:ext cx="631507" cy="73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6998376" y="4351496"/>
              <a:ext cx="5187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8897364" y="4163734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7364" y="4163734"/>
                  <a:ext cx="43473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" name="Straight Arrow Connector 154"/>
            <p:cNvCxnSpPr/>
            <p:nvPr/>
          </p:nvCxnSpPr>
          <p:spPr>
            <a:xfrm>
              <a:off x="7952781" y="4348400"/>
              <a:ext cx="5187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Oval 155"/>
                <p:cNvSpPr/>
                <p:nvPr/>
              </p:nvSpPr>
              <p:spPr>
                <a:xfrm>
                  <a:off x="8471535" y="4163734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Oval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1535" y="4163734"/>
                  <a:ext cx="388620" cy="38862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" name="Curved Connector 157"/>
            <p:cNvCxnSpPr>
              <a:stCxn id="146" idx="7"/>
              <a:endCxn id="149" idx="1"/>
            </p:cNvCxnSpPr>
            <p:nvPr/>
          </p:nvCxnSpPr>
          <p:spPr>
            <a:xfrm rot="16200000" flipH="1">
              <a:off x="6753017" y="3365747"/>
              <a:ext cx="20122" cy="1676580"/>
            </a:xfrm>
            <a:prstGeom prst="curvedConnector3">
              <a:avLst>
                <a:gd name="adj1" fmla="val -141890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urved Connector 159"/>
            <p:cNvCxnSpPr>
              <a:stCxn id="147" idx="7"/>
              <a:endCxn id="156" idx="1"/>
            </p:cNvCxnSpPr>
            <p:nvPr/>
          </p:nvCxnSpPr>
          <p:spPr>
            <a:xfrm rot="16200000" flipH="1">
              <a:off x="7709416" y="3401615"/>
              <a:ext cx="19288" cy="1618774"/>
            </a:xfrm>
            <a:prstGeom prst="curvedConnector3">
              <a:avLst>
                <a:gd name="adj1" fmla="val -148025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812760" y="4374991"/>
            <a:ext cx="3637320" cy="1438751"/>
            <a:chOff x="812760" y="4374991"/>
            <a:chExt cx="3637320" cy="14387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Oval 128"/>
                <p:cNvSpPr/>
                <p:nvPr/>
              </p:nvSpPr>
              <p:spPr>
                <a:xfrm>
                  <a:off x="818078" y="5417740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Oval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078" y="5417740"/>
                  <a:ext cx="388620" cy="38862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Oval 129"/>
                <p:cNvSpPr/>
                <p:nvPr/>
              </p:nvSpPr>
              <p:spPr>
                <a:xfrm>
                  <a:off x="1802963" y="5425122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Oval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2963" y="5425122"/>
                  <a:ext cx="388620" cy="38862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l="-15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Oval 130"/>
                <p:cNvSpPr/>
                <p:nvPr/>
              </p:nvSpPr>
              <p:spPr>
                <a:xfrm>
                  <a:off x="4061460" y="5417422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Oval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460" y="5417422"/>
                  <a:ext cx="388620" cy="38862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l="-4545" r="-30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Oval 138"/>
                <p:cNvSpPr/>
                <p:nvPr/>
              </p:nvSpPr>
              <p:spPr>
                <a:xfrm>
                  <a:off x="2872752" y="5417422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Oval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2752" y="5417422"/>
                  <a:ext cx="388620" cy="388620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 l="-15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Straight Arrow Connector 139"/>
            <p:cNvCxnSpPr>
              <a:endCxn id="129" idx="0"/>
            </p:cNvCxnSpPr>
            <p:nvPr/>
          </p:nvCxnSpPr>
          <p:spPr>
            <a:xfrm>
              <a:off x="1007070" y="4783733"/>
              <a:ext cx="5318" cy="6340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66" idx="4"/>
              <a:endCxn id="139" idx="0"/>
            </p:cNvCxnSpPr>
            <p:nvPr/>
          </p:nvCxnSpPr>
          <p:spPr>
            <a:xfrm>
              <a:off x="3065126" y="4768493"/>
              <a:ext cx="1936" cy="6489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3485715" y="5425122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715" y="5425122"/>
                  <a:ext cx="434734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2" name="Group 161"/>
            <p:cNvGrpSpPr/>
            <p:nvPr/>
          </p:nvGrpSpPr>
          <p:grpSpPr>
            <a:xfrm>
              <a:off x="812760" y="4374991"/>
              <a:ext cx="3610650" cy="404971"/>
              <a:chOff x="1557516" y="4698920"/>
              <a:chExt cx="3610650" cy="40497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Oval 162"/>
                  <p:cNvSpPr/>
                  <p:nvPr/>
                </p:nvSpPr>
                <p:spPr>
                  <a:xfrm>
                    <a:off x="1557516" y="4698920"/>
                    <a:ext cx="388620" cy="38862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Oval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7516" y="4698920"/>
                    <a:ext cx="388620" cy="388620"/>
                  </a:xfrm>
                  <a:prstGeom prst="ellipse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Oval 163"/>
                  <p:cNvSpPr/>
                  <p:nvPr/>
                </p:nvSpPr>
                <p:spPr>
                  <a:xfrm>
                    <a:off x="2542401" y="4706302"/>
                    <a:ext cx="388620" cy="38862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Oval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2401" y="4706302"/>
                    <a:ext cx="388620" cy="388620"/>
                  </a:xfrm>
                  <a:prstGeom prst="ellipse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Oval 164"/>
                  <p:cNvSpPr/>
                  <p:nvPr/>
                </p:nvSpPr>
                <p:spPr>
                  <a:xfrm>
                    <a:off x="4779546" y="4715271"/>
                    <a:ext cx="388620" cy="38862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Oval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9546" y="4715271"/>
                    <a:ext cx="388620" cy="388620"/>
                  </a:xfrm>
                  <a:prstGeom prst="ellipse">
                    <a:avLst/>
                  </a:prstGeom>
                  <a:blipFill rotWithShape="0">
                    <a:blip r:embed="rId21"/>
                    <a:stretch>
                      <a:fillRect l="-4545" r="-151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Oval 165"/>
                  <p:cNvSpPr/>
                  <p:nvPr/>
                </p:nvSpPr>
                <p:spPr>
                  <a:xfrm>
                    <a:off x="3615572" y="4703802"/>
                    <a:ext cx="388620" cy="38862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Oval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5572" y="4703802"/>
                    <a:ext cx="388620" cy="388620"/>
                  </a:xfrm>
                  <a:prstGeom prst="ellipse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7" name="Straight Arrow Connector 166"/>
              <p:cNvCxnSpPr>
                <a:endCxn id="164" idx="2"/>
              </p:cNvCxnSpPr>
              <p:nvPr/>
            </p:nvCxnSpPr>
            <p:spPr>
              <a:xfrm>
                <a:off x="1910894" y="4893230"/>
                <a:ext cx="631507" cy="73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>
                <a:off x="2962812" y="4913352"/>
                <a:ext cx="631507" cy="73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4234240" y="4725590"/>
                    <a:ext cx="4347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9" name="TextBox 1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4240" y="4725590"/>
                    <a:ext cx="434734" cy="36933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1" name="Straight Arrow Connector 170"/>
            <p:cNvCxnSpPr/>
            <p:nvPr/>
          </p:nvCxnSpPr>
          <p:spPr>
            <a:xfrm>
              <a:off x="1989296" y="4783415"/>
              <a:ext cx="5318" cy="6340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4253834" y="4763611"/>
              <a:ext cx="1936" cy="6489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797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593409" y="896293"/>
            <a:ext cx="10105228" cy="3013400"/>
            <a:chOff x="1593409" y="896293"/>
            <a:chExt cx="10105228" cy="301340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964602" y="896293"/>
              <a:ext cx="0" cy="2571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1964602" y="3476531"/>
              <a:ext cx="282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313567" y="348558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567" y="3485586"/>
                  <a:ext cx="36798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593409" y="1908774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409" y="1908774"/>
                  <a:ext cx="36798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2209046" y="311439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468126" y="299647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2617232" y="287509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2778522" y="289795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925326" y="265084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3122692" y="2674170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3679528" y="2189318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3580646" y="246669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3980696" y="211538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4250858" y="2143598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3303923" y="248955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4507746" y="179994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1967811" y="1852177"/>
              <a:ext cx="2823681" cy="13843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3391227" y="1621790"/>
              <a:ext cx="64008" cy="640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5356371" y="914402"/>
              <a:ext cx="0" cy="2571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356371" y="3494640"/>
              <a:ext cx="28441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705336" y="35036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336" y="3503695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985178" y="1926883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5178" y="1926883"/>
                  <a:ext cx="3679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5600815" y="31325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859895" y="301458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009001" y="289320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6170291" y="291606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317095" y="266895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514461" y="2692279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7071297" y="220742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972415" y="24848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7372465" y="213349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7418185" y="229859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6695692" y="250766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6468741" y="2826848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5366744" y="1818051"/>
              <a:ext cx="2930228" cy="1436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8332407" y="1823131"/>
              <a:ext cx="64008" cy="640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8758036" y="951068"/>
              <a:ext cx="0" cy="2571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8758036" y="3531306"/>
              <a:ext cx="28441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0107001" y="3540361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7001" y="3540361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8386843" y="1963549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843" y="1963549"/>
                  <a:ext cx="36798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9002480" y="316916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9261560" y="305124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9410666" y="2929868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9571956" y="2952728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9718760" y="270561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9916126" y="2728945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10472962" y="224409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10374080" y="252146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10774130" y="217015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10819850" y="2335259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10097357" y="254432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9870406" y="2863514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V="1">
              <a:off x="8768409" y="1854717"/>
              <a:ext cx="2930228" cy="1436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11570206" y="2916062"/>
              <a:ext cx="64008" cy="640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95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312003" y="590140"/>
            <a:ext cx="5135880" cy="4254648"/>
            <a:chOff x="2312003" y="590140"/>
            <a:chExt cx="5135880" cy="4254648"/>
          </a:xfrm>
        </p:grpSpPr>
        <p:grpSp>
          <p:nvGrpSpPr>
            <p:cNvPr id="5" name="Group 4"/>
            <p:cNvGrpSpPr/>
            <p:nvPr/>
          </p:nvGrpSpPr>
          <p:grpSpPr>
            <a:xfrm>
              <a:off x="2312003" y="844288"/>
              <a:ext cx="5135880" cy="4000500"/>
              <a:chOff x="2264869" y="844288"/>
              <a:chExt cx="5135880" cy="400050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4869" y="844288"/>
                <a:ext cx="5135880" cy="4000500"/>
              </a:xfrm>
              <a:prstGeom prst="rect">
                <a:avLst/>
              </a:prstGeom>
            </p:spPr>
          </p:pic>
          <p:cxnSp>
            <p:nvCxnSpPr>
              <p:cNvPr id="4" name="Straight Connector 3"/>
              <p:cNvCxnSpPr/>
              <p:nvPr/>
            </p:nvCxnSpPr>
            <p:spPr>
              <a:xfrm flipV="1">
                <a:off x="4920791" y="1074656"/>
                <a:ext cx="0" cy="314855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734625" y="590140"/>
                  <a:ext cx="4666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4625" y="590140"/>
                  <a:ext cx="46660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0313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53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23000</TotalTime>
  <Words>34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YUGUANG YANG</dc:creator>
  <cp:lastModifiedBy>YUGUANG YANG</cp:lastModifiedBy>
  <cp:revision>22</cp:revision>
  <dcterms:created xsi:type="dcterms:W3CDTF">2018-07-07T00:37:20Z</dcterms:created>
  <dcterms:modified xsi:type="dcterms:W3CDTF">2018-12-01T16:35:39Z</dcterms:modified>
</cp:coreProperties>
</file>