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31"/>
  </p:notesMasterIdLst>
  <p:sldIdLst>
    <p:sldId id="258" r:id="rId2"/>
    <p:sldId id="260" r:id="rId3"/>
    <p:sldId id="287" r:id="rId4"/>
    <p:sldId id="288" r:id="rId5"/>
    <p:sldId id="259" r:id="rId6"/>
    <p:sldId id="267" r:id="rId7"/>
    <p:sldId id="262" r:id="rId8"/>
    <p:sldId id="274" r:id="rId9"/>
    <p:sldId id="292" r:id="rId10"/>
    <p:sldId id="293" r:id="rId11"/>
    <p:sldId id="294" r:id="rId12"/>
    <p:sldId id="295" r:id="rId13"/>
    <p:sldId id="296" r:id="rId14"/>
    <p:sldId id="263" r:id="rId15"/>
    <p:sldId id="278" r:id="rId16"/>
    <p:sldId id="297" r:id="rId17"/>
    <p:sldId id="298" r:id="rId18"/>
    <p:sldId id="299" r:id="rId19"/>
    <p:sldId id="300" r:id="rId20"/>
    <p:sldId id="302" r:id="rId21"/>
    <p:sldId id="303" r:id="rId22"/>
    <p:sldId id="301" r:id="rId23"/>
    <p:sldId id="279" r:id="rId24"/>
    <p:sldId id="275" r:id="rId25"/>
    <p:sldId id="289" r:id="rId26"/>
    <p:sldId id="291" r:id="rId27"/>
    <p:sldId id="264" r:id="rId28"/>
    <p:sldId id="280" r:id="rId29"/>
    <p:sldId id="284" r:id="rId30"/>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42"/>
    <p:restoredTop sz="94705"/>
  </p:normalViewPr>
  <p:slideViewPr>
    <p:cSldViewPr snapToGrid="0" snapToObjects="1">
      <p:cViewPr varScale="1">
        <p:scale>
          <a:sx n="79" d="100"/>
          <a:sy n="79" d="100"/>
        </p:scale>
        <p:origin x="43"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工作表1!$B$1</c:f>
              <c:strCache>
                <c:ptCount val="1"/>
                <c:pt idx="0">
                  <c:v>系列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类别 1</c:v>
                </c:pt>
                <c:pt idx="1">
                  <c:v>类别 2</c:v>
                </c:pt>
                <c:pt idx="2">
                  <c:v>类别 3</c:v>
                </c:pt>
                <c:pt idx="3">
                  <c:v>类别 4</c:v>
                </c:pt>
              </c:strCache>
            </c:strRef>
          </c:cat>
          <c:val>
            <c:numRef>
              <c:f>工作表1!$B$2:$B$5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EA9-433D-89A2-1841B7B18552}"/>
            </c:ext>
          </c:extLst>
        </c:ser>
        <c:ser>
          <c:idx val="1"/>
          <c:order val="1"/>
          <c:tx>
            <c:strRef>
              <c:f>工作表1!$C$1</c:f>
              <c:strCache>
                <c:ptCount val="1"/>
                <c:pt idx="0">
                  <c:v>系列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类别 1</c:v>
                </c:pt>
                <c:pt idx="1">
                  <c:v>类别 2</c:v>
                </c:pt>
                <c:pt idx="2">
                  <c:v>类别 3</c:v>
                </c:pt>
                <c:pt idx="3">
                  <c:v>类别 4</c:v>
                </c:pt>
              </c:strCache>
            </c:strRef>
          </c:cat>
          <c:val>
            <c:numRef>
              <c:f>工作表1!$C$2:$C$5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EA9-433D-89A2-1841B7B18552}"/>
            </c:ext>
          </c:extLst>
        </c:ser>
        <c:ser>
          <c:idx val="2"/>
          <c:order val="2"/>
          <c:tx>
            <c:strRef>
              <c:f>工作表1!$D$1</c:f>
              <c:strCache>
                <c:ptCount val="1"/>
                <c:pt idx="0">
                  <c:v>系列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类别 1</c:v>
                </c:pt>
                <c:pt idx="1">
                  <c:v>类别 2</c:v>
                </c:pt>
                <c:pt idx="2">
                  <c:v>类别 3</c:v>
                </c:pt>
                <c:pt idx="3">
                  <c:v>类别 4</c:v>
                </c:pt>
              </c:strCache>
            </c:strRef>
          </c:cat>
          <c:val>
            <c:numRef>
              <c:f>工作表1!$D$2:$D$5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EA9-433D-89A2-1841B7B18552}"/>
            </c:ext>
          </c:extLst>
        </c:ser>
        <c:dLbls>
          <c:dLblPos val="outEnd"/>
          <c:showLegendKey val="0"/>
          <c:showVal val="1"/>
          <c:showCatName val="0"/>
          <c:showSerName val="0"/>
          <c:showPercent val="0"/>
          <c:showBubbleSize val="0"/>
        </c:dLbls>
        <c:gapWidth val="219"/>
        <c:overlap val="-27"/>
        <c:axId val="-2048878288"/>
        <c:axId val="-2048900832"/>
      </c:barChart>
      <c:catAx>
        <c:axId val="-2048878288"/>
        <c:scaling>
          <c:orientation val="minMax"/>
        </c:scaling>
        <c:delete val="1"/>
        <c:axPos val="b"/>
        <c:numFmt formatCode="General" sourceLinked="1"/>
        <c:majorTickMark val="none"/>
        <c:minorTickMark val="none"/>
        <c:tickLblPos val="nextTo"/>
        <c:crossAx val="-2048900832"/>
        <c:crosses val="autoZero"/>
        <c:auto val="1"/>
        <c:lblAlgn val="ctr"/>
        <c:lblOffset val="100"/>
        <c:noMultiLvlLbl val="0"/>
      </c:catAx>
      <c:valAx>
        <c:axId val="-2048900832"/>
        <c:scaling>
          <c:orientation val="minMax"/>
        </c:scaling>
        <c:delete val="1"/>
        <c:axPos val="l"/>
        <c:numFmt formatCode="General" sourceLinked="1"/>
        <c:majorTickMark val="none"/>
        <c:minorTickMark val="none"/>
        <c:tickLblPos val="nextTo"/>
        <c:crossAx val="-2048878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81FC8B-25F7-4A7E-861E-07BEF08315F4}" type="datetimeFigureOut">
              <a:rPr lang="zh-CN" altLang="en-US" smtClean="0"/>
              <a:t>2019/12/9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E51AB-37FF-4AE2-B9C7-B5872FA80917}" type="slidenum">
              <a:rPr lang="zh-CN" altLang="en-US" smtClean="0"/>
              <a:t>‹#›</a:t>
            </a:fld>
            <a:endParaRPr lang="zh-CN" altLang="en-US"/>
          </a:p>
        </p:txBody>
      </p:sp>
    </p:spTree>
    <p:extLst>
      <p:ext uri="{BB962C8B-B14F-4D97-AF65-F5344CB8AC3E}">
        <p14:creationId xmlns:p14="http://schemas.microsoft.com/office/powerpoint/2010/main" val="49622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3999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3" name="矩形 2"/>
          <p:cNvSpPr/>
          <p:nvPr userDrawn="1"/>
        </p:nvSpPr>
        <p:spPr>
          <a:xfrm>
            <a:off x="0" y="255915"/>
            <a:ext cx="12192000" cy="63461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10252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
        <p:nvSpPr>
          <p:cNvPr id="3" name="矩形 2"/>
          <p:cNvSpPr/>
          <p:nvPr userDrawn="1"/>
        </p:nvSpPr>
        <p:spPr>
          <a:xfrm>
            <a:off x="0" y="255915"/>
            <a:ext cx="12192000" cy="634617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468703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a:cs typeface="Segoe UI Light"/>
              </a:rPr>
              <a:t>Century Gothic</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设计师原创</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21" name="矩形 20"/>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任意形状 11"/>
          <p:cNvSpPr/>
          <p:nvPr userDrawn="1"/>
        </p:nvSpPr>
        <p:spPr>
          <a:xfrm rot="9000000">
            <a:off x="-731010" y="2143921"/>
            <a:ext cx="15337757" cy="1093891"/>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3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任意形状 12"/>
          <p:cNvSpPr/>
          <p:nvPr userDrawn="1"/>
        </p:nvSpPr>
        <p:spPr>
          <a:xfrm rot="9000000">
            <a:off x="-7623331" y="5280098"/>
            <a:ext cx="20401914" cy="145506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4" name="任意形状 13"/>
          <p:cNvSpPr/>
          <p:nvPr userDrawn="1"/>
        </p:nvSpPr>
        <p:spPr>
          <a:xfrm rot="9000000">
            <a:off x="-8629388" y="7137586"/>
            <a:ext cx="19448833" cy="2470527"/>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9" name="任意形状 18"/>
          <p:cNvSpPr/>
          <p:nvPr userDrawn="1"/>
        </p:nvSpPr>
        <p:spPr>
          <a:xfrm rot="9000000">
            <a:off x="-9115022" y="9773804"/>
            <a:ext cx="21890179" cy="596900"/>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0" name="任意形状 19"/>
          <p:cNvSpPr/>
          <p:nvPr userDrawn="1"/>
        </p:nvSpPr>
        <p:spPr>
          <a:xfrm rot="9000000">
            <a:off x="-486639" y="1829440"/>
            <a:ext cx="13262977" cy="361654"/>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Tree>
    <p:extLst>
      <p:ext uri="{BB962C8B-B14F-4D97-AF65-F5344CB8AC3E}">
        <p14:creationId xmlns:p14="http://schemas.microsoft.com/office/powerpoint/2010/main" val="1801979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标题幻灯片">
    <p:bg>
      <p:bgPr>
        <a:solidFill>
          <a:schemeClr val="accent2"/>
        </a:solidFill>
        <a:effectLst/>
      </p:bgPr>
    </p:bg>
    <p:spTree>
      <p:nvGrpSpPr>
        <p:cNvPr id="1" name=""/>
        <p:cNvGrpSpPr/>
        <p:nvPr/>
      </p:nvGrpSpPr>
      <p:grpSpPr>
        <a:xfrm>
          <a:off x="0" y="0"/>
          <a:ext cx="0" cy="0"/>
          <a:chOff x="0" y="0"/>
          <a:chExt cx="0" cy="0"/>
        </a:xfrm>
      </p:grpSpPr>
      <p:grpSp>
        <p:nvGrpSpPr>
          <p:cNvPr id="15" name="组 14"/>
          <p:cNvGrpSpPr/>
          <p:nvPr userDrawn="1"/>
        </p:nvGrpSpPr>
        <p:grpSpPr>
          <a:xfrm>
            <a:off x="-26468527" y="3973065"/>
            <a:ext cx="32229841" cy="11251983"/>
            <a:chOff x="-30083473" y="4244143"/>
            <a:chExt cx="36403800" cy="12709183"/>
          </a:xfrm>
        </p:grpSpPr>
        <p:sp>
          <p:nvSpPr>
            <p:cNvPr id="14" name="任意形状 13"/>
            <p:cNvSpPr/>
            <p:nvPr userDrawn="1"/>
          </p:nvSpPr>
          <p:spPr>
            <a:xfrm rot="9000000">
              <a:off x="-30083473" y="14357003"/>
              <a:ext cx="36403800" cy="259632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任意形状 5"/>
            <p:cNvSpPr/>
            <p:nvPr userDrawn="1"/>
          </p:nvSpPr>
          <p:spPr>
            <a:xfrm rot="9000000">
              <a:off x="-3966283" y="4244143"/>
              <a:ext cx="5636687" cy="402009"/>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bg1">
                    <a:alpha val="50000"/>
                  </a:schemeClr>
                </a:gs>
                <a:gs pos="85000">
                  <a:schemeClr val="bg1">
                    <a:alpha val="50000"/>
                  </a:schemeClr>
                </a:gs>
                <a:gs pos="23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任意形状 6"/>
            <p:cNvSpPr/>
            <p:nvPr userDrawn="1"/>
          </p:nvSpPr>
          <p:spPr>
            <a:xfrm rot="9000000">
              <a:off x="-10334592" y="6892697"/>
              <a:ext cx="12857760" cy="917017"/>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9000000">
              <a:off x="-8282487" y="6572714"/>
              <a:ext cx="12257106" cy="1556983"/>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9" name="任意形状 8"/>
            <p:cNvSpPr/>
            <p:nvPr userDrawn="1"/>
          </p:nvSpPr>
          <p:spPr>
            <a:xfrm rot="9000000">
              <a:off x="-24267399" y="12952247"/>
              <a:ext cx="28000817" cy="763524"/>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0" name="任意形状 9"/>
            <p:cNvSpPr/>
            <p:nvPr userDrawn="1"/>
          </p:nvSpPr>
          <p:spPr>
            <a:xfrm rot="9000000">
              <a:off x="-5607692" y="4350969"/>
              <a:ext cx="6907518" cy="188354"/>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任意形状 11"/>
            <p:cNvSpPr/>
            <p:nvPr userDrawn="1"/>
          </p:nvSpPr>
          <p:spPr>
            <a:xfrm rot="9000000">
              <a:off x="-7545179" y="7821760"/>
              <a:ext cx="10040430" cy="273782"/>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grpSp>
        <p:nvGrpSpPr>
          <p:cNvPr id="16" name="组 15"/>
          <p:cNvGrpSpPr/>
          <p:nvPr userDrawn="1"/>
        </p:nvGrpSpPr>
        <p:grpSpPr>
          <a:xfrm rot="10800000">
            <a:off x="3171601" y="-8548754"/>
            <a:ext cx="33439448" cy="11298060"/>
            <a:chOff x="-28468889" y="4244143"/>
            <a:chExt cx="37770058" cy="12761227"/>
          </a:xfrm>
        </p:grpSpPr>
        <p:sp>
          <p:nvSpPr>
            <p:cNvPr id="20" name="任意形状 19"/>
            <p:cNvSpPr/>
            <p:nvPr userDrawn="1"/>
          </p:nvSpPr>
          <p:spPr>
            <a:xfrm rot="9000000">
              <a:off x="-18461710" y="7608984"/>
              <a:ext cx="27762879" cy="3526635"/>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7" name="任意形状 16"/>
            <p:cNvSpPr/>
            <p:nvPr userDrawn="1"/>
          </p:nvSpPr>
          <p:spPr>
            <a:xfrm rot="9000000">
              <a:off x="-28468889" y="14409047"/>
              <a:ext cx="36403800" cy="259632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8" name="任意形状 17"/>
            <p:cNvSpPr/>
            <p:nvPr userDrawn="1"/>
          </p:nvSpPr>
          <p:spPr>
            <a:xfrm rot="9000000">
              <a:off x="-3966283" y="4244143"/>
              <a:ext cx="5636687" cy="402009"/>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bg1">
                    <a:alpha val="50000"/>
                  </a:schemeClr>
                </a:gs>
                <a:gs pos="85000">
                  <a:schemeClr val="bg1">
                    <a:alpha val="50000"/>
                  </a:schemeClr>
                </a:gs>
                <a:gs pos="23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任意形状 18"/>
            <p:cNvSpPr/>
            <p:nvPr userDrawn="1"/>
          </p:nvSpPr>
          <p:spPr>
            <a:xfrm rot="9000000">
              <a:off x="-10334592" y="6892697"/>
              <a:ext cx="12857760" cy="917017"/>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1" name="任意形状 20"/>
            <p:cNvSpPr/>
            <p:nvPr userDrawn="1"/>
          </p:nvSpPr>
          <p:spPr>
            <a:xfrm rot="9000000">
              <a:off x="-24168838" y="13320081"/>
              <a:ext cx="26665384" cy="727109"/>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2" name="任意形状 21"/>
            <p:cNvSpPr/>
            <p:nvPr userDrawn="1"/>
          </p:nvSpPr>
          <p:spPr>
            <a:xfrm rot="9000000">
              <a:off x="-5607692" y="4350969"/>
              <a:ext cx="6907518" cy="188354"/>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3" name="任意形状 22"/>
            <p:cNvSpPr/>
            <p:nvPr userDrawn="1"/>
          </p:nvSpPr>
          <p:spPr>
            <a:xfrm rot="9000000">
              <a:off x="-7545179" y="7821760"/>
              <a:ext cx="10040430" cy="273782"/>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Tree>
    <p:extLst>
      <p:ext uri="{BB962C8B-B14F-4D97-AF65-F5344CB8AC3E}">
        <p14:creationId xmlns:p14="http://schemas.microsoft.com/office/powerpoint/2010/main" val="233665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标题幻灯片">
    <p:bg>
      <p:bgPr>
        <a:solidFill>
          <a:schemeClr val="accent1"/>
        </a:solidFill>
        <a:effectLst/>
      </p:bgPr>
    </p:bg>
    <p:spTree>
      <p:nvGrpSpPr>
        <p:cNvPr id="1" name=""/>
        <p:cNvGrpSpPr/>
        <p:nvPr/>
      </p:nvGrpSpPr>
      <p:grpSpPr>
        <a:xfrm>
          <a:off x="0" y="0"/>
          <a:ext cx="0" cy="0"/>
          <a:chOff x="0" y="0"/>
          <a:chExt cx="0" cy="0"/>
        </a:xfrm>
      </p:grpSpPr>
      <p:sp>
        <p:nvSpPr>
          <p:cNvPr id="14" name="任意形状 13"/>
          <p:cNvSpPr/>
          <p:nvPr userDrawn="1"/>
        </p:nvSpPr>
        <p:spPr>
          <a:xfrm rot="9000000">
            <a:off x="-26468527" y="12926412"/>
            <a:ext cx="32229841" cy="2298636"/>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任意形状 5"/>
          <p:cNvSpPr/>
          <p:nvPr userDrawn="1"/>
        </p:nvSpPr>
        <p:spPr>
          <a:xfrm rot="9000000">
            <a:off x="-3345862" y="3973065"/>
            <a:ext cx="4990400" cy="355916"/>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bg1">
                  <a:alpha val="50000"/>
                </a:schemeClr>
              </a:gs>
              <a:gs pos="85000">
                <a:schemeClr val="bg1">
                  <a:alpha val="50000"/>
                </a:schemeClr>
              </a:gs>
              <a:gs pos="23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任意形状 6"/>
          <p:cNvSpPr/>
          <p:nvPr userDrawn="1"/>
        </p:nvSpPr>
        <p:spPr>
          <a:xfrm rot="9000000">
            <a:off x="-8983998" y="6317943"/>
            <a:ext cx="11383525" cy="81187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9000000">
            <a:off x="-7167182" y="6034648"/>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9" name="任意形状 8"/>
          <p:cNvSpPr/>
          <p:nvPr userDrawn="1"/>
        </p:nvSpPr>
        <p:spPr>
          <a:xfrm rot="9000000">
            <a:off x="-21319308" y="11682722"/>
            <a:ext cx="24790321" cy="675980"/>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0" name="任意形状 9"/>
          <p:cNvSpPr/>
          <p:nvPr userDrawn="1"/>
        </p:nvSpPr>
        <p:spPr>
          <a:xfrm rot="9000000">
            <a:off x="-4799071" y="4067643"/>
            <a:ext cx="6115521" cy="166758"/>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任意形状 11"/>
          <p:cNvSpPr/>
          <p:nvPr userDrawn="1"/>
        </p:nvSpPr>
        <p:spPr>
          <a:xfrm rot="9000000">
            <a:off x="-6514411" y="7140482"/>
            <a:ext cx="8889222" cy="242391"/>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0" name="任意形状 19"/>
          <p:cNvSpPr/>
          <p:nvPr userDrawn="1"/>
        </p:nvSpPr>
        <p:spPr>
          <a:xfrm rot="19800000">
            <a:off x="3171601" y="-3352012"/>
            <a:ext cx="24579664" cy="3122281"/>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7" name="任意形状 16"/>
          <p:cNvSpPr/>
          <p:nvPr userDrawn="1"/>
        </p:nvSpPr>
        <p:spPr>
          <a:xfrm rot="19800000">
            <a:off x="4381208" y="-8548754"/>
            <a:ext cx="32229841" cy="2298636"/>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8" name="任意形状 17"/>
          <p:cNvSpPr/>
          <p:nvPr userDrawn="1"/>
        </p:nvSpPr>
        <p:spPr>
          <a:xfrm rot="19800000">
            <a:off x="9927444" y="2393390"/>
            <a:ext cx="4990400" cy="355916"/>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bg1">
                  <a:alpha val="50000"/>
                </a:schemeClr>
              </a:gs>
              <a:gs pos="85000">
                <a:schemeClr val="bg1">
                  <a:alpha val="50000"/>
                </a:schemeClr>
              </a:gs>
              <a:gs pos="23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任意形状 18"/>
          <p:cNvSpPr/>
          <p:nvPr userDrawn="1"/>
        </p:nvSpPr>
        <p:spPr>
          <a:xfrm rot="19800000">
            <a:off x="9172455" y="-407446"/>
            <a:ext cx="11383525" cy="81187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1" name="任意形状 20"/>
          <p:cNvSpPr/>
          <p:nvPr userDrawn="1"/>
        </p:nvSpPr>
        <p:spPr>
          <a:xfrm rot="19800000">
            <a:off x="9196025" y="-5929751"/>
            <a:ext cx="23608005" cy="643741"/>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2" name="任意形状 21"/>
          <p:cNvSpPr/>
          <p:nvPr userDrawn="1"/>
        </p:nvSpPr>
        <p:spPr>
          <a:xfrm rot="19800000">
            <a:off x="10255532" y="2487971"/>
            <a:ext cx="6115521" cy="166758"/>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3" name="任意形状 22"/>
          <p:cNvSpPr/>
          <p:nvPr userDrawn="1"/>
        </p:nvSpPr>
        <p:spPr>
          <a:xfrm rot="19800000">
            <a:off x="9197171" y="-660502"/>
            <a:ext cx="8889222" cy="242391"/>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Tree>
    <p:extLst>
      <p:ext uri="{BB962C8B-B14F-4D97-AF65-F5344CB8AC3E}">
        <p14:creationId xmlns:p14="http://schemas.microsoft.com/office/powerpoint/2010/main" val="1281830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sp>
        <p:nvSpPr>
          <p:cNvPr id="2" name="矩形 1"/>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7302500" y="0"/>
            <a:ext cx="4889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任意形状 4"/>
          <p:cNvSpPr/>
          <p:nvPr userDrawn="1"/>
        </p:nvSpPr>
        <p:spPr>
          <a:xfrm rot="19800000">
            <a:off x="10372897"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任意形状 5"/>
          <p:cNvSpPr/>
          <p:nvPr userDrawn="1"/>
        </p:nvSpPr>
        <p:spPr>
          <a:xfrm rot="19800000">
            <a:off x="10106396" y="-339592"/>
            <a:ext cx="3432067" cy="435965"/>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7" name="任意形状 6"/>
          <p:cNvSpPr/>
          <p:nvPr userDrawn="1"/>
        </p:nvSpPr>
        <p:spPr>
          <a:xfrm rot="9000000">
            <a:off x="-5423997" y="8127200"/>
            <a:ext cx="6773754" cy="483105"/>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9000000">
            <a:off x="-17299683" y="9570125"/>
            <a:ext cx="19665052" cy="14025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9" name="任意形状 8"/>
          <p:cNvSpPr/>
          <p:nvPr userDrawn="1"/>
        </p:nvSpPr>
        <p:spPr>
          <a:xfrm rot="19800000">
            <a:off x="11766437" y="1050073"/>
            <a:ext cx="1589318" cy="201886"/>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Tree>
    <p:extLst>
      <p:ext uri="{BB962C8B-B14F-4D97-AF65-F5344CB8AC3E}">
        <p14:creationId xmlns:p14="http://schemas.microsoft.com/office/powerpoint/2010/main" val="15403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5" name="矩形 4"/>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任意形状 12"/>
          <p:cNvSpPr/>
          <p:nvPr userDrawn="1"/>
        </p:nvSpPr>
        <p:spPr>
          <a:xfrm rot="12600000" flipH="1">
            <a:off x="9054249" y="6933693"/>
            <a:ext cx="18788731" cy="134001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7" name="任意形状 6"/>
          <p:cNvSpPr/>
          <p:nvPr userDrawn="1"/>
        </p:nvSpPr>
        <p:spPr>
          <a:xfrm rot="19800000">
            <a:off x="10024746"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19800000">
            <a:off x="10074724" y="619305"/>
            <a:ext cx="4815959" cy="611757"/>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0" name="任意形状 9"/>
          <p:cNvSpPr/>
          <p:nvPr userDrawn="1"/>
        </p:nvSpPr>
        <p:spPr>
          <a:xfrm rot="12600000" flipH="1">
            <a:off x="8854258" y="8872618"/>
            <a:ext cx="18788731" cy="134001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任意形状 10"/>
          <p:cNvSpPr/>
          <p:nvPr userDrawn="1"/>
        </p:nvSpPr>
        <p:spPr>
          <a:xfrm rot="12600000" flipH="1" flipV="1">
            <a:off x="11598932" y="5166796"/>
            <a:ext cx="2230761" cy="15909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9" name="任意形状 8"/>
          <p:cNvSpPr/>
          <p:nvPr userDrawn="1"/>
        </p:nvSpPr>
        <p:spPr>
          <a:xfrm rot="12600000" flipH="1">
            <a:off x="10340150" y="7248898"/>
            <a:ext cx="4285106" cy="30561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Tree>
    <p:extLst>
      <p:ext uri="{BB962C8B-B14F-4D97-AF65-F5344CB8AC3E}">
        <p14:creationId xmlns:p14="http://schemas.microsoft.com/office/powerpoint/2010/main" val="59651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4_标题幻灯片">
    <p:spTree>
      <p:nvGrpSpPr>
        <p:cNvPr id="1" name=""/>
        <p:cNvGrpSpPr/>
        <p:nvPr/>
      </p:nvGrpSpPr>
      <p:grpSpPr>
        <a:xfrm>
          <a:off x="0" y="0"/>
          <a:ext cx="0" cy="0"/>
          <a:chOff x="0" y="0"/>
          <a:chExt cx="0" cy="0"/>
        </a:xfrm>
      </p:grpSpPr>
      <p:sp>
        <p:nvSpPr>
          <p:cNvPr id="5" name="矩形 4"/>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7" name="任意形状 6"/>
          <p:cNvSpPr/>
          <p:nvPr userDrawn="1"/>
        </p:nvSpPr>
        <p:spPr>
          <a:xfrm rot="19800000">
            <a:off x="10024746"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19800000">
            <a:off x="10074724" y="619305"/>
            <a:ext cx="4815959" cy="611757"/>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Tree>
    <p:extLst>
      <p:ext uri="{BB962C8B-B14F-4D97-AF65-F5344CB8AC3E}">
        <p14:creationId xmlns:p14="http://schemas.microsoft.com/office/powerpoint/2010/main" val="1470332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5_标题幻灯片">
    <p:spTree>
      <p:nvGrpSpPr>
        <p:cNvPr id="1" name=""/>
        <p:cNvGrpSpPr/>
        <p:nvPr/>
      </p:nvGrpSpPr>
      <p:grpSpPr>
        <a:xfrm>
          <a:off x="0" y="0"/>
          <a:ext cx="0" cy="0"/>
          <a:chOff x="0" y="0"/>
          <a:chExt cx="0" cy="0"/>
        </a:xfrm>
      </p:grpSpPr>
      <p:sp>
        <p:nvSpPr>
          <p:cNvPr id="5" name="矩形 4"/>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7" name="任意形状 6"/>
          <p:cNvSpPr/>
          <p:nvPr userDrawn="1"/>
        </p:nvSpPr>
        <p:spPr>
          <a:xfrm rot="19800000">
            <a:off x="10024746"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19800000">
            <a:off x="10074724" y="619305"/>
            <a:ext cx="4815959" cy="611757"/>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矩形 11"/>
          <p:cNvSpPr/>
          <p:nvPr userDrawn="1"/>
        </p:nvSpPr>
        <p:spPr>
          <a:xfrm>
            <a:off x="0" y="1289304"/>
            <a:ext cx="12192000" cy="23865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9227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
        <p:nvSpPr>
          <p:cNvPr id="5" name="矩形 4"/>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7" name="任意形状 6"/>
          <p:cNvSpPr/>
          <p:nvPr userDrawn="1"/>
        </p:nvSpPr>
        <p:spPr>
          <a:xfrm rot="19800000">
            <a:off x="10024746"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19800000">
            <a:off x="10074724" y="619305"/>
            <a:ext cx="4815959" cy="611757"/>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矩形 11"/>
          <p:cNvSpPr/>
          <p:nvPr userDrawn="1"/>
        </p:nvSpPr>
        <p:spPr>
          <a:xfrm>
            <a:off x="0" y="3193692"/>
            <a:ext cx="12192000" cy="369818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3108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91" r:id="rId1"/>
    <p:sldLayoutId id="2147483685" r:id="rId2"/>
    <p:sldLayoutId id="2147483683" r:id="rId3"/>
    <p:sldLayoutId id="2147483687" r:id="rId4"/>
    <p:sldLayoutId id="2147483682" r:id="rId5"/>
    <p:sldLayoutId id="2147483679" r:id="rId6"/>
    <p:sldLayoutId id="2147483688" r:id="rId7"/>
    <p:sldLayoutId id="2147483689" r:id="rId8"/>
    <p:sldLayoutId id="2147483690" r:id="rId9"/>
    <p:sldLayoutId id="2147483680" r:id="rId10"/>
    <p:sldLayoutId id="2147483684" r:id="rId11"/>
    <p:sldLayoutId id="2147483662" r:id="rId12"/>
    <p:sldLayoutId id="2147483664" r:id="rId13"/>
    <p:sldLayoutId id="2147483663" r:id="rId14"/>
    <p:sldLayoutId id="214748366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baidu.com/s?wd=%E6%95%B0%E6%8D%AE%E6%8A%BD%E8%B1%A1&amp;tn=SE_PcZhidaonwhc_ngpagmjz&amp;rsv_dl=gh_pc_zhidao" TargetMode="External"/><Relationship Id="rId2" Type="http://schemas.openxmlformats.org/officeDocument/2006/relationships/hyperlink" Target="https://www.baidu.com/s?wd=%E6%A6%82%E5%BF%B5%E8%AE%BE%E8%AE%A1&amp;tn=SE_PcZhidaonwhc_ngpagmjz&amp;rsv_dl=gh_pc_zhidao" TargetMode="External"/><Relationship Id="rId1" Type="http://schemas.openxmlformats.org/officeDocument/2006/relationships/slideLayout" Target="../slideLayouts/slideLayout11.xml"/><Relationship Id="rId4" Type="http://schemas.openxmlformats.org/officeDocument/2006/relationships/hyperlink" Target="https://www.baidu.com/s?wd=%E5%AD%98%E5%82%A8%E7%BB%93%E6%9E%84&amp;tn=SE_PcZhidaonwhc_ngpagmjz&amp;rsv_dl=gh_pc_zhida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002" y="1966696"/>
            <a:ext cx="5724644" cy="830997"/>
          </a:xfrm>
          <a:prstGeom prst="rect">
            <a:avLst/>
          </a:prstGeom>
          <a:noFill/>
        </p:spPr>
        <p:txBody>
          <a:bodyPr wrap="none" rtlCol="0">
            <a:spAutoFit/>
          </a:bodyPr>
          <a:lstStyle/>
          <a:p>
            <a:r>
              <a:rPr kumimoji="1" lang="zh-CN" altLang="en-US" sz="4800" b="1" dirty="0">
                <a:solidFill>
                  <a:schemeClr val="accent1"/>
                </a:solidFill>
                <a:latin typeface="Microsoft YaHei" charset="0"/>
                <a:ea typeface="Microsoft YaHei" charset="0"/>
                <a:cs typeface="Microsoft YaHei" charset="0"/>
              </a:rPr>
              <a:t>计算机学院计科专业</a:t>
            </a:r>
          </a:p>
        </p:txBody>
      </p:sp>
      <p:sp>
        <p:nvSpPr>
          <p:cNvPr id="3" name="文本框 2"/>
          <p:cNvSpPr txBox="1"/>
          <p:nvPr/>
        </p:nvSpPr>
        <p:spPr>
          <a:xfrm>
            <a:off x="866002" y="2899293"/>
            <a:ext cx="5262979" cy="1107996"/>
          </a:xfrm>
          <a:prstGeom prst="rect">
            <a:avLst/>
          </a:prstGeom>
          <a:solidFill>
            <a:schemeClr val="accent1"/>
          </a:solidFill>
        </p:spPr>
        <p:txBody>
          <a:bodyPr wrap="none" rtlCol="0">
            <a:spAutoFit/>
          </a:bodyPr>
          <a:lstStyle/>
          <a:p>
            <a:r>
              <a:rPr kumimoji="1" lang="zh-CN" altLang="en-US" sz="6600" b="1" dirty="0">
                <a:solidFill>
                  <a:schemeClr val="bg1"/>
                </a:solidFill>
                <a:latin typeface="Microsoft YaHei" charset="0"/>
                <a:ea typeface="Microsoft YaHei" charset="0"/>
                <a:cs typeface="Microsoft YaHei" charset="0"/>
              </a:rPr>
              <a:t>实训设计答辩</a:t>
            </a:r>
          </a:p>
        </p:txBody>
      </p:sp>
      <p:sp>
        <p:nvSpPr>
          <p:cNvPr id="4" name="文本框 3"/>
          <p:cNvSpPr txBox="1"/>
          <p:nvPr/>
        </p:nvSpPr>
        <p:spPr>
          <a:xfrm>
            <a:off x="866002" y="4108889"/>
            <a:ext cx="3775393" cy="523220"/>
          </a:xfrm>
          <a:prstGeom prst="rect">
            <a:avLst/>
          </a:prstGeom>
          <a:noFill/>
        </p:spPr>
        <p:txBody>
          <a:bodyPr wrap="none" rtlCol="0">
            <a:spAutoFit/>
          </a:bodyPr>
          <a:lstStyle/>
          <a:p>
            <a:r>
              <a:rPr kumimoji="1" lang="en-US" altLang="zh-CN" sz="2800" b="1" dirty="0">
                <a:solidFill>
                  <a:schemeClr val="accent1"/>
                </a:solidFill>
                <a:latin typeface="Microsoft YaHei" charset="0"/>
                <a:ea typeface="Microsoft YaHei" charset="0"/>
                <a:cs typeface="Microsoft YaHei" charset="0"/>
              </a:rPr>
              <a:t>《</a:t>
            </a:r>
            <a:r>
              <a:rPr kumimoji="1" lang="zh-CN" altLang="en-US" sz="2800" b="1" dirty="0">
                <a:solidFill>
                  <a:schemeClr val="accent1"/>
                </a:solidFill>
                <a:latin typeface="Microsoft YaHei" charset="0"/>
                <a:ea typeface="Microsoft YaHei" charset="0"/>
                <a:cs typeface="Microsoft YaHei" charset="0"/>
              </a:rPr>
              <a:t>员工信息管理系统</a:t>
            </a:r>
            <a:r>
              <a:rPr kumimoji="1" lang="en-US" altLang="zh-CN" sz="2800" b="1" dirty="0">
                <a:solidFill>
                  <a:schemeClr val="accent1"/>
                </a:solidFill>
                <a:latin typeface="Microsoft YaHei" charset="0"/>
                <a:ea typeface="Microsoft YaHei" charset="0"/>
                <a:cs typeface="Microsoft YaHei" charset="0"/>
              </a:rPr>
              <a:t>》</a:t>
            </a:r>
            <a:endParaRPr kumimoji="1" lang="zh-CN" altLang="en-US" sz="2800" b="1" dirty="0">
              <a:solidFill>
                <a:schemeClr val="accent2"/>
              </a:solidFill>
              <a:latin typeface="Microsoft YaHei" charset="0"/>
              <a:ea typeface="Microsoft YaHei" charset="0"/>
              <a:cs typeface="Microsoft YaHei" charset="0"/>
            </a:endParaRPr>
          </a:p>
        </p:txBody>
      </p:sp>
      <p:sp>
        <p:nvSpPr>
          <p:cNvPr id="5" name="文本框 8"/>
          <p:cNvSpPr txBox="1"/>
          <p:nvPr/>
        </p:nvSpPr>
        <p:spPr>
          <a:xfrm>
            <a:off x="866002" y="4849824"/>
            <a:ext cx="3294202"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charset="2"/>
              <a:buChar char="n"/>
            </a:pPr>
            <a:r>
              <a:rPr lang="zh-CN" altLang="en-US" sz="1600" b="1" dirty="0">
                <a:solidFill>
                  <a:schemeClr val="tx1">
                    <a:lumMod val="50000"/>
                    <a:lumOff val="50000"/>
                  </a:schemeClr>
                </a:solidFill>
                <a:latin typeface="微软雅黑" charset="0"/>
                <a:ea typeface="微软雅黑" charset="0"/>
              </a:rPr>
              <a:t>小组名称：无人敌</a:t>
            </a:r>
          </a:p>
          <a:p>
            <a:pPr marL="285750" indent="-285750">
              <a:lnSpc>
                <a:spcPct val="150000"/>
              </a:lnSpc>
              <a:buFont typeface="Wingdings" charset="2"/>
              <a:buChar char="n"/>
            </a:pPr>
            <a:r>
              <a:rPr lang="zh-CN" altLang="en-US" sz="1600" b="1" dirty="0">
                <a:solidFill>
                  <a:schemeClr val="tx1">
                    <a:lumMod val="50000"/>
                    <a:lumOff val="50000"/>
                  </a:schemeClr>
                </a:solidFill>
                <a:latin typeface="微软雅黑" charset="0"/>
                <a:ea typeface="微软雅黑" charset="0"/>
              </a:rPr>
              <a:t>指导老师：崔晓晖</a:t>
            </a:r>
          </a:p>
          <a:p>
            <a:pPr marL="285750" indent="-285750">
              <a:lnSpc>
                <a:spcPct val="150000"/>
              </a:lnSpc>
              <a:buFont typeface="Wingdings" charset="2"/>
              <a:buChar char="n"/>
            </a:pPr>
            <a:r>
              <a:rPr lang="zh-CN" altLang="en-US" sz="1600" b="1" dirty="0">
                <a:solidFill>
                  <a:schemeClr val="tx1">
                    <a:lumMod val="50000"/>
                    <a:lumOff val="50000"/>
                  </a:schemeClr>
                </a:solidFill>
                <a:latin typeface="微软雅黑" charset="0"/>
                <a:ea typeface="微软雅黑" charset="0"/>
              </a:rPr>
              <a:t>报告人：李想</a:t>
            </a:r>
          </a:p>
        </p:txBody>
      </p:sp>
    </p:spTree>
    <p:extLst>
      <p:ext uri="{BB962C8B-B14F-4D97-AF65-F5344CB8AC3E}">
        <p14:creationId xmlns:p14="http://schemas.microsoft.com/office/powerpoint/2010/main" val="7523927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1EE249C-78EE-4984-9ACD-6FBDC0F7189B}"/>
              </a:ext>
            </a:extLst>
          </p:cNvPr>
          <p:cNvSpPr>
            <a:spLocks noGrp="1"/>
          </p:cNvSpPr>
          <p:nvPr>
            <p:ph type="body" sz="quarter" idx="10"/>
          </p:nvPr>
        </p:nvSpPr>
        <p:spPr/>
        <p:txBody>
          <a:bodyPr/>
          <a:lstStyle/>
          <a:p>
            <a:r>
              <a:rPr lang="en-US" altLang="zh-CN" dirty="0"/>
              <a:t>Part two——</a:t>
            </a:r>
            <a:r>
              <a:rPr lang="zh-CN" altLang="en-US" dirty="0"/>
              <a:t>概念设计</a:t>
            </a:r>
          </a:p>
        </p:txBody>
      </p:sp>
      <p:sp>
        <p:nvSpPr>
          <p:cNvPr id="3" name="文本框 2">
            <a:extLst>
              <a:ext uri="{FF2B5EF4-FFF2-40B4-BE49-F238E27FC236}">
                <a16:creationId xmlns:a16="http://schemas.microsoft.com/office/drawing/2014/main" id="{16073737-C427-4FFA-A2FE-6470A8815F7A}"/>
              </a:ext>
            </a:extLst>
          </p:cNvPr>
          <p:cNvSpPr txBox="1"/>
          <p:nvPr/>
        </p:nvSpPr>
        <p:spPr>
          <a:xfrm>
            <a:off x="1093509" y="1498862"/>
            <a:ext cx="2083324" cy="1200329"/>
          </a:xfrm>
          <a:prstGeom prst="rect">
            <a:avLst/>
          </a:prstGeom>
          <a:noFill/>
        </p:spPr>
        <p:txBody>
          <a:bodyPr wrap="square" rtlCol="0">
            <a:spAutoFit/>
          </a:bodyPr>
          <a:lstStyle/>
          <a:p>
            <a:r>
              <a:rPr lang="zh-CN" altLang="en-US" dirty="0"/>
              <a:t>局部</a:t>
            </a:r>
            <a:r>
              <a:rPr lang="en-US" altLang="zh-CN" dirty="0"/>
              <a:t>E-R</a:t>
            </a:r>
            <a:r>
              <a:rPr lang="zh-CN" altLang="en-US" dirty="0"/>
              <a:t>图到总体</a:t>
            </a:r>
            <a:r>
              <a:rPr lang="en-US" altLang="zh-CN" dirty="0"/>
              <a:t>E-R</a:t>
            </a:r>
            <a:r>
              <a:rPr lang="zh-CN" altLang="en-US" dirty="0"/>
              <a:t>图，每一部分的图一页，总体的一页</a:t>
            </a:r>
          </a:p>
        </p:txBody>
      </p:sp>
    </p:spTree>
    <p:extLst>
      <p:ext uri="{BB962C8B-B14F-4D97-AF65-F5344CB8AC3E}">
        <p14:creationId xmlns:p14="http://schemas.microsoft.com/office/powerpoint/2010/main" val="3465989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86E4C0B-289C-4DAC-BFD8-41CCAC84A583}"/>
              </a:ext>
            </a:extLst>
          </p:cNvPr>
          <p:cNvSpPr>
            <a:spLocks noGrp="1"/>
          </p:cNvSpPr>
          <p:nvPr>
            <p:ph type="body" sz="quarter" idx="10"/>
          </p:nvPr>
        </p:nvSpPr>
        <p:spPr/>
        <p:txBody>
          <a:bodyPr/>
          <a:lstStyle/>
          <a:p>
            <a:r>
              <a:rPr lang="en-US" altLang="zh-CN" dirty="0"/>
              <a:t>Part three——</a:t>
            </a:r>
            <a:r>
              <a:rPr lang="zh-CN" altLang="en-US" dirty="0"/>
              <a:t>逻辑结构设计</a:t>
            </a:r>
            <a:endParaRPr lang="en-US" altLang="zh-CN" dirty="0"/>
          </a:p>
        </p:txBody>
      </p:sp>
      <p:sp>
        <p:nvSpPr>
          <p:cNvPr id="3" name="文本框 2">
            <a:extLst>
              <a:ext uri="{FF2B5EF4-FFF2-40B4-BE49-F238E27FC236}">
                <a16:creationId xmlns:a16="http://schemas.microsoft.com/office/drawing/2014/main" id="{646D0037-A342-4BDF-A0C9-427B915F5D4B}"/>
              </a:ext>
            </a:extLst>
          </p:cNvPr>
          <p:cNvSpPr txBox="1"/>
          <p:nvPr/>
        </p:nvSpPr>
        <p:spPr>
          <a:xfrm>
            <a:off x="2630078" y="1913641"/>
            <a:ext cx="2432116" cy="369332"/>
          </a:xfrm>
          <a:prstGeom prst="rect">
            <a:avLst/>
          </a:prstGeom>
          <a:noFill/>
        </p:spPr>
        <p:txBody>
          <a:bodyPr wrap="square" rtlCol="0">
            <a:spAutoFit/>
          </a:bodyPr>
          <a:lstStyle/>
          <a:p>
            <a:r>
              <a:rPr lang="zh-CN" altLang="en-US" dirty="0"/>
              <a:t>基本表和视图</a:t>
            </a:r>
          </a:p>
        </p:txBody>
      </p:sp>
    </p:spTree>
    <p:extLst>
      <p:ext uri="{BB962C8B-B14F-4D97-AF65-F5344CB8AC3E}">
        <p14:creationId xmlns:p14="http://schemas.microsoft.com/office/powerpoint/2010/main" val="3957074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A0B01A4-A207-48BF-B901-AA50EF140106}"/>
              </a:ext>
            </a:extLst>
          </p:cNvPr>
          <p:cNvSpPr>
            <a:spLocks noGrp="1"/>
          </p:cNvSpPr>
          <p:nvPr>
            <p:ph type="body" sz="quarter" idx="10"/>
          </p:nvPr>
        </p:nvSpPr>
        <p:spPr/>
        <p:txBody>
          <a:bodyPr/>
          <a:lstStyle/>
          <a:p>
            <a:r>
              <a:rPr lang="en-US" altLang="zh-CN" dirty="0"/>
              <a:t>Part four——</a:t>
            </a:r>
            <a:r>
              <a:rPr lang="zh-CN" altLang="en-US" dirty="0"/>
              <a:t>物理结构设计</a:t>
            </a:r>
          </a:p>
        </p:txBody>
      </p:sp>
      <p:sp>
        <p:nvSpPr>
          <p:cNvPr id="3" name="文本框 2">
            <a:extLst>
              <a:ext uri="{FF2B5EF4-FFF2-40B4-BE49-F238E27FC236}">
                <a16:creationId xmlns:a16="http://schemas.microsoft.com/office/drawing/2014/main" id="{799CCEBA-3ACA-43A7-917D-71F8048FB8E8}"/>
              </a:ext>
            </a:extLst>
          </p:cNvPr>
          <p:cNvSpPr txBox="1"/>
          <p:nvPr/>
        </p:nvSpPr>
        <p:spPr>
          <a:xfrm>
            <a:off x="2894029" y="1819373"/>
            <a:ext cx="2931736" cy="369332"/>
          </a:xfrm>
          <a:prstGeom prst="rect">
            <a:avLst/>
          </a:prstGeom>
          <a:noFill/>
        </p:spPr>
        <p:txBody>
          <a:bodyPr wrap="square" rtlCol="0">
            <a:spAutoFit/>
          </a:bodyPr>
          <a:lstStyle/>
          <a:p>
            <a:r>
              <a:rPr lang="zh-CN" altLang="en-US" dirty="0"/>
              <a:t>代码的实现的截图</a:t>
            </a:r>
          </a:p>
        </p:txBody>
      </p:sp>
    </p:spTree>
    <p:extLst>
      <p:ext uri="{BB962C8B-B14F-4D97-AF65-F5344CB8AC3E}">
        <p14:creationId xmlns:p14="http://schemas.microsoft.com/office/powerpoint/2010/main" val="934101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E7E3EEB-CD85-44AF-B483-A894932F9E79}"/>
              </a:ext>
            </a:extLst>
          </p:cNvPr>
          <p:cNvSpPr>
            <a:spLocks noGrp="1"/>
          </p:cNvSpPr>
          <p:nvPr>
            <p:ph type="body" sz="quarter" idx="10"/>
          </p:nvPr>
        </p:nvSpPr>
        <p:spPr/>
        <p:txBody>
          <a:bodyPr/>
          <a:lstStyle/>
          <a:p>
            <a:r>
              <a:rPr lang="en-US" altLang="zh-CN" dirty="0"/>
              <a:t>Part five——</a:t>
            </a:r>
            <a:r>
              <a:rPr lang="zh-CN" altLang="en-US" dirty="0"/>
              <a:t>系统实施</a:t>
            </a:r>
          </a:p>
        </p:txBody>
      </p:sp>
    </p:spTree>
    <p:extLst>
      <p:ext uri="{BB962C8B-B14F-4D97-AF65-F5344CB8AC3E}">
        <p14:creationId xmlns:p14="http://schemas.microsoft.com/office/powerpoint/2010/main" val="47476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0042" y="1851645"/>
            <a:ext cx="2771914" cy="3154710"/>
          </a:xfrm>
          <a:prstGeom prst="rect">
            <a:avLst/>
          </a:prstGeom>
          <a:noFill/>
        </p:spPr>
        <p:txBody>
          <a:bodyPr wrap="none" rtlCol="0" anchor="ctr">
            <a:spAutoFit/>
          </a:bodyPr>
          <a:lstStyle/>
          <a:p>
            <a:pPr algn="ctr"/>
            <a:r>
              <a:rPr kumimoji="1" lang="en-US" altLang="zh-CN" sz="19900" b="1" dirty="0">
                <a:solidFill>
                  <a:schemeClr val="accent1"/>
                </a:solidFill>
                <a:latin typeface="Calibri"/>
                <a:ea typeface="宋体"/>
              </a:rPr>
              <a:t>04</a:t>
            </a:r>
            <a:endParaRPr kumimoji="1" lang="zh-CN" altLang="en-US" sz="19900" b="1" dirty="0">
              <a:solidFill>
                <a:schemeClr val="accent1"/>
              </a:solidFill>
              <a:latin typeface="Calibri"/>
              <a:ea typeface="宋体"/>
            </a:endParaRPr>
          </a:p>
        </p:txBody>
      </p:sp>
      <p:sp>
        <p:nvSpPr>
          <p:cNvPr id="3" name="矩形 2"/>
          <p:cNvSpPr/>
          <p:nvPr/>
        </p:nvSpPr>
        <p:spPr>
          <a:xfrm>
            <a:off x="7481956" y="2890391"/>
            <a:ext cx="3468468" cy="1077218"/>
          </a:xfrm>
          <a:prstGeom prst="rect">
            <a:avLst/>
          </a:prstGeom>
        </p:spPr>
        <p:txBody>
          <a:bodyPr wrap="square" anchor="ctr">
            <a:spAutoFit/>
          </a:bodyPr>
          <a:lstStyle/>
          <a:p>
            <a:r>
              <a:rPr lang="zh-CN" altLang="en-US" sz="3600" b="1" dirty="0">
                <a:solidFill>
                  <a:schemeClr val="accent1"/>
                </a:solidFill>
                <a:latin typeface="微软雅黑"/>
                <a:ea typeface="微软雅黑"/>
                <a:cs typeface="微软雅黑"/>
              </a:rPr>
              <a:t>成果展示</a:t>
            </a:r>
            <a:endParaRPr lang="en-US" altLang="zh-CN" sz="3600" b="1" dirty="0">
              <a:solidFill>
                <a:schemeClr val="accent1"/>
              </a:solidFill>
              <a:latin typeface="微软雅黑"/>
              <a:ea typeface="微软雅黑"/>
              <a:cs typeface="微软雅黑"/>
            </a:endParaRPr>
          </a:p>
          <a:p>
            <a:r>
              <a:rPr lang="en-US" altLang="zh-CN" sz="2800" dirty="0">
                <a:solidFill>
                  <a:schemeClr val="tx1">
                    <a:lumMod val="75000"/>
                    <a:lumOff val="25000"/>
                  </a:schemeClr>
                </a:solidFill>
                <a:latin typeface="Calibri"/>
                <a:ea typeface="宋体"/>
              </a:rPr>
              <a:t>DISPLAY</a:t>
            </a:r>
            <a:endParaRPr kumimoji="1" lang="zh-CN" altLang="en-US" sz="2800" dirty="0">
              <a:solidFill>
                <a:schemeClr val="tx1">
                  <a:lumMod val="75000"/>
                  <a:lumOff val="25000"/>
                </a:schemeClr>
              </a:solidFill>
              <a:latin typeface="Calibri"/>
              <a:ea typeface="宋体"/>
            </a:endParaRPr>
          </a:p>
        </p:txBody>
      </p:sp>
    </p:spTree>
    <p:extLst>
      <p:ext uri="{BB962C8B-B14F-4D97-AF65-F5344CB8AC3E}">
        <p14:creationId xmlns:p14="http://schemas.microsoft.com/office/powerpoint/2010/main" val="16055398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71" t="853" r="1992" b="1266"/>
          <a:stretch/>
        </p:blipFill>
        <p:spPr>
          <a:xfrm>
            <a:off x="48349" y="-38170"/>
            <a:ext cx="12192000" cy="6858000"/>
          </a:xfrm>
          <a:prstGeom prst="rect">
            <a:avLst/>
          </a:prstGeom>
          <a:effectLst/>
        </p:spPr>
      </p:pic>
      <p:sp>
        <p:nvSpPr>
          <p:cNvPr id="4" name="椭圆 3"/>
          <p:cNvSpPr/>
          <p:nvPr/>
        </p:nvSpPr>
        <p:spPr>
          <a:xfrm>
            <a:off x="6371241" y="2085968"/>
            <a:ext cx="6066808" cy="606680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任意形状 10"/>
          <p:cNvSpPr/>
          <p:nvPr/>
        </p:nvSpPr>
        <p:spPr>
          <a:xfrm rot="12600000" flipH="1">
            <a:off x="8481043" y="4687671"/>
            <a:ext cx="18788731" cy="134001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任意形状 11"/>
          <p:cNvSpPr/>
          <p:nvPr/>
        </p:nvSpPr>
        <p:spPr>
          <a:xfrm rot="12600000" flipH="1">
            <a:off x="8971423" y="6865381"/>
            <a:ext cx="18034378" cy="12862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3" name="任意形状 12"/>
          <p:cNvSpPr/>
          <p:nvPr/>
        </p:nvSpPr>
        <p:spPr>
          <a:xfrm rot="12600000" flipH="1" flipV="1">
            <a:off x="10423453" y="3587665"/>
            <a:ext cx="7107131" cy="506881"/>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任意形状 13"/>
          <p:cNvSpPr/>
          <p:nvPr/>
        </p:nvSpPr>
        <p:spPr>
          <a:xfrm rot="12600000" flipH="1" flipV="1">
            <a:off x="11048587" y="989528"/>
            <a:ext cx="2774220" cy="19785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任意形状 14"/>
          <p:cNvSpPr/>
          <p:nvPr/>
        </p:nvSpPr>
        <p:spPr>
          <a:xfrm rot="12600000" flipH="1">
            <a:off x="-2921190" y="7510784"/>
            <a:ext cx="18034378" cy="12862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6" name="任意形状 15"/>
          <p:cNvSpPr/>
          <p:nvPr/>
        </p:nvSpPr>
        <p:spPr>
          <a:xfrm rot="12600000" flipH="1" flipV="1">
            <a:off x="3733394" y="6400068"/>
            <a:ext cx="2774220" cy="19785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占位符 1"/>
          <p:cNvSpPr>
            <a:spLocks noGrp="1"/>
          </p:cNvSpPr>
          <p:nvPr>
            <p:ph type="body" sz="quarter" idx="10"/>
          </p:nvPr>
        </p:nvSpPr>
        <p:spPr/>
        <p:txBody>
          <a:bodyPr/>
          <a:lstStyle/>
          <a:p>
            <a:r>
              <a:rPr kumimoji="1" lang="en-US" altLang="zh-CN" dirty="0">
                <a:solidFill>
                  <a:schemeClr val="bg1"/>
                </a:solidFill>
              </a:rPr>
              <a:t>04</a:t>
            </a:r>
            <a:r>
              <a:rPr kumimoji="1" lang="zh-CN" altLang="en-US" dirty="0">
                <a:solidFill>
                  <a:schemeClr val="bg1"/>
                </a:solidFill>
              </a:rPr>
              <a:t> 作品展示</a:t>
            </a:r>
          </a:p>
        </p:txBody>
      </p:sp>
    </p:spTree>
    <p:extLst>
      <p:ext uri="{BB962C8B-B14F-4D97-AF65-F5344CB8AC3E}">
        <p14:creationId xmlns:p14="http://schemas.microsoft.com/office/powerpoint/2010/main" val="194341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71" t="853" r="1992" b="1266"/>
          <a:stretch/>
        </p:blipFill>
        <p:spPr>
          <a:xfrm>
            <a:off x="48349" y="-38170"/>
            <a:ext cx="12192000" cy="6858000"/>
          </a:xfrm>
          <a:prstGeom prst="rect">
            <a:avLst/>
          </a:prstGeom>
          <a:effectLst/>
        </p:spPr>
      </p:pic>
      <p:sp>
        <p:nvSpPr>
          <p:cNvPr id="4" name="椭圆 3"/>
          <p:cNvSpPr/>
          <p:nvPr/>
        </p:nvSpPr>
        <p:spPr>
          <a:xfrm>
            <a:off x="6371241" y="2085968"/>
            <a:ext cx="6066808" cy="606680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任意形状 10"/>
          <p:cNvSpPr/>
          <p:nvPr/>
        </p:nvSpPr>
        <p:spPr>
          <a:xfrm rot="12600000" flipH="1">
            <a:off x="8481043" y="4687671"/>
            <a:ext cx="18788731" cy="134001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任意形状 11"/>
          <p:cNvSpPr/>
          <p:nvPr/>
        </p:nvSpPr>
        <p:spPr>
          <a:xfrm rot="12600000" flipH="1">
            <a:off x="8971423" y="6865381"/>
            <a:ext cx="18034378" cy="12862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3" name="任意形状 12"/>
          <p:cNvSpPr/>
          <p:nvPr/>
        </p:nvSpPr>
        <p:spPr>
          <a:xfrm rot="12600000" flipH="1" flipV="1">
            <a:off x="10423453" y="3587665"/>
            <a:ext cx="7107131" cy="506881"/>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任意形状 13"/>
          <p:cNvSpPr/>
          <p:nvPr/>
        </p:nvSpPr>
        <p:spPr>
          <a:xfrm rot="12600000" flipH="1" flipV="1">
            <a:off x="11048587" y="989528"/>
            <a:ext cx="2774220" cy="19785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任意形状 14"/>
          <p:cNvSpPr/>
          <p:nvPr/>
        </p:nvSpPr>
        <p:spPr>
          <a:xfrm rot="12600000" flipH="1">
            <a:off x="-2921190" y="7510784"/>
            <a:ext cx="18034378" cy="12862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6" name="任意形状 15"/>
          <p:cNvSpPr/>
          <p:nvPr/>
        </p:nvSpPr>
        <p:spPr>
          <a:xfrm rot="12600000" flipH="1" flipV="1">
            <a:off x="3733394" y="6400068"/>
            <a:ext cx="2774220" cy="19785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占位符 1"/>
          <p:cNvSpPr>
            <a:spLocks noGrp="1"/>
          </p:cNvSpPr>
          <p:nvPr>
            <p:ph type="body" sz="quarter" idx="10"/>
          </p:nvPr>
        </p:nvSpPr>
        <p:spPr/>
        <p:txBody>
          <a:bodyPr/>
          <a:lstStyle/>
          <a:p>
            <a:r>
              <a:rPr kumimoji="1" lang="en-US" altLang="zh-CN" dirty="0">
                <a:solidFill>
                  <a:schemeClr val="bg1"/>
                </a:solidFill>
              </a:rPr>
              <a:t>04</a:t>
            </a:r>
            <a:r>
              <a:rPr kumimoji="1" lang="zh-CN" altLang="en-US" dirty="0">
                <a:solidFill>
                  <a:schemeClr val="bg1"/>
                </a:solidFill>
              </a:rPr>
              <a:t> 作品展示</a:t>
            </a:r>
          </a:p>
        </p:txBody>
      </p:sp>
    </p:spTree>
    <p:extLst>
      <p:ext uri="{BB962C8B-B14F-4D97-AF65-F5344CB8AC3E}">
        <p14:creationId xmlns:p14="http://schemas.microsoft.com/office/powerpoint/2010/main" val="362768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71" t="853" r="1992" b="1266"/>
          <a:stretch/>
        </p:blipFill>
        <p:spPr>
          <a:xfrm>
            <a:off x="48349" y="-38170"/>
            <a:ext cx="12192000" cy="6858000"/>
          </a:xfrm>
          <a:prstGeom prst="rect">
            <a:avLst/>
          </a:prstGeom>
          <a:effectLst/>
        </p:spPr>
      </p:pic>
      <p:sp>
        <p:nvSpPr>
          <p:cNvPr id="4" name="椭圆 3"/>
          <p:cNvSpPr/>
          <p:nvPr/>
        </p:nvSpPr>
        <p:spPr>
          <a:xfrm>
            <a:off x="6371241" y="2085968"/>
            <a:ext cx="6066808" cy="606680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任意形状 10"/>
          <p:cNvSpPr/>
          <p:nvPr/>
        </p:nvSpPr>
        <p:spPr>
          <a:xfrm rot="12600000" flipH="1">
            <a:off x="8481043" y="4687671"/>
            <a:ext cx="18788731" cy="134001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任意形状 11"/>
          <p:cNvSpPr/>
          <p:nvPr/>
        </p:nvSpPr>
        <p:spPr>
          <a:xfrm rot="12600000" flipH="1">
            <a:off x="8971423" y="6865381"/>
            <a:ext cx="18034378" cy="12862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3" name="任意形状 12"/>
          <p:cNvSpPr/>
          <p:nvPr/>
        </p:nvSpPr>
        <p:spPr>
          <a:xfrm rot="12600000" flipH="1" flipV="1">
            <a:off x="10423453" y="3587665"/>
            <a:ext cx="7107131" cy="506881"/>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任意形状 13"/>
          <p:cNvSpPr/>
          <p:nvPr/>
        </p:nvSpPr>
        <p:spPr>
          <a:xfrm rot="12600000" flipH="1" flipV="1">
            <a:off x="11048587" y="989528"/>
            <a:ext cx="2774220" cy="19785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任意形状 14"/>
          <p:cNvSpPr/>
          <p:nvPr/>
        </p:nvSpPr>
        <p:spPr>
          <a:xfrm rot="12600000" flipH="1">
            <a:off x="-2921190" y="7510784"/>
            <a:ext cx="18034378" cy="12862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6" name="任意形状 15"/>
          <p:cNvSpPr/>
          <p:nvPr/>
        </p:nvSpPr>
        <p:spPr>
          <a:xfrm rot="12600000" flipH="1" flipV="1">
            <a:off x="3733394" y="6400068"/>
            <a:ext cx="2774220" cy="19785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占位符 1"/>
          <p:cNvSpPr>
            <a:spLocks noGrp="1"/>
          </p:cNvSpPr>
          <p:nvPr>
            <p:ph type="body" sz="quarter" idx="10"/>
          </p:nvPr>
        </p:nvSpPr>
        <p:spPr/>
        <p:txBody>
          <a:bodyPr/>
          <a:lstStyle/>
          <a:p>
            <a:r>
              <a:rPr kumimoji="1" lang="en-US" altLang="zh-CN" dirty="0">
                <a:solidFill>
                  <a:schemeClr val="bg1"/>
                </a:solidFill>
              </a:rPr>
              <a:t>04</a:t>
            </a:r>
            <a:r>
              <a:rPr kumimoji="1" lang="zh-CN" altLang="en-US" dirty="0">
                <a:solidFill>
                  <a:schemeClr val="bg1"/>
                </a:solidFill>
              </a:rPr>
              <a:t> 作品展示</a:t>
            </a:r>
          </a:p>
        </p:txBody>
      </p:sp>
    </p:spTree>
    <p:extLst>
      <p:ext uri="{BB962C8B-B14F-4D97-AF65-F5344CB8AC3E}">
        <p14:creationId xmlns:p14="http://schemas.microsoft.com/office/powerpoint/2010/main" val="103311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71" t="853" r="1992" b="1266"/>
          <a:stretch/>
        </p:blipFill>
        <p:spPr>
          <a:xfrm>
            <a:off x="48349" y="-38170"/>
            <a:ext cx="12192000" cy="6858000"/>
          </a:xfrm>
          <a:prstGeom prst="rect">
            <a:avLst/>
          </a:prstGeom>
          <a:effectLst/>
        </p:spPr>
      </p:pic>
      <p:sp>
        <p:nvSpPr>
          <p:cNvPr id="4" name="椭圆 3"/>
          <p:cNvSpPr/>
          <p:nvPr/>
        </p:nvSpPr>
        <p:spPr>
          <a:xfrm>
            <a:off x="6371241" y="2085968"/>
            <a:ext cx="6066808" cy="606680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任意形状 10"/>
          <p:cNvSpPr/>
          <p:nvPr/>
        </p:nvSpPr>
        <p:spPr>
          <a:xfrm rot="12600000" flipH="1">
            <a:off x="8481043" y="4687671"/>
            <a:ext cx="18788731" cy="134001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任意形状 11"/>
          <p:cNvSpPr/>
          <p:nvPr/>
        </p:nvSpPr>
        <p:spPr>
          <a:xfrm rot="12600000" flipH="1">
            <a:off x="8971423" y="6865381"/>
            <a:ext cx="18034378" cy="12862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3" name="任意形状 12"/>
          <p:cNvSpPr/>
          <p:nvPr/>
        </p:nvSpPr>
        <p:spPr>
          <a:xfrm rot="12600000" flipH="1" flipV="1">
            <a:off x="10423453" y="3587665"/>
            <a:ext cx="7107131" cy="506881"/>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任意形状 13"/>
          <p:cNvSpPr/>
          <p:nvPr/>
        </p:nvSpPr>
        <p:spPr>
          <a:xfrm rot="12600000" flipH="1" flipV="1">
            <a:off x="11048587" y="989528"/>
            <a:ext cx="2774220" cy="19785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任意形状 14"/>
          <p:cNvSpPr/>
          <p:nvPr/>
        </p:nvSpPr>
        <p:spPr>
          <a:xfrm rot="12600000" flipH="1">
            <a:off x="-2921190" y="7510784"/>
            <a:ext cx="18034378" cy="12862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6" name="任意形状 15"/>
          <p:cNvSpPr/>
          <p:nvPr/>
        </p:nvSpPr>
        <p:spPr>
          <a:xfrm rot="12600000" flipH="1" flipV="1">
            <a:off x="3733394" y="6400068"/>
            <a:ext cx="2774220" cy="19785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占位符 1"/>
          <p:cNvSpPr>
            <a:spLocks noGrp="1"/>
          </p:cNvSpPr>
          <p:nvPr>
            <p:ph type="body" sz="quarter" idx="10"/>
          </p:nvPr>
        </p:nvSpPr>
        <p:spPr/>
        <p:txBody>
          <a:bodyPr/>
          <a:lstStyle/>
          <a:p>
            <a:r>
              <a:rPr kumimoji="1" lang="en-US" altLang="zh-CN" dirty="0">
                <a:solidFill>
                  <a:schemeClr val="bg1"/>
                </a:solidFill>
              </a:rPr>
              <a:t>04</a:t>
            </a:r>
            <a:r>
              <a:rPr kumimoji="1" lang="zh-CN" altLang="en-US" dirty="0">
                <a:solidFill>
                  <a:schemeClr val="bg1"/>
                </a:solidFill>
              </a:rPr>
              <a:t> 作品展示</a:t>
            </a:r>
          </a:p>
        </p:txBody>
      </p:sp>
    </p:spTree>
    <p:extLst>
      <p:ext uri="{BB962C8B-B14F-4D97-AF65-F5344CB8AC3E}">
        <p14:creationId xmlns:p14="http://schemas.microsoft.com/office/powerpoint/2010/main" val="352454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71" t="853" r="1992" b="1266"/>
          <a:stretch/>
        </p:blipFill>
        <p:spPr>
          <a:xfrm>
            <a:off x="48349" y="-38170"/>
            <a:ext cx="12192000" cy="6858000"/>
          </a:xfrm>
          <a:prstGeom prst="rect">
            <a:avLst/>
          </a:prstGeom>
          <a:effectLst/>
        </p:spPr>
      </p:pic>
      <p:sp>
        <p:nvSpPr>
          <p:cNvPr id="4" name="椭圆 3"/>
          <p:cNvSpPr/>
          <p:nvPr/>
        </p:nvSpPr>
        <p:spPr>
          <a:xfrm>
            <a:off x="6371241" y="2085968"/>
            <a:ext cx="6066808" cy="606680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任意形状 10"/>
          <p:cNvSpPr/>
          <p:nvPr/>
        </p:nvSpPr>
        <p:spPr>
          <a:xfrm rot="12600000" flipH="1">
            <a:off x="8481043" y="4687671"/>
            <a:ext cx="18788731" cy="134001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任意形状 11"/>
          <p:cNvSpPr/>
          <p:nvPr/>
        </p:nvSpPr>
        <p:spPr>
          <a:xfrm rot="12600000" flipH="1">
            <a:off x="8971423" y="6865381"/>
            <a:ext cx="18034378" cy="12862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3" name="任意形状 12"/>
          <p:cNvSpPr/>
          <p:nvPr/>
        </p:nvSpPr>
        <p:spPr>
          <a:xfrm rot="12600000" flipH="1" flipV="1">
            <a:off x="10423453" y="3587665"/>
            <a:ext cx="7107131" cy="506881"/>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任意形状 13"/>
          <p:cNvSpPr/>
          <p:nvPr/>
        </p:nvSpPr>
        <p:spPr>
          <a:xfrm rot="12600000" flipH="1" flipV="1">
            <a:off x="11048587" y="989528"/>
            <a:ext cx="2774220" cy="19785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任意形状 14"/>
          <p:cNvSpPr/>
          <p:nvPr/>
        </p:nvSpPr>
        <p:spPr>
          <a:xfrm rot="12600000" flipH="1">
            <a:off x="-2921190" y="7510784"/>
            <a:ext cx="18034378" cy="12862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6" name="任意形状 15"/>
          <p:cNvSpPr/>
          <p:nvPr/>
        </p:nvSpPr>
        <p:spPr>
          <a:xfrm rot="12600000" flipH="1" flipV="1">
            <a:off x="3733394" y="6400068"/>
            <a:ext cx="2774220" cy="19785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占位符 1"/>
          <p:cNvSpPr>
            <a:spLocks noGrp="1"/>
          </p:cNvSpPr>
          <p:nvPr>
            <p:ph type="body" sz="quarter" idx="10"/>
          </p:nvPr>
        </p:nvSpPr>
        <p:spPr/>
        <p:txBody>
          <a:bodyPr/>
          <a:lstStyle/>
          <a:p>
            <a:r>
              <a:rPr kumimoji="1" lang="en-US" altLang="zh-CN" dirty="0">
                <a:solidFill>
                  <a:schemeClr val="bg1"/>
                </a:solidFill>
              </a:rPr>
              <a:t>04</a:t>
            </a:r>
            <a:r>
              <a:rPr kumimoji="1" lang="zh-CN" altLang="en-US" dirty="0">
                <a:solidFill>
                  <a:schemeClr val="bg1"/>
                </a:solidFill>
              </a:rPr>
              <a:t> 作品展示</a:t>
            </a:r>
          </a:p>
        </p:txBody>
      </p:sp>
    </p:spTree>
    <p:extLst>
      <p:ext uri="{BB962C8B-B14F-4D97-AF65-F5344CB8AC3E}">
        <p14:creationId xmlns:p14="http://schemas.microsoft.com/office/powerpoint/2010/main" val="24414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CONTENTS</a:t>
            </a:r>
            <a:endParaRPr kumimoji="1" lang="zh-CN" altLang="en-US" dirty="0"/>
          </a:p>
        </p:txBody>
      </p:sp>
      <p:grpSp>
        <p:nvGrpSpPr>
          <p:cNvPr id="20" name="组 19"/>
          <p:cNvGrpSpPr/>
          <p:nvPr/>
        </p:nvGrpSpPr>
        <p:grpSpPr>
          <a:xfrm>
            <a:off x="1529536" y="1629899"/>
            <a:ext cx="4610007" cy="1460518"/>
            <a:chOff x="1529536" y="1009740"/>
            <a:chExt cx="4610007" cy="1816892"/>
          </a:xfrm>
        </p:grpSpPr>
        <p:sp>
          <p:nvSpPr>
            <p:cNvPr id="3" name="文本框 2"/>
            <p:cNvSpPr txBox="1"/>
            <p:nvPr/>
          </p:nvSpPr>
          <p:spPr>
            <a:xfrm>
              <a:off x="1529536" y="1009740"/>
              <a:ext cx="1085555" cy="1816892"/>
            </a:xfrm>
            <a:prstGeom prst="rect">
              <a:avLst/>
            </a:prstGeom>
            <a:noFill/>
          </p:spPr>
          <p:txBody>
            <a:bodyPr wrap="none" rtlCol="0" anchor="ctr">
              <a:spAutoFit/>
            </a:bodyPr>
            <a:lstStyle/>
            <a:p>
              <a:pPr algn="ctr"/>
              <a:r>
                <a:rPr kumimoji="1" lang="en-US" altLang="zh-CN" sz="6933" b="1" dirty="0">
                  <a:solidFill>
                    <a:schemeClr val="accent1"/>
                  </a:solidFill>
                  <a:latin typeface="Calibri"/>
                  <a:ea typeface="宋体"/>
                </a:rPr>
                <a:t>02</a:t>
              </a:r>
              <a:endParaRPr kumimoji="1" lang="zh-CN" altLang="en-US" sz="6933" b="1" dirty="0">
                <a:solidFill>
                  <a:schemeClr val="accent1"/>
                </a:solidFill>
                <a:latin typeface="Calibri"/>
                <a:ea typeface="宋体"/>
              </a:endParaRPr>
            </a:p>
          </p:txBody>
        </p:sp>
        <p:sp>
          <p:nvSpPr>
            <p:cNvPr id="4" name="矩形 3"/>
            <p:cNvSpPr/>
            <p:nvPr/>
          </p:nvSpPr>
          <p:spPr>
            <a:xfrm>
              <a:off x="2671075" y="1414027"/>
              <a:ext cx="3468468" cy="1008320"/>
            </a:xfrm>
            <a:prstGeom prst="rect">
              <a:avLst/>
            </a:prstGeom>
          </p:spPr>
          <p:txBody>
            <a:bodyPr wrap="square" anchor="ctr">
              <a:spAutoFit/>
            </a:bodyPr>
            <a:lstStyle/>
            <a:p>
              <a:r>
                <a:rPr lang="zh-CN" altLang="en-US" sz="2800" b="1" dirty="0">
                  <a:solidFill>
                    <a:schemeClr val="accent1"/>
                  </a:solidFill>
                  <a:latin typeface="微软雅黑"/>
                  <a:ea typeface="微软雅黑"/>
                  <a:cs typeface="微软雅黑"/>
                </a:rPr>
                <a:t>选题背景</a:t>
              </a:r>
              <a:endParaRPr lang="en-US" altLang="zh-CN" sz="2800" b="1" dirty="0">
                <a:solidFill>
                  <a:schemeClr val="accent1"/>
                </a:solidFill>
                <a:latin typeface="微软雅黑"/>
                <a:ea typeface="微软雅黑"/>
                <a:cs typeface="微软雅黑"/>
              </a:endParaRPr>
            </a:p>
            <a:p>
              <a:r>
                <a:rPr lang="en-US" altLang="zh-CN" sz="1867" dirty="0">
                  <a:solidFill>
                    <a:schemeClr val="tx1">
                      <a:lumMod val="75000"/>
                      <a:lumOff val="25000"/>
                    </a:schemeClr>
                  </a:solidFill>
                  <a:latin typeface="Calibri"/>
                  <a:ea typeface="宋体"/>
                </a:rPr>
                <a:t>BACKGROUND</a:t>
              </a:r>
              <a:endParaRPr kumimoji="1" lang="zh-CN" altLang="en-US" sz="1867" dirty="0">
                <a:solidFill>
                  <a:schemeClr val="tx1">
                    <a:lumMod val="75000"/>
                    <a:lumOff val="25000"/>
                  </a:schemeClr>
                </a:solidFill>
                <a:latin typeface="Calibri"/>
                <a:ea typeface="宋体"/>
              </a:endParaRPr>
            </a:p>
          </p:txBody>
        </p:sp>
      </p:grpSp>
      <p:grpSp>
        <p:nvGrpSpPr>
          <p:cNvPr id="22" name="组 21"/>
          <p:cNvGrpSpPr/>
          <p:nvPr/>
        </p:nvGrpSpPr>
        <p:grpSpPr>
          <a:xfrm>
            <a:off x="1543592" y="2992343"/>
            <a:ext cx="4610007" cy="1159228"/>
            <a:chOff x="1529536" y="2779875"/>
            <a:chExt cx="4610007" cy="2371130"/>
          </a:xfrm>
        </p:grpSpPr>
        <p:sp>
          <p:nvSpPr>
            <p:cNvPr id="11" name="文本框 10"/>
            <p:cNvSpPr txBox="1"/>
            <p:nvPr/>
          </p:nvSpPr>
          <p:spPr>
            <a:xfrm>
              <a:off x="1529536" y="2779875"/>
              <a:ext cx="1085555" cy="2371130"/>
            </a:xfrm>
            <a:prstGeom prst="rect">
              <a:avLst/>
            </a:prstGeom>
            <a:noFill/>
          </p:spPr>
          <p:txBody>
            <a:bodyPr wrap="none" rtlCol="0" anchor="ctr">
              <a:spAutoFit/>
            </a:bodyPr>
            <a:lstStyle/>
            <a:p>
              <a:pPr algn="ctr"/>
              <a:r>
                <a:rPr kumimoji="1" lang="en-US" altLang="zh-CN" sz="6933" b="1" dirty="0">
                  <a:solidFill>
                    <a:schemeClr val="accent1"/>
                  </a:solidFill>
                  <a:latin typeface="Calibri"/>
                  <a:ea typeface="宋体"/>
                </a:rPr>
                <a:t>04</a:t>
              </a:r>
              <a:endParaRPr kumimoji="1" lang="zh-CN" altLang="en-US" sz="6933" b="1" dirty="0">
                <a:solidFill>
                  <a:schemeClr val="accent1"/>
                </a:solidFill>
                <a:latin typeface="Calibri"/>
                <a:ea typeface="宋体"/>
              </a:endParaRPr>
            </a:p>
          </p:txBody>
        </p:sp>
        <p:sp>
          <p:nvSpPr>
            <p:cNvPr id="12" name="矩形 11"/>
            <p:cNvSpPr/>
            <p:nvPr/>
          </p:nvSpPr>
          <p:spPr>
            <a:xfrm>
              <a:off x="2671075" y="3560169"/>
              <a:ext cx="3468468" cy="810543"/>
            </a:xfrm>
            <a:prstGeom prst="rect">
              <a:avLst/>
            </a:prstGeom>
          </p:spPr>
          <p:txBody>
            <a:bodyPr wrap="square" anchor="ctr">
              <a:spAutoFit/>
            </a:bodyPr>
            <a:lstStyle/>
            <a:p>
              <a:r>
                <a:rPr lang="zh-CN" altLang="en-US" sz="2800" b="1" dirty="0">
                  <a:solidFill>
                    <a:schemeClr val="accent1"/>
                  </a:solidFill>
                  <a:latin typeface="微软雅黑"/>
                  <a:ea typeface="微软雅黑"/>
                  <a:cs typeface="微软雅黑"/>
                </a:rPr>
                <a:t>制作过程</a:t>
              </a:r>
              <a:endParaRPr lang="en-US" altLang="zh-CN" sz="2800" b="1" dirty="0">
                <a:solidFill>
                  <a:schemeClr val="accent1"/>
                </a:solidFill>
                <a:latin typeface="微软雅黑"/>
                <a:ea typeface="微软雅黑"/>
                <a:cs typeface="微软雅黑"/>
              </a:endParaRPr>
            </a:p>
            <a:p>
              <a:r>
                <a:rPr lang="en-US" altLang="zh-CN" sz="1867" dirty="0">
                  <a:solidFill>
                    <a:schemeClr val="tx1">
                      <a:lumMod val="75000"/>
                      <a:lumOff val="25000"/>
                    </a:schemeClr>
                  </a:solidFill>
                  <a:latin typeface="Calibri"/>
                  <a:ea typeface="宋体"/>
                </a:rPr>
                <a:t>WORKING</a:t>
              </a:r>
              <a:r>
                <a:rPr lang="zh-CN" altLang="en-US" sz="1867" dirty="0">
                  <a:solidFill>
                    <a:schemeClr val="tx1">
                      <a:lumMod val="75000"/>
                      <a:lumOff val="25000"/>
                    </a:schemeClr>
                  </a:solidFill>
                  <a:latin typeface="Calibri"/>
                  <a:ea typeface="宋体"/>
                </a:rPr>
                <a:t> </a:t>
              </a:r>
              <a:r>
                <a:rPr lang="en-US" altLang="zh-CN" sz="1867" dirty="0">
                  <a:solidFill>
                    <a:schemeClr val="tx1">
                      <a:lumMod val="75000"/>
                      <a:lumOff val="25000"/>
                    </a:schemeClr>
                  </a:solidFill>
                  <a:latin typeface="Calibri"/>
                  <a:ea typeface="宋体"/>
                </a:rPr>
                <a:t>PROCESS</a:t>
              </a:r>
              <a:endParaRPr kumimoji="1" lang="zh-CN" altLang="en-US" sz="1867" dirty="0">
                <a:solidFill>
                  <a:schemeClr val="tx1">
                    <a:lumMod val="75000"/>
                    <a:lumOff val="25000"/>
                  </a:schemeClr>
                </a:solidFill>
                <a:latin typeface="Calibri"/>
                <a:ea typeface="宋体"/>
              </a:endParaRPr>
            </a:p>
          </p:txBody>
        </p:sp>
      </p:grpSp>
      <p:grpSp>
        <p:nvGrpSpPr>
          <p:cNvPr id="23" name="组 22"/>
          <p:cNvGrpSpPr/>
          <p:nvPr/>
        </p:nvGrpSpPr>
        <p:grpSpPr>
          <a:xfrm>
            <a:off x="1543592" y="4208982"/>
            <a:ext cx="4610007" cy="1159228"/>
            <a:chOff x="1529536" y="4160112"/>
            <a:chExt cx="4610007" cy="1657913"/>
          </a:xfrm>
        </p:grpSpPr>
        <p:sp>
          <p:nvSpPr>
            <p:cNvPr id="14" name="文本框 13"/>
            <p:cNvSpPr txBox="1"/>
            <p:nvPr/>
          </p:nvSpPr>
          <p:spPr>
            <a:xfrm>
              <a:off x="1529536" y="4160112"/>
              <a:ext cx="1085555" cy="1657913"/>
            </a:xfrm>
            <a:prstGeom prst="rect">
              <a:avLst/>
            </a:prstGeom>
            <a:noFill/>
          </p:spPr>
          <p:txBody>
            <a:bodyPr wrap="none" rtlCol="0" anchor="ctr">
              <a:spAutoFit/>
            </a:bodyPr>
            <a:lstStyle/>
            <a:p>
              <a:pPr algn="ctr"/>
              <a:r>
                <a:rPr kumimoji="1" lang="en-US" altLang="zh-CN" sz="6933" b="1" dirty="0">
                  <a:solidFill>
                    <a:schemeClr val="accent2">
                      <a:lumMod val="90000"/>
                    </a:schemeClr>
                  </a:solidFill>
                  <a:latin typeface="Calibri"/>
                  <a:ea typeface="宋体"/>
                </a:rPr>
                <a:t>05</a:t>
              </a:r>
              <a:endParaRPr kumimoji="1" lang="zh-CN" altLang="en-US" sz="6933" b="1" dirty="0">
                <a:solidFill>
                  <a:schemeClr val="accent2">
                    <a:lumMod val="90000"/>
                  </a:schemeClr>
                </a:solidFill>
                <a:latin typeface="Calibri"/>
                <a:ea typeface="宋体"/>
              </a:endParaRPr>
            </a:p>
          </p:txBody>
        </p:sp>
        <p:sp>
          <p:nvSpPr>
            <p:cNvPr id="15" name="矩形 14"/>
            <p:cNvSpPr/>
            <p:nvPr/>
          </p:nvSpPr>
          <p:spPr>
            <a:xfrm>
              <a:off x="2671075" y="4409454"/>
              <a:ext cx="3468468" cy="1159228"/>
            </a:xfrm>
            <a:prstGeom prst="rect">
              <a:avLst/>
            </a:prstGeom>
          </p:spPr>
          <p:txBody>
            <a:bodyPr wrap="square" anchor="ctr">
              <a:spAutoFit/>
            </a:bodyPr>
            <a:lstStyle/>
            <a:p>
              <a:r>
                <a:rPr lang="zh-CN" altLang="en-US" sz="2800" b="1" dirty="0">
                  <a:solidFill>
                    <a:schemeClr val="accent2">
                      <a:lumMod val="90000"/>
                    </a:schemeClr>
                  </a:solidFill>
                  <a:latin typeface="微软雅黑"/>
                  <a:ea typeface="微软雅黑"/>
                  <a:cs typeface="微软雅黑"/>
                </a:rPr>
                <a:t>成果展示</a:t>
              </a:r>
            </a:p>
            <a:p>
              <a:r>
                <a:rPr lang="en-US" altLang="zh-CN" sz="1867" dirty="0">
                  <a:solidFill>
                    <a:schemeClr val="tx1">
                      <a:lumMod val="75000"/>
                      <a:lumOff val="25000"/>
                    </a:schemeClr>
                  </a:solidFill>
                  <a:latin typeface="Calibri"/>
                  <a:ea typeface="宋体"/>
                </a:rPr>
                <a:t>DISPLAY</a:t>
              </a:r>
              <a:endParaRPr kumimoji="1" lang="zh-CN" altLang="en-US" sz="1867" dirty="0">
                <a:solidFill>
                  <a:schemeClr val="tx1">
                    <a:lumMod val="75000"/>
                    <a:lumOff val="25000"/>
                  </a:schemeClr>
                </a:solidFill>
                <a:latin typeface="Calibri"/>
                <a:ea typeface="宋体"/>
              </a:endParaRPr>
            </a:p>
          </p:txBody>
        </p:sp>
      </p:grpSp>
      <p:sp>
        <p:nvSpPr>
          <p:cNvPr id="28" name="文本框 27"/>
          <p:cNvSpPr txBox="1"/>
          <p:nvPr/>
        </p:nvSpPr>
        <p:spPr>
          <a:xfrm>
            <a:off x="8084191" y="1710385"/>
            <a:ext cx="2377574" cy="420564"/>
          </a:xfrm>
          <a:prstGeom prst="rect">
            <a:avLst/>
          </a:prstGeom>
          <a:noFill/>
          <a:ln>
            <a:solidFill>
              <a:schemeClr val="bg1"/>
            </a:solidFill>
          </a:ln>
        </p:spPr>
        <p:txBody>
          <a:bodyPr wrap="none" rtlCol="0">
            <a:spAutoFit/>
          </a:bodyPr>
          <a:lstStyle/>
          <a:p>
            <a:r>
              <a:rPr kumimoji="1" lang="zh-CN" altLang="en-US" sz="2133" b="1" dirty="0">
                <a:solidFill>
                  <a:prstClr val="white"/>
                </a:solidFill>
                <a:latin typeface="Calibri"/>
                <a:ea typeface="宋体"/>
              </a:rPr>
              <a:t>高校课题管理系统</a:t>
            </a:r>
            <a:endParaRPr kumimoji="1" lang="en-US" altLang="zh-CN" sz="2133" b="1" dirty="0">
              <a:solidFill>
                <a:schemeClr val="accent2">
                  <a:lumMod val="90000"/>
                </a:schemeClr>
              </a:solidFill>
              <a:latin typeface="Calibri"/>
              <a:ea typeface="宋体"/>
            </a:endParaRPr>
          </a:p>
        </p:txBody>
      </p:sp>
      <p:grpSp>
        <p:nvGrpSpPr>
          <p:cNvPr id="30" name="组 29"/>
          <p:cNvGrpSpPr/>
          <p:nvPr/>
        </p:nvGrpSpPr>
        <p:grpSpPr>
          <a:xfrm>
            <a:off x="1543592" y="5368210"/>
            <a:ext cx="4702206" cy="1159228"/>
            <a:chOff x="1541567" y="3136485"/>
            <a:chExt cx="4597976" cy="1657911"/>
          </a:xfrm>
        </p:grpSpPr>
        <p:sp>
          <p:nvSpPr>
            <p:cNvPr id="31" name="文本框 30"/>
            <p:cNvSpPr txBox="1"/>
            <p:nvPr/>
          </p:nvSpPr>
          <p:spPr>
            <a:xfrm>
              <a:off x="1541567" y="3136485"/>
              <a:ext cx="1061492" cy="1657911"/>
            </a:xfrm>
            <a:prstGeom prst="rect">
              <a:avLst/>
            </a:prstGeom>
            <a:noFill/>
          </p:spPr>
          <p:txBody>
            <a:bodyPr wrap="none" rtlCol="0" anchor="ctr">
              <a:spAutoFit/>
            </a:bodyPr>
            <a:lstStyle/>
            <a:p>
              <a:pPr algn="ctr"/>
              <a:r>
                <a:rPr kumimoji="1" lang="en-US" altLang="zh-CN" sz="6933" b="1" dirty="0">
                  <a:solidFill>
                    <a:schemeClr val="accent1"/>
                  </a:solidFill>
                  <a:latin typeface="Calibri"/>
                  <a:ea typeface="宋体"/>
                </a:rPr>
                <a:t>06</a:t>
              </a:r>
              <a:endParaRPr kumimoji="1" lang="zh-CN" altLang="en-US" sz="6933" b="1" dirty="0">
                <a:solidFill>
                  <a:schemeClr val="accent1"/>
                </a:solidFill>
                <a:latin typeface="Calibri"/>
                <a:ea typeface="宋体"/>
              </a:endParaRPr>
            </a:p>
          </p:txBody>
        </p:sp>
        <p:sp>
          <p:nvSpPr>
            <p:cNvPr id="32" name="矩形 31"/>
            <p:cNvSpPr/>
            <p:nvPr/>
          </p:nvSpPr>
          <p:spPr>
            <a:xfrm>
              <a:off x="2671075" y="3616942"/>
              <a:ext cx="3468468" cy="810543"/>
            </a:xfrm>
            <a:prstGeom prst="rect">
              <a:avLst/>
            </a:prstGeom>
          </p:spPr>
          <p:txBody>
            <a:bodyPr wrap="square" anchor="ctr">
              <a:spAutoFit/>
            </a:bodyPr>
            <a:lstStyle/>
            <a:p>
              <a:r>
                <a:rPr lang="zh-CN" altLang="en-US" sz="2800" b="1" dirty="0">
                  <a:solidFill>
                    <a:schemeClr val="accent1"/>
                  </a:solidFill>
                  <a:latin typeface="微软雅黑"/>
                  <a:ea typeface="微软雅黑"/>
                  <a:cs typeface="微软雅黑"/>
                </a:rPr>
                <a:t>总结回顾</a:t>
              </a:r>
            </a:p>
            <a:p>
              <a:r>
                <a:rPr lang="en-US" altLang="zh-CN" sz="1867" dirty="0">
                  <a:solidFill>
                    <a:schemeClr val="tx1">
                      <a:lumMod val="75000"/>
                      <a:lumOff val="25000"/>
                    </a:schemeClr>
                  </a:solidFill>
                  <a:latin typeface="Calibri"/>
                  <a:ea typeface="宋体"/>
                </a:rPr>
                <a:t>SUMMERY</a:t>
              </a:r>
              <a:endParaRPr kumimoji="1" lang="zh-CN" altLang="en-US" sz="1867" dirty="0">
                <a:solidFill>
                  <a:schemeClr val="tx1">
                    <a:lumMod val="75000"/>
                    <a:lumOff val="25000"/>
                  </a:schemeClr>
                </a:solidFill>
                <a:latin typeface="Calibri"/>
                <a:ea typeface="宋体"/>
              </a:endParaRPr>
            </a:p>
          </p:txBody>
        </p:sp>
      </p:grpSp>
      <p:grpSp>
        <p:nvGrpSpPr>
          <p:cNvPr id="24" name="组 20"/>
          <p:cNvGrpSpPr/>
          <p:nvPr/>
        </p:nvGrpSpPr>
        <p:grpSpPr>
          <a:xfrm>
            <a:off x="1529536" y="734445"/>
            <a:ext cx="4610007" cy="1159228"/>
            <a:chOff x="1529536" y="2077904"/>
            <a:chExt cx="4610007" cy="1727819"/>
          </a:xfrm>
        </p:grpSpPr>
        <p:sp>
          <p:nvSpPr>
            <p:cNvPr id="25" name="文本框 24"/>
            <p:cNvSpPr txBox="1"/>
            <p:nvPr/>
          </p:nvSpPr>
          <p:spPr>
            <a:xfrm>
              <a:off x="1529536" y="2077904"/>
              <a:ext cx="1085555" cy="1727819"/>
            </a:xfrm>
            <a:prstGeom prst="rect">
              <a:avLst/>
            </a:prstGeom>
            <a:noFill/>
          </p:spPr>
          <p:txBody>
            <a:bodyPr wrap="none" rtlCol="0" anchor="ctr">
              <a:spAutoFit/>
            </a:bodyPr>
            <a:lstStyle/>
            <a:p>
              <a:pPr algn="ctr"/>
              <a:r>
                <a:rPr kumimoji="1" lang="en-US" altLang="zh-CN" sz="6933" b="1" dirty="0">
                  <a:solidFill>
                    <a:schemeClr val="accent2">
                      <a:lumMod val="90000"/>
                    </a:schemeClr>
                  </a:solidFill>
                  <a:latin typeface="Calibri"/>
                  <a:ea typeface="宋体"/>
                </a:rPr>
                <a:t>01</a:t>
              </a:r>
              <a:endParaRPr kumimoji="1" lang="zh-CN" altLang="en-US" sz="6933" b="1" dirty="0">
                <a:solidFill>
                  <a:schemeClr val="accent2">
                    <a:lumMod val="90000"/>
                  </a:schemeClr>
                </a:solidFill>
                <a:latin typeface="Calibri"/>
                <a:ea typeface="宋体"/>
              </a:endParaRPr>
            </a:p>
          </p:txBody>
        </p:sp>
        <p:sp>
          <p:nvSpPr>
            <p:cNvPr id="27" name="矩形 26"/>
            <p:cNvSpPr/>
            <p:nvPr/>
          </p:nvSpPr>
          <p:spPr>
            <a:xfrm>
              <a:off x="2671075" y="2337759"/>
              <a:ext cx="3468468" cy="1208107"/>
            </a:xfrm>
            <a:prstGeom prst="rect">
              <a:avLst/>
            </a:prstGeom>
          </p:spPr>
          <p:txBody>
            <a:bodyPr wrap="square" anchor="ctr">
              <a:spAutoFit/>
            </a:bodyPr>
            <a:lstStyle/>
            <a:p>
              <a:r>
                <a:rPr lang="zh-CN" altLang="en-US" sz="2800" b="1" dirty="0">
                  <a:solidFill>
                    <a:schemeClr val="accent2">
                      <a:lumMod val="90000"/>
                    </a:schemeClr>
                  </a:solidFill>
                  <a:latin typeface="微软雅黑"/>
                  <a:ea typeface="微软雅黑"/>
                  <a:cs typeface="微软雅黑"/>
                </a:rPr>
                <a:t>成员介绍</a:t>
              </a:r>
              <a:endParaRPr lang="en-US" altLang="zh-CN" sz="2800" b="1" dirty="0">
                <a:solidFill>
                  <a:schemeClr val="accent2">
                    <a:lumMod val="90000"/>
                  </a:schemeClr>
                </a:solidFill>
                <a:latin typeface="微软雅黑"/>
                <a:ea typeface="微软雅黑"/>
                <a:cs typeface="微软雅黑"/>
              </a:endParaRPr>
            </a:p>
            <a:p>
              <a:r>
                <a:rPr kumimoji="1" lang="en-US" altLang="zh-CN" sz="1867" dirty="0">
                  <a:solidFill>
                    <a:schemeClr val="tx1">
                      <a:lumMod val="75000"/>
                      <a:lumOff val="25000"/>
                    </a:schemeClr>
                  </a:solidFill>
                  <a:latin typeface="Calibri"/>
                  <a:ea typeface="宋体"/>
                </a:rPr>
                <a:t>MEMBER PROFILE</a:t>
              </a:r>
              <a:endParaRPr kumimoji="1" lang="zh-CN" altLang="en-US" sz="1867" dirty="0">
                <a:solidFill>
                  <a:schemeClr val="tx1">
                    <a:lumMod val="75000"/>
                    <a:lumOff val="25000"/>
                  </a:schemeClr>
                </a:solidFill>
                <a:latin typeface="Calibri"/>
                <a:ea typeface="宋体"/>
              </a:endParaRPr>
            </a:p>
          </p:txBody>
        </p:sp>
      </p:grpSp>
    </p:spTree>
    <p:extLst>
      <p:ext uri="{BB962C8B-B14F-4D97-AF65-F5344CB8AC3E}">
        <p14:creationId xmlns:p14="http://schemas.microsoft.com/office/powerpoint/2010/main" val="4987778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71" t="853" r="1992" b="1266"/>
          <a:stretch/>
        </p:blipFill>
        <p:spPr>
          <a:xfrm>
            <a:off x="48349" y="-38170"/>
            <a:ext cx="12192000" cy="6858000"/>
          </a:xfrm>
          <a:prstGeom prst="rect">
            <a:avLst/>
          </a:prstGeom>
          <a:effectLst/>
        </p:spPr>
      </p:pic>
      <p:sp>
        <p:nvSpPr>
          <p:cNvPr id="4" name="椭圆 3"/>
          <p:cNvSpPr/>
          <p:nvPr/>
        </p:nvSpPr>
        <p:spPr>
          <a:xfrm>
            <a:off x="6371241" y="2085968"/>
            <a:ext cx="6066808" cy="606680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任意形状 10"/>
          <p:cNvSpPr/>
          <p:nvPr/>
        </p:nvSpPr>
        <p:spPr>
          <a:xfrm rot="12600000" flipH="1">
            <a:off x="8481043" y="4687671"/>
            <a:ext cx="18788731" cy="134001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任意形状 11"/>
          <p:cNvSpPr/>
          <p:nvPr/>
        </p:nvSpPr>
        <p:spPr>
          <a:xfrm rot="12600000" flipH="1">
            <a:off x="8971423" y="6865381"/>
            <a:ext cx="18034378" cy="12862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3" name="任意形状 12"/>
          <p:cNvSpPr/>
          <p:nvPr/>
        </p:nvSpPr>
        <p:spPr>
          <a:xfrm rot="12600000" flipH="1" flipV="1">
            <a:off x="10423453" y="3587665"/>
            <a:ext cx="7107131" cy="506881"/>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任意形状 13"/>
          <p:cNvSpPr/>
          <p:nvPr/>
        </p:nvSpPr>
        <p:spPr>
          <a:xfrm rot="12600000" flipH="1" flipV="1">
            <a:off x="11048587" y="989528"/>
            <a:ext cx="2774220" cy="19785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任意形状 14"/>
          <p:cNvSpPr/>
          <p:nvPr/>
        </p:nvSpPr>
        <p:spPr>
          <a:xfrm rot="12600000" flipH="1">
            <a:off x="-2921190" y="7510784"/>
            <a:ext cx="18034378" cy="12862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6" name="任意形状 15"/>
          <p:cNvSpPr/>
          <p:nvPr/>
        </p:nvSpPr>
        <p:spPr>
          <a:xfrm rot="12600000" flipH="1" flipV="1">
            <a:off x="3733394" y="6400068"/>
            <a:ext cx="2774220" cy="19785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占位符 1"/>
          <p:cNvSpPr>
            <a:spLocks noGrp="1"/>
          </p:cNvSpPr>
          <p:nvPr>
            <p:ph type="body" sz="quarter" idx="10"/>
          </p:nvPr>
        </p:nvSpPr>
        <p:spPr/>
        <p:txBody>
          <a:bodyPr/>
          <a:lstStyle/>
          <a:p>
            <a:r>
              <a:rPr kumimoji="1" lang="en-US" altLang="zh-CN" dirty="0">
                <a:solidFill>
                  <a:schemeClr val="bg1"/>
                </a:solidFill>
              </a:rPr>
              <a:t>04</a:t>
            </a:r>
            <a:r>
              <a:rPr kumimoji="1" lang="zh-CN" altLang="en-US" dirty="0">
                <a:solidFill>
                  <a:schemeClr val="bg1"/>
                </a:solidFill>
              </a:rPr>
              <a:t> 作品展示</a:t>
            </a:r>
          </a:p>
        </p:txBody>
      </p:sp>
    </p:spTree>
    <p:extLst>
      <p:ext uri="{BB962C8B-B14F-4D97-AF65-F5344CB8AC3E}">
        <p14:creationId xmlns:p14="http://schemas.microsoft.com/office/powerpoint/2010/main" val="248528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71" t="853" r="1992" b="1266"/>
          <a:stretch/>
        </p:blipFill>
        <p:spPr>
          <a:xfrm>
            <a:off x="48349" y="-38170"/>
            <a:ext cx="12192000" cy="6858000"/>
          </a:xfrm>
          <a:prstGeom prst="rect">
            <a:avLst/>
          </a:prstGeom>
          <a:effectLst/>
        </p:spPr>
      </p:pic>
      <p:sp>
        <p:nvSpPr>
          <p:cNvPr id="4" name="椭圆 3"/>
          <p:cNvSpPr/>
          <p:nvPr/>
        </p:nvSpPr>
        <p:spPr>
          <a:xfrm>
            <a:off x="6371241" y="2085968"/>
            <a:ext cx="6066808" cy="606680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任意形状 10"/>
          <p:cNvSpPr/>
          <p:nvPr/>
        </p:nvSpPr>
        <p:spPr>
          <a:xfrm rot="12600000" flipH="1">
            <a:off x="8481043" y="4687671"/>
            <a:ext cx="18788731" cy="134001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任意形状 11"/>
          <p:cNvSpPr/>
          <p:nvPr/>
        </p:nvSpPr>
        <p:spPr>
          <a:xfrm rot="12600000" flipH="1">
            <a:off x="8971423" y="6865381"/>
            <a:ext cx="18034378" cy="12862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3" name="任意形状 12"/>
          <p:cNvSpPr/>
          <p:nvPr/>
        </p:nvSpPr>
        <p:spPr>
          <a:xfrm rot="12600000" flipH="1" flipV="1">
            <a:off x="10423453" y="3587665"/>
            <a:ext cx="7107131" cy="506881"/>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任意形状 13"/>
          <p:cNvSpPr/>
          <p:nvPr/>
        </p:nvSpPr>
        <p:spPr>
          <a:xfrm rot="12600000" flipH="1" flipV="1">
            <a:off x="11048587" y="989528"/>
            <a:ext cx="2774220" cy="19785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任意形状 14"/>
          <p:cNvSpPr/>
          <p:nvPr/>
        </p:nvSpPr>
        <p:spPr>
          <a:xfrm rot="12600000" flipH="1">
            <a:off x="-2921190" y="7510784"/>
            <a:ext cx="18034378" cy="12862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6" name="任意形状 15"/>
          <p:cNvSpPr/>
          <p:nvPr/>
        </p:nvSpPr>
        <p:spPr>
          <a:xfrm rot="12600000" flipH="1" flipV="1">
            <a:off x="3733394" y="6400068"/>
            <a:ext cx="2774220" cy="19785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占位符 1"/>
          <p:cNvSpPr>
            <a:spLocks noGrp="1"/>
          </p:cNvSpPr>
          <p:nvPr>
            <p:ph type="body" sz="quarter" idx="10"/>
          </p:nvPr>
        </p:nvSpPr>
        <p:spPr/>
        <p:txBody>
          <a:bodyPr/>
          <a:lstStyle/>
          <a:p>
            <a:r>
              <a:rPr kumimoji="1" lang="en-US" altLang="zh-CN" dirty="0">
                <a:solidFill>
                  <a:schemeClr val="bg1"/>
                </a:solidFill>
              </a:rPr>
              <a:t>04</a:t>
            </a:r>
            <a:r>
              <a:rPr kumimoji="1" lang="zh-CN" altLang="en-US" dirty="0">
                <a:solidFill>
                  <a:schemeClr val="bg1"/>
                </a:solidFill>
              </a:rPr>
              <a:t> 作品展示</a:t>
            </a:r>
          </a:p>
        </p:txBody>
      </p:sp>
    </p:spTree>
    <p:extLst>
      <p:ext uri="{BB962C8B-B14F-4D97-AF65-F5344CB8AC3E}">
        <p14:creationId xmlns:p14="http://schemas.microsoft.com/office/powerpoint/2010/main" val="229996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71" t="853" r="1992" b="1266"/>
          <a:stretch/>
        </p:blipFill>
        <p:spPr>
          <a:xfrm>
            <a:off x="48349" y="-38170"/>
            <a:ext cx="12192000" cy="6858000"/>
          </a:xfrm>
          <a:prstGeom prst="rect">
            <a:avLst/>
          </a:prstGeom>
          <a:effectLst/>
        </p:spPr>
      </p:pic>
      <p:sp>
        <p:nvSpPr>
          <p:cNvPr id="4" name="椭圆 3"/>
          <p:cNvSpPr/>
          <p:nvPr/>
        </p:nvSpPr>
        <p:spPr>
          <a:xfrm>
            <a:off x="6371241" y="2085968"/>
            <a:ext cx="6066808" cy="606680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任意形状 10"/>
          <p:cNvSpPr/>
          <p:nvPr/>
        </p:nvSpPr>
        <p:spPr>
          <a:xfrm rot="12600000" flipH="1">
            <a:off x="8481043" y="4687671"/>
            <a:ext cx="18788731" cy="134001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任意形状 11"/>
          <p:cNvSpPr/>
          <p:nvPr/>
        </p:nvSpPr>
        <p:spPr>
          <a:xfrm rot="12600000" flipH="1">
            <a:off x="8971423" y="6865381"/>
            <a:ext cx="18034378" cy="12862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3" name="任意形状 12"/>
          <p:cNvSpPr/>
          <p:nvPr/>
        </p:nvSpPr>
        <p:spPr>
          <a:xfrm rot="12600000" flipH="1" flipV="1">
            <a:off x="10423453" y="3587665"/>
            <a:ext cx="7107131" cy="506881"/>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任意形状 13"/>
          <p:cNvSpPr/>
          <p:nvPr/>
        </p:nvSpPr>
        <p:spPr>
          <a:xfrm rot="12600000" flipH="1" flipV="1">
            <a:off x="11048587" y="989528"/>
            <a:ext cx="2774220" cy="19785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任意形状 14"/>
          <p:cNvSpPr/>
          <p:nvPr/>
        </p:nvSpPr>
        <p:spPr>
          <a:xfrm rot="12600000" flipH="1">
            <a:off x="-2921190" y="7510784"/>
            <a:ext cx="18034378" cy="12862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6" name="任意形状 15"/>
          <p:cNvSpPr/>
          <p:nvPr/>
        </p:nvSpPr>
        <p:spPr>
          <a:xfrm rot="12600000" flipH="1" flipV="1">
            <a:off x="3733394" y="6400068"/>
            <a:ext cx="2774220" cy="19785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占位符 1"/>
          <p:cNvSpPr>
            <a:spLocks noGrp="1"/>
          </p:cNvSpPr>
          <p:nvPr>
            <p:ph type="body" sz="quarter" idx="10"/>
          </p:nvPr>
        </p:nvSpPr>
        <p:spPr/>
        <p:txBody>
          <a:bodyPr/>
          <a:lstStyle/>
          <a:p>
            <a:r>
              <a:rPr kumimoji="1" lang="en-US" altLang="zh-CN" dirty="0">
                <a:solidFill>
                  <a:schemeClr val="bg1"/>
                </a:solidFill>
              </a:rPr>
              <a:t>04</a:t>
            </a:r>
            <a:r>
              <a:rPr kumimoji="1" lang="zh-CN" altLang="en-US" dirty="0">
                <a:solidFill>
                  <a:schemeClr val="bg1"/>
                </a:solidFill>
              </a:rPr>
              <a:t> 作品展示</a:t>
            </a:r>
          </a:p>
        </p:txBody>
      </p:sp>
    </p:spTree>
    <p:extLst>
      <p:ext uri="{BB962C8B-B14F-4D97-AF65-F5344CB8AC3E}">
        <p14:creationId xmlns:p14="http://schemas.microsoft.com/office/powerpoint/2010/main" val="308810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951" t="1408" r="1212" b="54163"/>
          <a:stretch/>
        </p:blipFill>
        <p:spPr>
          <a:xfrm>
            <a:off x="0" y="-1"/>
            <a:ext cx="8403771" cy="4859383"/>
          </a:xfrm>
          <a:prstGeom prst="rect">
            <a:avLst/>
          </a:prstGeom>
          <a:effectLst/>
        </p:spPr>
      </p:pic>
      <p:sp>
        <p:nvSpPr>
          <p:cNvPr id="2" name="文本占位符 1"/>
          <p:cNvSpPr>
            <a:spLocks noGrp="1"/>
          </p:cNvSpPr>
          <p:nvPr>
            <p:ph type="body" sz="quarter" idx="10"/>
          </p:nvPr>
        </p:nvSpPr>
        <p:spPr/>
        <p:txBody>
          <a:bodyPr/>
          <a:lstStyle/>
          <a:p>
            <a:r>
              <a:rPr kumimoji="1" lang="en-US" altLang="zh-CN" dirty="0">
                <a:solidFill>
                  <a:schemeClr val="bg1"/>
                </a:solidFill>
              </a:rPr>
              <a:t>04</a:t>
            </a:r>
            <a:r>
              <a:rPr kumimoji="1" lang="zh-CN" altLang="en-US" dirty="0">
                <a:solidFill>
                  <a:schemeClr val="bg1"/>
                </a:solidFill>
              </a:rPr>
              <a:t> 作品展示</a:t>
            </a:r>
          </a:p>
        </p:txBody>
      </p:sp>
      <p:sp>
        <p:nvSpPr>
          <p:cNvPr id="4" name="任意形状 3"/>
          <p:cNvSpPr/>
          <p:nvPr/>
        </p:nvSpPr>
        <p:spPr>
          <a:xfrm flipH="1" flipV="1">
            <a:off x="-127306" y="5254998"/>
            <a:ext cx="7107131" cy="506881"/>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4000">
                <a:schemeClr val="bg1">
                  <a:alpha val="0"/>
                </a:schemeClr>
              </a:gs>
              <a:gs pos="22000">
                <a:schemeClr val="accent2">
                  <a:alpha val="50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42699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 13"/>
          <p:cNvGrpSpPr/>
          <p:nvPr/>
        </p:nvGrpSpPr>
        <p:grpSpPr>
          <a:xfrm>
            <a:off x="3105740" y="4799974"/>
            <a:ext cx="3265878" cy="1406273"/>
            <a:chOff x="830157" y="3725838"/>
            <a:chExt cx="3509087" cy="2402006"/>
          </a:xfrm>
          <a:effectLst>
            <a:outerShdw blurRad="63500" sx="102000" sy="102000" algn="ctr" rotWithShape="0">
              <a:prstClr val="black">
                <a:alpha val="40000"/>
              </a:prstClr>
            </a:outerShdw>
          </a:effectLst>
        </p:grpSpPr>
        <p:grpSp>
          <p:nvGrpSpPr>
            <p:cNvPr id="15" name="组 14"/>
            <p:cNvGrpSpPr/>
            <p:nvPr/>
          </p:nvGrpSpPr>
          <p:grpSpPr>
            <a:xfrm>
              <a:off x="830157" y="3725838"/>
              <a:ext cx="3509087" cy="2402006"/>
              <a:chOff x="830157" y="3725838"/>
              <a:chExt cx="3509087" cy="2402006"/>
            </a:xfrm>
          </p:grpSpPr>
          <p:sp>
            <p:nvSpPr>
              <p:cNvPr id="18" name="矩形 17"/>
              <p:cNvSpPr/>
              <p:nvPr/>
            </p:nvSpPr>
            <p:spPr>
              <a:xfrm>
                <a:off x="830157" y="3725838"/>
                <a:ext cx="3509087" cy="24020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9" name="组 18"/>
              <p:cNvGrpSpPr/>
              <p:nvPr/>
            </p:nvGrpSpPr>
            <p:grpSpPr>
              <a:xfrm>
                <a:off x="830157" y="3725838"/>
                <a:ext cx="3509087" cy="341194"/>
                <a:chOff x="830157" y="3725838"/>
                <a:chExt cx="3509087" cy="341194"/>
              </a:xfrm>
            </p:grpSpPr>
            <p:sp>
              <p:nvSpPr>
                <p:cNvPr id="20" name="矩形 19"/>
                <p:cNvSpPr/>
                <p:nvPr/>
              </p:nvSpPr>
              <p:spPr>
                <a:xfrm>
                  <a:off x="830157" y="3725838"/>
                  <a:ext cx="3509087" cy="15870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三角形 20"/>
                <p:cNvSpPr/>
                <p:nvPr/>
              </p:nvSpPr>
              <p:spPr>
                <a:xfrm flipV="1">
                  <a:off x="1172963" y="3884545"/>
                  <a:ext cx="373181" cy="182487"/>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
          <p:nvSpPr>
            <p:cNvPr id="17" name="矩形 16"/>
            <p:cNvSpPr/>
            <p:nvPr/>
          </p:nvSpPr>
          <p:spPr>
            <a:xfrm>
              <a:off x="1646231" y="5121482"/>
              <a:ext cx="389850" cy="594072"/>
            </a:xfrm>
            <a:prstGeom prst="rect">
              <a:avLst/>
            </a:prstGeom>
            <a:noFill/>
          </p:spPr>
          <p:txBody>
            <a:bodyPr wrap="none">
              <a:spAutoFit/>
            </a:bodyPr>
            <a:lstStyle/>
            <a:p>
              <a:pPr defTabSz="1219170">
                <a:lnSpc>
                  <a:spcPct val="130000"/>
                </a:lnSpc>
                <a:defRPr/>
              </a:pPr>
              <a:r>
                <a:rPr lang="zh-CN" altLang="en-US" sz="1600" b="1" kern="0" dirty="0">
                  <a:solidFill>
                    <a:schemeClr val="bg1"/>
                  </a:solidFill>
                  <a:ea typeface="微软雅黑" charset="0"/>
                </a:rPr>
                <a:t>删</a:t>
              </a:r>
              <a:endParaRPr lang="en-US" altLang="zh-CN" sz="1600" b="1" kern="0" dirty="0">
                <a:solidFill>
                  <a:schemeClr val="bg1"/>
                </a:solidFill>
                <a:ea typeface="微软雅黑" charset="0"/>
              </a:endParaRPr>
            </a:p>
          </p:txBody>
        </p:sp>
      </p:grpSp>
      <p:grpSp>
        <p:nvGrpSpPr>
          <p:cNvPr id="23" name="组 22"/>
          <p:cNvGrpSpPr/>
          <p:nvPr/>
        </p:nvGrpSpPr>
        <p:grpSpPr>
          <a:xfrm>
            <a:off x="6371618" y="4796868"/>
            <a:ext cx="3509087" cy="1406274"/>
            <a:chOff x="830157" y="3717930"/>
            <a:chExt cx="3509087" cy="2402006"/>
          </a:xfrm>
          <a:effectLst>
            <a:outerShdw blurRad="63500" sx="102000" sy="102000" algn="ctr" rotWithShape="0">
              <a:prstClr val="black">
                <a:alpha val="40000"/>
              </a:prstClr>
            </a:outerShdw>
          </a:effectLst>
        </p:grpSpPr>
        <p:grpSp>
          <p:nvGrpSpPr>
            <p:cNvPr id="24" name="组 23"/>
            <p:cNvGrpSpPr/>
            <p:nvPr/>
          </p:nvGrpSpPr>
          <p:grpSpPr>
            <a:xfrm>
              <a:off x="830157" y="3717930"/>
              <a:ext cx="3509087" cy="2402006"/>
              <a:chOff x="830157" y="3717930"/>
              <a:chExt cx="3509087" cy="2402006"/>
            </a:xfrm>
          </p:grpSpPr>
          <p:sp>
            <p:nvSpPr>
              <p:cNvPr id="27" name="矩形 26"/>
              <p:cNvSpPr/>
              <p:nvPr/>
            </p:nvSpPr>
            <p:spPr>
              <a:xfrm>
                <a:off x="830157" y="3717930"/>
                <a:ext cx="3509087" cy="24020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8" name="组 27"/>
              <p:cNvGrpSpPr/>
              <p:nvPr/>
            </p:nvGrpSpPr>
            <p:grpSpPr>
              <a:xfrm>
                <a:off x="830157" y="3725838"/>
                <a:ext cx="3509087" cy="341194"/>
                <a:chOff x="830157" y="3725838"/>
                <a:chExt cx="3509087" cy="341194"/>
              </a:xfrm>
            </p:grpSpPr>
            <p:sp>
              <p:nvSpPr>
                <p:cNvPr id="29" name="矩形 28"/>
                <p:cNvSpPr/>
                <p:nvPr/>
              </p:nvSpPr>
              <p:spPr>
                <a:xfrm>
                  <a:off x="830157" y="3725838"/>
                  <a:ext cx="3509087" cy="1587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三角形 29"/>
                <p:cNvSpPr/>
                <p:nvPr/>
              </p:nvSpPr>
              <p:spPr>
                <a:xfrm flipV="1">
                  <a:off x="1172963" y="3884545"/>
                  <a:ext cx="373181" cy="18248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
          <p:nvSpPr>
            <p:cNvPr id="26" name="矩形 25"/>
            <p:cNvSpPr/>
            <p:nvPr/>
          </p:nvSpPr>
          <p:spPr>
            <a:xfrm>
              <a:off x="1794122" y="5121483"/>
              <a:ext cx="389850" cy="594072"/>
            </a:xfrm>
            <a:prstGeom prst="rect">
              <a:avLst/>
            </a:prstGeom>
            <a:noFill/>
          </p:spPr>
          <p:txBody>
            <a:bodyPr wrap="none">
              <a:spAutoFit/>
            </a:bodyPr>
            <a:lstStyle/>
            <a:p>
              <a:pPr defTabSz="1219170">
                <a:lnSpc>
                  <a:spcPct val="130000"/>
                </a:lnSpc>
                <a:defRPr/>
              </a:pPr>
              <a:r>
                <a:rPr lang="zh-CN" altLang="en-US" sz="1600" b="1" kern="0" dirty="0">
                  <a:solidFill>
                    <a:schemeClr val="bg1"/>
                  </a:solidFill>
                  <a:ea typeface="微软雅黑" charset="0"/>
                </a:rPr>
                <a:t>改</a:t>
              </a:r>
              <a:endParaRPr lang="en-US" altLang="zh-CN" sz="1600" b="1" kern="0" dirty="0">
                <a:solidFill>
                  <a:schemeClr val="bg1"/>
                </a:solidFill>
                <a:ea typeface="微软雅黑" charset="0"/>
              </a:endParaRPr>
            </a:p>
          </p:txBody>
        </p:sp>
      </p:grpSp>
      <p:sp>
        <p:nvSpPr>
          <p:cNvPr id="2" name="文本占位符 1"/>
          <p:cNvSpPr>
            <a:spLocks noGrp="1"/>
          </p:cNvSpPr>
          <p:nvPr>
            <p:ph type="body" sz="quarter" idx="10"/>
          </p:nvPr>
        </p:nvSpPr>
        <p:spPr/>
        <p:txBody>
          <a:bodyPr/>
          <a:lstStyle/>
          <a:p>
            <a:r>
              <a:rPr kumimoji="1" lang="en-US" altLang="zh-CN" dirty="0"/>
              <a:t>04</a:t>
            </a:r>
            <a:r>
              <a:rPr kumimoji="1" lang="zh-CN" altLang="en-US" dirty="0"/>
              <a:t> 作品展示</a:t>
            </a:r>
          </a:p>
        </p:txBody>
      </p:sp>
      <p:grpSp>
        <p:nvGrpSpPr>
          <p:cNvPr id="32" name="组 11">
            <a:extLst>
              <a:ext uri="{FF2B5EF4-FFF2-40B4-BE49-F238E27FC236}">
                <a16:creationId xmlns:a16="http://schemas.microsoft.com/office/drawing/2014/main" id="{E4DA51EC-397C-4DD8-8927-CB2AE1962B6D}"/>
              </a:ext>
            </a:extLst>
          </p:cNvPr>
          <p:cNvGrpSpPr/>
          <p:nvPr/>
        </p:nvGrpSpPr>
        <p:grpSpPr>
          <a:xfrm>
            <a:off x="1" y="4799974"/>
            <a:ext cx="3083668" cy="1406273"/>
            <a:chOff x="830157" y="3725838"/>
            <a:chExt cx="3509087" cy="2470006"/>
          </a:xfrm>
          <a:effectLst>
            <a:outerShdw blurRad="63500" sx="102000" sy="102000" algn="ctr" rotWithShape="0">
              <a:prstClr val="black">
                <a:alpha val="40000"/>
              </a:prstClr>
            </a:outerShdw>
          </a:effectLst>
        </p:grpSpPr>
        <p:grpSp>
          <p:nvGrpSpPr>
            <p:cNvPr id="33" name="组 8">
              <a:extLst>
                <a:ext uri="{FF2B5EF4-FFF2-40B4-BE49-F238E27FC236}">
                  <a16:creationId xmlns:a16="http://schemas.microsoft.com/office/drawing/2014/main" id="{8561C0EE-3DF4-4CA1-95D8-B8503D1F3B0A}"/>
                </a:ext>
              </a:extLst>
            </p:cNvPr>
            <p:cNvGrpSpPr/>
            <p:nvPr/>
          </p:nvGrpSpPr>
          <p:grpSpPr>
            <a:xfrm>
              <a:off x="830157" y="3725838"/>
              <a:ext cx="3509087" cy="2470006"/>
              <a:chOff x="830157" y="3725838"/>
              <a:chExt cx="3509087" cy="2470006"/>
            </a:xfrm>
          </p:grpSpPr>
          <p:sp>
            <p:nvSpPr>
              <p:cNvPr id="35" name="矩形 34">
                <a:extLst>
                  <a:ext uri="{FF2B5EF4-FFF2-40B4-BE49-F238E27FC236}">
                    <a16:creationId xmlns:a16="http://schemas.microsoft.com/office/drawing/2014/main" id="{DA92C60A-D6EA-4CE1-BC77-BE44F74B1249}"/>
                  </a:ext>
                </a:extLst>
              </p:cNvPr>
              <p:cNvSpPr/>
              <p:nvPr/>
            </p:nvSpPr>
            <p:spPr>
              <a:xfrm>
                <a:off x="830157" y="3793838"/>
                <a:ext cx="3509087" cy="24020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6" name="组 7">
                <a:extLst>
                  <a:ext uri="{FF2B5EF4-FFF2-40B4-BE49-F238E27FC236}">
                    <a16:creationId xmlns:a16="http://schemas.microsoft.com/office/drawing/2014/main" id="{D2CBDCF4-C1C3-4FCD-A5CA-462F1786C812}"/>
                  </a:ext>
                </a:extLst>
              </p:cNvPr>
              <p:cNvGrpSpPr/>
              <p:nvPr/>
            </p:nvGrpSpPr>
            <p:grpSpPr>
              <a:xfrm>
                <a:off x="830157" y="3725838"/>
                <a:ext cx="3509087" cy="341194"/>
                <a:chOff x="830157" y="3725838"/>
                <a:chExt cx="3509087" cy="341194"/>
              </a:xfrm>
            </p:grpSpPr>
            <p:sp>
              <p:nvSpPr>
                <p:cNvPr id="37" name="矩形 36">
                  <a:extLst>
                    <a:ext uri="{FF2B5EF4-FFF2-40B4-BE49-F238E27FC236}">
                      <a16:creationId xmlns:a16="http://schemas.microsoft.com/office/drawing/2014/main" id="{285C1276-8B87-4156-A3EF-F7DA18C84F50}"/>
                    </a:ext>
                  </a:extLst>
                </p:cNvPr>
                <p:cNvSpPr/>
                <p:nvPr/>
              </p:nvSpPr>
              <p:spPr>
                <a:xfrm>
                  <a:off x="830157" y="3725838"/>
                  <a:ext cx="3509087" cy="1587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三角形 6">
                  <a:extLst>
                    <a:ext uri="{FF2B5EF4-FFF2-40B4-BE49-F238E27FC236}">
                      <a16:creationId xmlns:a16="http://schemas.microsoft.com/office/drawing/2014/main" id="{0E40B1CB-40E1-4E7C-A6BC-298FC0770378}"/>
                    </a:ext>
                  </a:extLst>
                </p:cNvPr>
                <p:cNvSpPr/>
                <p:nvPr/>
              </p:nvSpPr>
              <p:spPr>
                <a:xfrm flipV="1">
                  <a:off x="1172963" y="3884545"/>
                  <a:ext cx="373181" cy="182487"/>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
          <p:nvSpPr>
            <p:cNvPr id="34" name="矩形 33">
              <a:extLst>
                <a:ext uri="{FF2B5EF4-FFF2-40B4-BE49-F238E27FC236}">
                  <a16:creationId xmlns:a16="http://schemas.microsoft.com/office/drawing/2014/main" id="{E0B72B94-FCE0-4D00-A9C2-CFC130F08752}"/>
                </a:ext>
              </a:extLst>
            </p:cNvPr>
            <p:cNvSpPr/>
            <p:nvPr/>
          </p:nvSpPr>
          <p:spPr>
            <a:xfrm>
              <a:off x="1680217" y="5120125"/>
              <a:ext cx="389850" cy="596034"/>
            </a:xfrm>
            <a:prstGeom prst="rect">
              <a:avLst/>
            </a:prstGeom>
            <a:noFill/>
          </p:spPr>
          <p:txBody>
            <a:bodyPr wrap="none">
              <a:spAutoFit/>
            </a:bodyPr>
            <a:lstStyle/>
            <a:p>
              <a:pPr defTabSz="1219170">
                <a:lnSpc>
                  <a:spcPct val="130000"/>
                </a:lnSpc>
                <a:defRPr/>
              </a:pPr>
              <a:r>
                <a:rPr lang="zh-CN" altLang="en-US" sz="1600" b="1" kern="0" dirty="0">
                  <a:solidFill>
                    <a:schemeClr val="bg1"/>
                  </a:solidFill>
                  <a:ea typeface="微软雅黑" charset="0"/>
                </a:rPr>
                <a:t>增</a:t>
              </a:r>
              <a:endParaRPr lang="en-US" altLang="zh-CN" sz="1600" b="1" kern="0" dirty="0">
                <a:solidFill>
                  <a:schemeClr val="bg1"/>
                </a:solidFill>
                <a:ea typeface="微软雅黑" charset="0"/>
              </a:endParaRPr>
            </a:p>
          </p:txBody>
        </p:sp>
      </p:grpSp>
      <p:sp>
        <p:nvSpPr>
          <p:cNvPr id="55" name="矩形 54">
            <a:extLst>
              <a:ext uri="{FF2B5EF4-FFF2-40B4-BE49-F238E27FC236}">
                <a16:creationId xmlns:a16="http://schemas.microsoft.com/office/drawing/2014/main" id="{B1AA0598-6F63-41F3-B7CA-D90FC443DC05}"/>
              </a:ext>
            </a:extLst>
          </p:cNvPr>
          <p:cNvSpPr/>
          <p:nvPr/>
        </p:nvSpPr>
        <p:spPr>
          <a:xfrm>
            <a:off x="8761380" y="4793763"/>
            <a:ext cx="3509087" cy="14062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矩形 55">
            <a:extLst>
              <a:ext uri="{FF2B5EF4-FFF2-40B4-BE49-F238E27FC236}">
                <a16:creationId xmlns:a16="http://schemas.microsoft.com/office/drawing/2014/main" id="{6EF18D1B-70CD-4306-A3C3-DC033C708005}"/>
              </a:ext>
            </a:extLst>
          </p:cNvPr>
          <p:cNvSpPr/>
          <p:nvPr/>
        </p:nvSpPr>
        <p:spPr>
          <a:xfrm>
            <a:off x="10426937" y="5679884"/>
            <a:ext cx="389850" cy="380489"/>
          </a:xfrm>
          <a:prstGeom prst="rect">
            <a:avLst/>
          </a:prstGeom>
          <a:noFill/>
        </p:spPr>
        <p:txBody>
          <a:bodyPr wrap="none">
            <a:spAutoFit/>
          </a:bodyPr>
          <a:lstStyle/>
          <a:p>
            <a:pPr defTabSz="1219170">
              <a:lnSpc>
                <a:spcPct val="130000"/>
              </a:lnSpc>
              <a:defRPr/>
            </a:pPr>
            <a:r>
              <a:rPr lang="zh-CN" altLang="en-US" sz="1600" b="1" kern="0" dirty="0">
                <a:solidFill>
                  <a:schemeClr val="bg1"/>
                </a:solidFill>
                <a:ea typeface="微软雅黑" charset="0"/>
              </a:rPr>
              <a:t>查</a:t>
            </a:r>
            <a:endParaRPr lang="en-US" altLang="zh-CN" sz="1600" b="1" kern="0" dirty="0">
              <a:solidFill>
                <a:schemeClr val="bg1"/>
              </a:solidFill>
              <a:ea typeface="微软雅黑" charset="0"/>
            </a:endParaRPr>
          </a:p>
        </p:txBody>
      </p:sp>
      <p:sp>
        <p:nvSpPr>
          <p:cNvPr id="64" name="矩形 63">
            <a:extLst>
              <a:ext uri="{FF2B5EF4-FFF2-40B4-BE49-F238E27FC236}">
                <a16:creationId xmlns:a16="http://schemas.microsoft.com/office/drawing/2014/main" id="{9CC03C08-8559-4F60-801A-72191D3E5AB6}"/>
              </a:ext>
            </a:extLst>
          </p:cNvPr>
          <p:cNvSpPr/>
          <p:nvPr/>
        </p:nvSpPr>
        <p:spPr>
          <a:xfrm>
            <a:off x="8761379" y="4798393"/>
            <a:ext cx="3509087" cy="9291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5" name="三角形 29">
            <a:extLst>
              <a:ext uri="{FF2B5EF4-FFF2-40B4-BE49-F238E27FC236}">
                <a16:creationId xmlns:a16="http://schemas.microsoft.com/office/drawing/2014/main" id="{8E960ECE-B2D7-4304-B507-6A51DEED0DA0}"/>
              </a:ext>
            </a:extLst>
          </p:cNvPr>
          <p:cNvSpPr/>
          <p:nvPr/>
        </p:nvSpPr>
        <p:spPr>
          <a:xfrm flipV="1">
            <a:off x="9104186" y="4897520"/>
            <a:ext cx="373181" cy="106839"/>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2124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11"/>
          <p:cNvGrpSpPr/>
          <p:nvPr/>
        </p:nvGrpSpPr>
        <p:grpSpPr>
          <a:xfrm>
            <a:off x="382286" y="4690727"/>
            <a:ext cx="5463710" cy="1533363"/>
            <a:chOff x="830157" y="3725838"/>
            <a:chExt cx="3509087" cy="2402006"/>
          </a:xfrm>
          <a:effectLst>
            <a:outerShdw blurRad="63500" sx="102000" sy="102000" algn="ctr" rotWithShape="0">
              <a:prstClr val="black">
                <a:alpha val="40000"/>
              </a:prstClr>
            </a:outerShdw>
          </a:effectLst>
        </p:grpSpPr>
        <p:grpSp>
          <p:nvGrpSpPr>
            <p:cNvPr id="4" name="组 8"/>
            <p:cNvGrpSpPr/>
            <p:nvPr/>
          </p:nvGrpSpPr>
          <p:grpSpPr>
            <a:xfrm>
              <a:off x="830157" y="3725838"/>
              <a:ext cx="3509087" cy="2402006"/>
              <a:chOff x="830157" y="3725838"/>
              <a:chExt cx="3509087" cy="2402006"/>
            </a:xfrm>
          </p:grpSpPr>
          <p:sp>
            <p:nvSpPr>
              <p:cNvPr id="6" name="矩形 5"/>
              <p:cNvSpPr/>
              <p:nvPr/>
            </p:nvSpPr>
            <p:spPr>
              <a:xfrm>
                <a:off x="830157" y="3725838"/>
                <a:ext cx="3509087" cy="24020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7"/>
              <p:cNvGrpSpPr/>
              <p:nvPr/>
            </p:nvGrpSpPr>
            <p:grpSpPr>
              <a:xfrm>
                <a:off x="830157" y="3725838"/>
                <a:ext cx="3509087" cy="341194"/>
                <a:chOff x="830157" y="3725838"/>
                <a:chExt cx="3509087" cy="341194"/>
              </a:xfrm>
            </p:grpSpPr>
            <p:sp>
              <p:nvSpPr>
                <p:cNvPr id="8" name="矩形 7"/>
                <p:cNvSpPr/>
                <p:nvPr/>
              </p:nvSpPr>
              <p:spPr>
                <a:xfrm>
                  <a:off x="830157" y="3725838"/>
                  <a:ext cx="3509087" cy="1587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三角形 6"/>
                <p:cNvSpPr/>
                <p:nvPr/>
              </p:nvSpPr>
              <p:spPr>
                <a:xfrm flipV="1">
                  <a:off x="1172963" y="3884545"/>
                  <a:ext cx="373181" cy="182487"/>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
          <p:nvSpPr>
            <p:cNvPr id="5" name="矩形 4"/>
            <p:cNvSpPr/>
            <p:nvPr/>
          </p:nvSpPr>
          <p:spPr>
            <a:xfrm>
              <a:off x="1680217" y="5120125"/>
              <a:ext cx="1415772" cy="412421"/>
            </a:xfrm>
            <a:prstGeom prst="rect">
              <a:avLst/>
            </a:prstGeom>
            <a:noFill/>
          </p:spPr>
          <p:txBody>
            <a:bodyPr wrap="none">
              <a:spAutoFit/>
            </a:bodyPr>
            <a:lstStyle/>
            <a:p>
              <a:pPr defTabSz="1219170">
                <a:lnSpc>
                  <a:spcPct val="130000"/>
                </a:lnSpc>
                <a:defRPr/>
              </a:pPr>
              <a:r>
                <a:rPr lang="zh-CN" altLang="en-US" sz="1600" b="1" kern="0" dirty="0">
                  <a:solidFill>
                    <a:schemeClr val="bg1"/>
                  </a:solidFill>
                  <a:ea typeface="微软雅黑" charset="0"/>
                </a:rPr>
                <a:t>修改员工信息</a:t>
              </a:r>
              <a:endParaRPr lang="en-US" altLang="zh-CN" sz="1600" b="1" kern="0" dirty="0">
                <a:solidFill>
                  <a:schemeClr val="bg1"/>
                </a:solidFill>
                <a:ea typeface="微软雅黑" charset="0"/>
              </a:endParaRPr>
            </a:p>
          </p:txBody>
        </p:sp>
      </p:grpSp>
      <p:grpSp>
        <p:nvGrpSpPr>
          <p:cNvPr id="17" name="组 13"/>
          <p:cNvGrpSpPr/>
          <p:nvPr/>
        </p:nvGrpSpPr>
        <p:grpSpPr>
          <a:xfrm>
            <a:off x="6298248" y="493160"/>
            <a:ext cx="5671145" cy="1538428"/>
            <a:chOff x="830157" y="3725838"/>
            <a:chExt cx="3509087" cy="2402006"/>
          </a:xfrm>
          <a:effectLst>
            <a:outerShdw blurRad="63500" sx="102000" sy="102000" algn="ctr" rotWithShape="0">
              <a:prstClr val="black">
                <a:alpha val="40000"/>
              </a:prstClr>
            </a:outerShdw>
          </a:effectLst>
        </p:grpSpPr>
        <p:grpSp>
          <p:nvGrpSpPr>
            <p:cNvPr id="18" name="组 14"/>
            <p:cNvGrpSpPr/>
            <p:nvPr/>
          </p:nvGrpSpPr>
          <p:grpSpPr>
            <a:xfrm>
              <a:off x="830157" y="3725838"/>
              <a:ext cx="3509087" cy="2402006"/>
              <a:chOff x="830157" y="3725838"/>
              <a:chExt cx="3509087" cy="2402006"/>
            </a:xfrm>
          </p:grpSpPr>
          <p:sp>
            <p:nvSpPr>
              <p:cNvPr id="20" name="矩形 19"/>
              <p:cNvSpPr/>
              <p:nvPr/>
            </p:nvSpPr>
            <p:spPr>
              <a:xfrm>
                <a:off x="830157" y="3725838"/>
                <a:ext cx="3509087" cy="24020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1" name="组 18"/>
              <p:cNvGrpSpPr/>
              <p:nvPr/>
            </p:nvGrpSpPr>
            <p:grpSpPr>
              <a:xfrm>
                <a:off x="830157" y="3725838"/>
                <a:ext cx="3509087" cy="341194"/>
                <a:chOff x="830157" y="3725838"/>
                <a:chExt cx="3509087" cy="341194"/>
              </a:xfrm>
            </p:grpSpPr>
            <p:sp>
              <p:nvSpPr>
                <p:cNvPr id="22" name="矩形 21"/>
                <p:cNvSpPr/>
                <p:nvPr/>
              </p:nvSpPr>
              <p:spPr>
                <a:xfrm>
                  <a:off x="830157" y="3725838"/>
                  <a:ext cx="3509087" cy="15870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三角形 20"/>
                <p:cNvSpPr/>
                <p:nvPr/>
              </p:nvSpPr>
              <p:spPr>
                <a:xfrm flipV="1">
                  <a:off x="1172963" y="3884545"/>
                  <a:ext cx="373181" cy="182487"/>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
          <p:nvSpPr>
            <p:cNvPr id="19" name="矩形 18"/>
            <p:cNvSpPr/>
            <p:nvPr/>
          </p:nvSpPr>
          <p:spPr>
            <a:xfrm>
              <a:off x="1646231" y="5121482"/>
              <a:ext cx="1415772" cy="412421"/>
            </a:xfrm>
            <a:prstGeom prst="rect">
              <a:avLst/>
            </a:prstGeom>
            <a:noFill/>
          </p:spPr>
          <p:txBody>
            <a:bodyPr wrap="none">
              <a:spAutoFit/>
            </a:bodyPr>
            <a:lstStyle/>
            <a:p>
              <a:pPr defTabSz="1219170">
                <a:lnSpc>
                  <a:spcPct val="130000"/>
                </a:lnSpc>
                <a:defRPr/>
              </a:pPr>
              <a:r>
                <a:rPr lang="zh-CN" altLang="en-US" sz="1600" b="1" kern="0" dirty="0">
                  <a:solidFill>
                    <a:schemeClr val="bg1"/>
                  </a:solidFill>
                  <a:ea typeface="微软雅黑" charset="0"/>
                </a:rPr>
                <a:t>添加员工信息</a:t>
              </a:r>
              <a:endParaRPr lang="en-US" altLang="zh-CN" sz="1600" b="1" kern="0" dirty="0">
                <a:solidFill>
                  <a:schemeClr val="bg1"/>
                </a:solidFill>
                <a:ea typeface="微软雅黑" charset="0"/>
              </a:endParaRPr>
            </a:p>
          </p:txBody>
        </p:sp>
      </p:gr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85" y="395615"/>
            <a:ext cx="5566452" cy="4139426"/>
          </a:xfrm>
          <a:prstGeom prst="rect">
            <a:avLst/>
          </a:prstGeom>
        </p:spPr>
      </p:pic>
      <p:sp>
        <p:nvSpPr>
          <p:cNvPr id="2" name="文本占位符 1"/>
          <p:cNvSpPr>
            <a:spLocks noGrp="1"/>
          </p:cNvSpPr>
          <p:nvPr>
            <p:ph type="body" sz="quarter" idx="10"/>
          </p:nvPr>
        </p:nvSpPr>
        <p:spPr/>
        <p:txBody>
          <a:bodyPr/>
          <a:lstStyle/>
          <a:p>
            <a:r>
              <a:rPr lang="zh-CN" altLang="en-US" dirty="0"/>
              <a:t>服务器端</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8248" y="2330656"/>
            <a:ext cx="5671145" cy="4018570"/>
          </a:xfrm>
          <a:prstGeom prst="rect">
            <a:avLst/>
          </a:prstGeom>
        </p:spPr>
      </p:pic>
    </p:spTree>
    <p:extLst>
      <p:ext uri="{BB962C8B-B14F-4D97-AF65-F5344CB8AC3E}">
        <p14:creationId xmlns:p14="http://schemas.microsoft.com/office/powerpoint/2010/main" val="2943995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 </a:t>
            </a:r>
            <a:endParaRPr lang="zh-CN" altLang="en-US" dirty="0"/>
          </a:p>
        </p:txBody>
      </p:sp>
      <p:grpSp>
        <p:nvGrpSpPr>
          <p:cNvPr id="4" name="组 23"/>
          <p:cNvGrpSpPr/>
          <p:nvPr/>
        </p:nvGrpSpPr>
        <p:grpSpPr>
          <a:xfrm rot="16200000">
            <a:off x="8978949" y="1567958"/>
            <a:ext cx="4111317" cy="1764150"/>
            <a:chOff x="804612" y="3725837"/>
            <a:chExt cx="3534632" cy="2402006"/>
          </a:xfrm>
        </p:grpSpPr>
        <p:sp>
          <p:nvSpPr>
            <p:cNvPr id="6" name="矩形 5"/>
            <p:cNvSpPr/>
            <p:nvPr/>
          </p:nvSpPr>
          <p:spPr>
            <a:xfrm>
              <a:off x="804612" y="3725837"/>
              <a:ext cx="3509087" cy="24020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7" name="组 27"/>
            <p:cNvGrpSpPr/>
            <p:nvPr/>
          </p:nvGrpSpPr>
          <p:grpSpPr>
            <a:xfrm>
              <a:off x="830157" y="3725838"/>
              <a:ext cx="3509087" cy="341194"/>
              <a:chOff x="830157" y="3725838"/>
              <a:chExt cx="3509087" cy="341194"/>
            </a:xfrm>
          </p:grpSpPr>
          <p:sp>
            <p:nvSpPr>
              <p:cNvPr id="8" name="矩形 7"/>
              <p:cNvSpPr/>
              <p:nvPr/>
            </p:nvSpPr>
            <p:spPr>
              <a:xfrm>
                <a:off x="830157" y="3725838"/>
                <a:ext cx="3509087" cy="1587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三角形 29"/>
              <p:cNvSpPr/>
              <p:nvPr/>
            </p:nvSpPr>
            <p:spPr>
              <a:xfrm flipV="1">
                <a:off x="1172963" y="3884545"/>
                <a:ext cx="373181" cy="18248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
        <p:nvSpPr>
          <p:cNvPr id="11" name="文本框 10"/>
          <p:cNvSpPr txBox="1"/>
          <p:nvPr/>
        </p:nvSpPr>
        <p:spPr>
          <a:xfrm>
            <a:off x="10763794" y="754147"/>
            <a:ext cx="844303" cy="3046988"/>
          </a:xfrm>
          <a:prstGeom prst="rect">
            <a:avLst/>
          </a:prstGeom>
          <a:noFill/>
        </p:spPr>
        <p:txBody>
          <a:bodyPr wrap="square" rtlCol="0">
            <a:spAutoFit/>
          </a:bodyPr>
          <a:lstStyle/>
          <a:p>
            <a:r>
              <a:rPr lang="zh-CN" altLang="en-US" sz="3200" dirty="0">
                <a:solidFill>
                  <a:schemeClr val="bg1">
                    <a:lumMod val="75000"/>
                  </a:schemeClr>
                </a:solidFill>
              </a:rPr>
              <a:t>删</a:t>
            </a:r>
            <a:endParaRPr lang="en-US" altLang="zh-CN" sz="3200" dirty="0">
              <a:solidFill>
                <a:schemeClr val="bg1">
                  <a:lumMod val="75000"/>
                </a:schemeClr>
              </a:solidFill>
            </a:endParaRPr>
          </a:p>
          <a:p>
            <a:r>
              <a:rPr lang="zh-CN" altLang="en-US" sz="3200" dirty="0">
                <a:solidFill>
                  <a:schemeClr val="bg1">
                    <a:lumMod val="75000"/>
                  </a:schemeClr>
                </a:solidFill>
              </a:rPr>
              <a:t>除</a:t>
            </a:r>
            <a:endParaRPr lang="en-US" altLang="zh-CN" sz="3200" dirty="0">
              <a:solidFill>
                <a:schemeClr val="bg1">
                  <a:lumMod val="75000"/>
                </a:schemeClr>
              </a:solidFill>
            </a:endParaRPr>
          </a:p>
          <a:p>
            <a:r>
              <a:rPr lang="zh-CN" altLang="en-US" sz="3200" dirty="0">
                <a:solidFill>
                  <a:schemeClr val="bg1">
                    <a:lumMod val="75000"/>
                  </a:schemeClr>
                </a:solidFill>
              </a:rPr>
              <a:t>员</a:t>
            </a:r>
            <a:endParaRPr lang="en-US" altLang="zh-CN" sz="3200" dirty="0">
              <a:solidFill>
                <a:schemeClr val="bg1">
                  <a:lumMod val="75000"/>
                </a:schemeClr>
              </a:solidFill>
            </a:endParaRPr>
          </a:p>
          <a:p>
            <a:r>
              <a:rPr lang="zh-CN" altLang="en-US" sz="3200" dirty="0">
                <a:solidFill>
                  <a:schemeClr val="bg1">
                    <a:lumMod val="75000"/>
                  </a:schemeClr>
                </a:solidFill>
              </a:rPr>
              <a:t>工</a:t>
            </a:r>
            <a:endParaRPr lang="en-US" altLang="zh-CN" sz="3200" dirty="0">
              <a:solidFill>
                <a:schemeClr val="bg1">
                  <a:lumMod val="75000"/>
                </a:schemeClr>
              </a:solidFill>
            </a:endParaRPr>
          </a:p>
          <a:p>
            <a:r>
              <a:rPr lang="zh-CN" altLang="en-US" sz="3200" dirty="0">
                <a:solidFill>
                  <a:schemeClr val="bg1">
                    <a:lumMod val="75000"/>
                  </a:schemeClr>
                </a:solidFill>
              </a:rPr>
              <a:t>信</a:t>
            </a:r>
            <a:endParaRPr lang="en-US" altLang="zh-CN" sz="3200" dirty="0">
              <a:solidFill>
                <a:schemeClr val="bg1">
                  <a:lumMod val="75000"/>
                </a:schemeClr>
              </a:solidFill>
            </a:endParaRPr>
          </a:p>
          <a:p>
            <a:r>
              <a:rPr lang="zh-CN" altLang="en-US" sz="3200" dirty="0">
                <a:solidFill>
                  <a:schemeClr val="bg1">
                    <a:lumMod val="75000"/>
                  </a:schemeClr>
                </a:solidFill>
              </a:rPr>
              <a:t>息</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32" y="395615"/>
            <a:ext cx="8949617" cy="5034160"/>
          </a:xfrm>
          <a:prstGeom prst="rect">
            <a:avLst/>
          </a:prstGeom>
        </p:spPr>
      </p:pic>
    </p:spTree>
    <p:extLst>
      <p:ext uri="{BB962C8B-B14F-4D97-AF65-F5344CB8AC3E}">
        <p14:creationId xmlns:p14="http://schemas.microsoft.com/office/powerpoint/2010/main" val="2577203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0042" y="1851645"/>
            <a:ext cx="2771914" cy="3154710"/>
          </a:xfrm>
          <a:prstGeom prst="rect">
            <a:avLst/>
          </a:prstGeom>
          <a:noFill/>
        </p:spPr>
        <p:txBody>
          <a:bodyPr wrap="none" rtlCol="0" anchor="ctr">
            <a:spAutoFit/>
          </a:bodyPr>
          <a:lstStyle/>
          <a:p>
            <a:pPr algn="ctr"/>
            <a:r>
              <a:rPr kumimoji="1" lang="en-US" altLang="zh-CN" sz="19900" b="1" dirty="0">
                <a:solidFill>
                  <a:schemeClr val="accent1"/>
                </a:solidFill>
                <a:latin typeface="Calibri"/>
                <a:ea typeface="宋体"/>
              </a:rPr>
              <a:t>05</a:t>
            </a:r>
            <a:endParaRPr kumimoji="1" lang="zh-CN" altLang="en-US" sz="19900" b="1" dirty="0">
              <a:solidFill>
                <a:schemeClr val="accent1"/>
              </a:solidFill>
              <a:latin typeface="Calibri"/>
              <a:ea typeface="宋体"/>
            </a:endParaRPr>
          </a:p>
        </p:txBody>
      </p:sp>
      <p:sp>
        <p:nvSpPr>
          <p:cNvPr id="4" name="矩形 3"/>
          <p:cNvSpPr/>
          <p:nvPr/>
        </p:nvSpPr>
        <p:spPr>
          <a:xfrm>
            <a:off x="7481956" y="2890391"/>
            <a:ext cx="3468468" cy="1077218"/>
          </a:xfrm>
          <a:prstGeom prst="rect">
            <a:avLst/>
          </a:prstGeom>
        </p:spPr>
        <p:txBody>
          <a:bodyPr wrap="square" anchor="ctr">
            <a:spAutoFit/>
          </a:bodyPr>
          <a:lstStyle/>
          <a:p>
            <a:r>
              <a:rPr lang="zh-CN" altLang="en-US" sz="3600" b="1" dirty="0">
                <a:solidFill>
                  <a:schemeClr val="accent1"/>
                </a:solidFill>
                <a:latin typeface="微软雅黑"/>
                <a:ea typeface="微软雅黑"/>
                <a:cs typeface="微软雅黑"/>
              </a:rPr>
              <a:t>总结回顾</a:t>
            </a:r>
          </a:p>
          <a:p>
            <a:r>
              <a:rPr lang="en-US" altLang="zh-CN" sz="2800" dirty="0">
                <a:solidFill>
                  <a:schemeClr val="tx1">
                    <a:lumMod val="75000"/>
                    <a:lumOff val="25000"/>
                  </a:schemeClr>
                </a:solidFill>
                <a:latin typeface="Calibri"/>
                <a:ea typeface="宋体"/>
              </a:rPr>
              <a:t>SUMMERY</a:t>
            </a:r>
            <a:endParaRPr kumimoji="1" lang="zh-CN" altLang="en-US" sz="2800" dirty="0">
              <a:solidFill>
                <a:schemeClr val="tx1">
                  <a:lumMod val="75000"/>
                  <a:lumOff val="25000"/>
                </a:schemeClr>
              </a:solidFill>
              <a:latin typeface="Calibri"/>
              <a:ea typeface="宋体"/>
            </a:endParaRPr>
          </a:p>
        </p:txBody>
      </p:sp>
    </p:spTree>
    <p:extLst>
      <p:ext uri="{BB962C8B-B14F-4D97-AF65-F5344CB8AC3E}">
        <p14:creationId xmlns:p14="http://schemas.microsoft.com/office/powerpoint/2010/main" val="10217848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05</a:t>
            </a:r>
            <a:r>
              <a:rPr kumimoji="1" lang="zh-CN" altLang="en-US" dirty="0"/>
              <a:t> 总结回顾</a:t>
            </a:r>
          </a:p>
        </p:txBody>
      </p:sp>
      <p:graphicFrame>
        <p:nvGraphicFramePr>
          <p:cNvPr id="3" name="图表 2"/>
          <p:cNvGraphicFramePr/>
          <p:nvPr>
            <p:extLst>
              <p:ext uri="{D42A27DB-BD31-4B8C-83A1-F6EECF244321}">
                <p14:modId xmlns:p14="http://schemas.microsoft.com/office/powerpoint/2010/main" val="1434895504"/>
              </p:ext>
            </p:extLst>
          </p:nvPr>
        </p:nvGraphicFramePr>
        <p:xfrm>
          <a:off x="0" y="4922196"/>
          <a:ext cx="12192000" cy="2120629"/>
        </p:xfrm>
        <a:graphic>
          <a:graphicData uri="http://schemas.openxmlformats.org/drawingml/2006/chart">
            <c:chart xmlns:c="http://schemas.openxmlformats.org/drawingml/2006/chart" xmlns:r="http://schemas.openxmlformats.org/officeDocument/2006/relationships" r:id="rId2"/>
          </a:graphicData>
        </a:graphic>
      </p:graphicFrame>
      <p:grpSp>
        <p:nvGrpSpPr>
          <p:cNvPr id="10" name="组 9"/>
          <p:cNvGrpSpPr/>
          <p:nvPr/>
        </p:nvGrpSpPr>
        <p:grpSpPr>
          <a:xfrm>
            <a:off x="1344995" y="925184"/>
            <a:ext cx="8800487" cy="2218157"/>
            <a:chOff x="441968" y="1818052"/>
            <a:chExt cx="1317035" cy="2218157"/>
          </a:xfrm>
        </p:grpSpPr>
        <p:sp>
          <p:nvSpPr>
            <p:cNvPr id="14" name="矩形 13"/>
            <p:cNvSpPr/>
            <p:nvPr/>
          </p:nvSpPr>
          <p:spPr>
            <a:xfrm>
              <a:off x="486692" y="1819256"/>
              <a:ext cx="1272311" cy="416461"/>
            </a:xfrm>
            <a:prstGeom prst="rect">
              <a:avLst/>
            </a:prstGeom>
          </p:spPr>
          <p:txBody>
            <a:bodyPr wrap="square">
              <a:spAutoFit/>
            </a:bodyPr>
            <a:lstStyle/>
            <a:p>
              <a:pPr defTabSz="1219170">
                <a:lnSpc>
                  <a:spcPct val="130000"/>
                </a:lnSpc>
                <a:defRPr/>
              </a:pPr>
              <a:r>
                <a:rPr lang="zh-CN" altLang="en-US" b="1" kern="0" dirty="0">
                  <a:solidFill>
                    <a:schemeClr val="tx1">
                      <a:lumMod val="75000"/>
                      <a:lumOff val="25000"/>
                    </a:schemeClr>
                  </a:solidFill>
                  <a:ea typeface="微软雅黑" charset="0"/>
                </a:rPr>
                <a:t>每个人写一段话，自己做课设的心得，收获</a:t>
              </a:r>
              <a:endParaRPr lang="en-US" altLang="zh-CN" b="1" kern="0" dirty="0">
                <a:solidFill>
                  <a:schemeClr val="tx1">
                    <a:lumMod val="75000"/>
                    <a:lumOff val="25000"/>
                  </a:schemeClr>
                </a:solidFill>
                <a:ea typeface="微软雅黑" charset="0"/>
              </a:endParaRPr>
            </a:p>
          </p:txBody>
        </p:sp>
        <p:sp>
          <p:nvSpPr>
            <p:cNvPr id="12" name="矩形 11"/>
            <p:cNvSpPr/>
            <p:nvPr/>
          </p:nvSpPr>
          <p:spPr>
            <a:xfrm>
              <a:off x="441968" y="1818052"/>
              <a:ext cx="28092" cy="22181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75000"/>
                    <a:lumOff val="25000"/>
                  </a:schemeClr>
                </a:solidFill>
              </a:endParaRPr>
            </a:p>
          </p:txBody>
        </p:sp>
      </p:grpSp>
    </p:spTree>
    <p:extLst>
      <p:ext uri="{BB962C8B-B14F-4D97-AF65-F5344CB8AC3E}">
        <p14:creationId xmlns:p14="http://schemas.microsoft.com/office/powerpoint/2010/main" val="96906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002" y="1966696"/>
            <a:ext cx="3262432" cy="830997"/>
          </a:xfrm>
          <a:prstGeom prst="rect">
            <a:avLst/>
          </a:prstGeom>
          <a:noFill/>
        </p:spPr>
        <p:txBody>
          <a:bodyPr wrap="none" rtlCol="0">
            <a:spAutoFit/>
          </a:bodyPr>
          <a:lstStyle/>
          <a:p>
            <a:r>
              <a:rPr kumimoji="1" lang="zh-CN" altLang="en-US" sz="4800" b="1" dirty="0">
                <a:solidFill>
                  <a:schemeClr val="accent1"/>
                </a:solidFill>
                <a:latin typeface="Microsoft YaHei" charset="0"/>
                <a:ea typeface="Microsoft YaHei" charset="0"/>
                <a:cs typeface="Microsoft YaHei" charset="0"/>
              </a:rPr>
              <a:t>感谢聆听！</a:t>
            </a:r>
          </a:p>
        </p:txBody>
      </p:sp>
      <p:sp>
        <p:nvSpPr>
          <p:cNvPr id="3" name="文本框 2"/>
          <p:cNvSpPr txBox="1"/>
          <p:nvPr/>
        </p:nvSpPr>
        <p:spPr>
          <a:xfrm>
            <a:off x="866002" y="2899293"/>
            <a:ext cx="5773183" cy="1107996"/>
          </a:xfrm>
          <a:prstGeom prst="rect">
            <a:avLst/>
          </a:prstGeom>
          <a:solidFill>
            <a:schemeClr val="accent1"/>
          </a:solidFill>
        </p:spPr>
        <p:txBody>
          <a:bodyPr wrap="none" rtlCol="0">
            <a:spAutoFit/>
          </a:bodyPr>
          <a:lstStyle/>
          <a:p>
            <a:r>
              <a:rPr kumimoji="1" lang="en-US" altLang="zh-CN" sz="6600" b="1" dirty="0">
                <a:solidFill>
                  <a:schemeClr val="bg1"/>
                </a:solidFill>
                <a:latin typeface="Microsoft YaHei" charset="0"/>
                <a:ea typeface="Microsoft YaHei" charset="0"/>
                <a:cs typeface="Microsoft YaHei" charset="0"/>
              </a:rPr>
              <a:t>THANK</a:t>
            </a:r>
            <a:r>
              <a:rPr kumimoji="1" lang="zh-CN" altLang="en-US" sz="6600" b="1" dirty="0">
                <a:solidFill>
                  <a:schemeClr val="bg1"/>
                </a:solidFill>
                <a:latin typeface="Microsoft YaHei" charset="0"/>
                <a:ea typeface="Microsoft YaHei" charset="0"/>
                <a:cs typeface="Microsoft YaHei" charset="0"/>
              </a:rPr>
              <a:t> </a:t>
            </a:r>
            <a:r>
              <a:rPr kumimoji="1" lang="en-US" altLang="zh-CN" sz="6600" b="1" dirty="0">
                <a:solidFill>
                  <a:schemeClr val="bg1"/>
                </a:solidFill>
                <a:latin typeface="Microsoft YaHei" charset="0"/>
                <a:ea typeface="Microsoft YaHei" charset="0"/>
                <a:cs typeface="Microsoft YaHei" charset="0"/>
              </a:rPr>
              <a:t>YOU!</a:t>
            </a:r>
            <a:endParaRPr kumimoji="1" lang="zh-CN" altLang="en-US" sz="6600" b="1" dirty="0">
              <a:solidFill>
                <a:schemeClr val="bg1"/>
              </a:solidFill>
              <a:latin typeface="Microsoft YaHei" charset="0"/>
              <a:ea typeface="Microsoft YaHei" charset="0"/>
              <a:cs typeface="Microsoft YaHei" charset="0"/>
            </a:endParaRPr>
          </a:p>
        </p:txBody>
      </p:sp>
      <p:sp>
        <p:nvSpPr>
          <p:cNvPr id="4" name="文本框 3"/>
          <p:cNvSpPr txBox="1"/>
          <p:nvPr/>
        </p:nvSpPr>
        <p:spPr>
          <a:xfrm>
            <a:off x="866002" y="4108889"/>
            <a:ext cx="3775393" cy="523220"/>
          </a:xfrm>
          <a:prstGeom prst="rect">
            <a:avLst/>
          </a:prstGeom>
          <a:noFill/>
        </p:spPr>
        <p:txBody>
          <a:bodyPr wrap="none" rtlCol="0">
            <a:spAutoFit/>
          </a:bodyPr>
          <a:lstStyle/>
          <a:p>
            <a:r>
              <a:rPr kumimoji="1" lang="en-US" altLang="zh-CN" sz="2800" b="1" dirty="0">
                <a:solidFill>
                  <a:schemeClr val="accent1"/>
                </a:solidFill>
                <a:latin typeface="Microsoft YaHei" charset="0"/>
                <a:ea typeface="Microsoft YaHei" charset="0"/>
                <a:cs typeface="Microsoft YaHei" charset="0"/>
              </a:rPr>
              <a:t>《</a:t>
            </a:r>
            <a:r>
              <a:rPr kumimoji="1" lang="zh-CN" altLang="en-US" sz="2800" b="1" dirty="0">
                <a:solidFill>
                  <a:schemeClr val="accent1"/>
                </a:solidFill>
                <a:latin typeface="Microsoft YaHei" charset="0"/>
                <a:ea typeface="Microsoft YaHei" charset="0"/>
                <a:cs typeface="Microsoft YaHei" charset="0"/>
              </a:rPr>
              <a:t>员工信息管理系统</a:t>
            </a:r>
            <a:r>
              <a:rPr kumimoji="1" lang="en-US" altLang="zh-CN" sz="2800" b="1" dirty="0">
                <a:solidFill>
                  <a:schemeClr val="accent1"/>
                </a:solidFill>
                <a:latin typeface="Microsoft YaHei" charset="0"/>
                <a:ea typeface="Microsoft YaHei" charset="0"/>
                <a:cs typeface="Microsoft YaHei" charset="0"/>
              </a:rPr>
              <a:t>》</a:t>
            </a:r>
            <a:endParaRPr kumimoji="1" lang="zh-CN" altLang="en-US" sz="2800" b="1" dirty="0">
              <a:solidFill>
                <a:schemeClr val="accent2"/>
              </a:solidFill>
              <a:latin typeface="Microsoft YaHei" charset="0"/>
              <a:ea typeface="Microsoft YaHei" charset="0"/>
              <a:cs typeface="Microsoft YaHei" charset="0"/>
            </a:endParaRPr>
          </a:p>
        </p:txBody>
      </p:sp>
      <p:sp>
        <p:nvSpPr>
          <p:cNvPr id="5" name="文本框 8"/>
          <p:cNvSpPr txBox="1"/>
          <p:nvPr/>
        </p:nvSpPr>
        <p:spPr>
          <a:xfrm>
            <a:off x="866002" y="4849824"/>
            <a:ext cx="3294202"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charset="2"/>
              <a:buChar char="n"/>
            </a:pPr>
            <a:r>
              <a:rPr lang="zh-CN" altLang="en-US" sz="1600" b="1" dirty="0">
                <a:solidFill>
                  <a:schemeClr val="tx1">
                    <a:lumMod val="50000"/>
                    <a:lumOff val="50000"/>
                  </a:schemeClr>
                </a:solidFill>
                <a:latin typeface="微软雅黑" charset="0"/>
                <a:ea typeface="微软雅黑" charset="0"/>
              </a:rPr>
              <a:t>小组名称：</a:t>
            </a:r>
            <a:r>
              <a:rPr lang="en-US" altLang="zh-CN" sz="1600" b="1" dirty="0">
                <a:solidFill>
                  <a:schemeClr val="tx1">
                    <a:lumMod val="50000"/>
                    <a:lumOff val="50000"/>
                  </a:schemeClr>
                </a:solidFill>
                <a:latin typeface="微软雅黑" charset="0"/>
                <a:ea typeface="微软雅黑" charset="0"/>
              </a:rPr>
              <a:t>8084</a:t>
            </a:r>
          </a:p>
          <a:p>
            <a:pPr marL="285750" indent="-285750">
              <a:lnSpc>
                <a:spcPct val="150000"/>
              </a:lnSpc>
              <a:buFont typeface="Wingdings" charset="2"/>
              <a:buChar char="n"/>
            </a:pPr>
            <a:r>
              <a:rPr lang="zh-CN" altLang="en-US" sz="1600" b="1" dirty="0">
                <a:solidFill>
                  <a:schemeClr val="tx1">
                    <a:lumMod val="50000"/>
                    <a:lumOff val="50000"/>
                  </a:schemeClr>
                </a:solidFill>
                <a:latin typeface="微软雅黑" charset="0"/>
                <a:ea typeface="微软雅黑" charset="0"/>
              </a:rPr>
              <a:t>指导老师：</a:t>
            </a:r>
            <a:r>
              <a:rPr lang="en-US" altLang="zh-CN" sz="1600" b="1" dirty="0">
                <a:solidFill>
                  <a:schemeClr val="tx1">
                    <a:lumMod val="50000"/>
                    <a:lumOff val="50000"/>
                  </a:schemeClr>
                </a:solidFill>
                <a:latin typeface="微软雅黑" charset="0"/>
                <a:ea typeface="微软雅黑" charset="0"/>
              </a:rPr>
              <a:t>Tony</a:t>
            </a:r>
          </a:p>
          <a:p>
            <a:pPr marL="285750" indent="-285750">
              <a:lnSpc>
                <a:spcPct val="150000"/>
              </a:lnSpc>
              <a:buFont typeface="Wingdings" charset="2"/>
              <a:buChar char="n"/>
            </a:pPr>
            <a:r>
              <a:rPr lang="zh-CN" altLang="en-US" sz="1600" b="1" dirty="0">
                <a:solidFill>
                  <a:schemeClr val="tx1">
                    <a:lumMod val="50000"/>
                    <a:lumOff val="50000"/>
                  </a:schemeClr>
                </a:solidFill>
                <a:latin typeface="微软雅黑" charset="0"/>
                <a:ea typeface="微软雅黑" charset="0"/>
              </a:rPr>
              <a:t>报告人：程曦</a:t>
            </a:r>
          </a:p>
        </p:txBody>
      </p:sp>
    </p:spTree>
    <p:extLst>
      <p:ext uri="{BB962C8B-B14F-4D97-AF65-F5344CB8AC3E}">
        <p14:creationId xmlns:p14="http://schemas.microsoft.com/office/powerpoint/2010/main" val="17304411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88122" y="1851645"/>
            <a:ext cx="2771914" cy="3154710"/>
          </a:xfrm>
          <a:prstGeom prst="rect">
            <a:avLst/>
          </a:prstGeom>
          <a:noFill/>
        </p:spPr>
        <p:txBody>
          <a:bodyPr wrap="none" rtlCol="0" anchor="ctr">
            <a:spAutoFit/>
          </a:bodyPr>
          <a:lstStyle/>
          <a:p>
            <a:pPr algn="ctr"/>
            <a:r>
              <a:rPr kumimoji="1" lang="en-US" altLang="zh-CN" sz="19900" b="1" dirty="0">
                <a:solidFill>
                  <a:schemeClr val="accent1"/>
                </a:solidFill>
                <a:latin typeface="Calibri"/>
                <a:ea typeface="宋体"/>
              </a:rPr>
              <a:t>01</a:t>
            </a:r>
            <a:endParaRPr kumimoji="1" lang="zh-CN" altLang="en-US" sz="19900" b="1" dirty="0">
              <a:solidFill>
                <a:schemeClr val="accent1"/>
              </a:solidFill>
              <a:latin typeface="Calibri"/>
              <a:ea typeface="宋体"/>
            </a:endParaRPr>
          </a:p>
        </p:txBody>
      </p:sp>
      <p:sp>
        <p:nvSpPr>
          <p:cNvPr id="3" name="矩形 2"/>
          <p:cNvSpPr/>
          <p:nvPr/>
        </p:nvSpPr>
        <p:spPr>
          <a:xfrm>
            <a:off x="7281659" y="2890391"/>
            <a:ext cx="3468468" cy="1077218"/>
          </a:xfrm>
          <a:prstGeom prst="rect">
            <a:avLst/>
          </a:prstGeom>
        </p:spPr>
        <p:txBody>
          <a:bodyPr wrap="square" anchor="ctr">
            <a:spAutoFit/>
          </a:bodyPr>
          <a:lstStyle/>
          <a:p>
            <a:r>
              <a:rPr lang="zh-CN" altLang="en-US" sz="3600" b="1" dirty="0">
                <a:solidFill>
                  <a:schemeClr val="accent1"/>
                </a:solidFill>
                <a:latin typeface="微软雅黑"/>
                <a:ea typeface="微软雅黑"/>
                <a:cs typeface="微软雅黑"/>
              </a:rPr>
              <a:t>成员介绍</a:t>
            </a:r>
            <a:endParaRPr lang="en-US" altLang="zh-CN" sz="3600" b="1" dirty="0">
              <a:solidFill>
                <a:schemeClr val="accent1"/>
              </a:solidFill>
              <a:latin typeface="微软雅黑"/>
              <a:ea typeface="微软雅黑"/>
              <a:cs typeface="微软雅黑"/>
            </a:endParaRPr>
          </a:p>
          <a:p>
            <a:r>
              <a:rPr kumimoji="1" lang="en-US" altLang="zh-CN" sz="2800" dirty="0">
                <a:solidFill>
                  <a:schemeClr val="tx1">
                    <a:lumMod val="75000"/>
                    <a:lumOff val="25000"/>
                  </a:schemeClr>
                </a:solidFill>
                <a:latin typeface="Calibri"/>
                <a:ea typeface="宋体"/>
              </a:rPr>
              <a:t>MEMBER PROFILE</a:t>
            </a:r>
            <a:endParaRPr kumimoji="1" lang="zh-CN" altLang="en-US" sz="2800" dirty="0">
              <a:solidFill>
                <a:schemeClr val="tx1">
                  <a:lumMod val="75000"/>
                  <a:lumOff val="25000"/>
                </a:schemeClr>
              </a:solidFill>
              <a:latin typeface="Calibri"/>
              <a:ea typeface="宋体"/>
            </a:endParaRPr>
          </a:p>
        </p:txBody>
      </p:sp>
    </p:spTree>
    <p:extLst>
      <p:ext uri="{BB962C8B-B14F-4D97-AF65-F5344CB8AC3E}">
        <p14:creationId xmlns:p14="http://schemas.microsoft.com/office/powerpoint/2010/main" val="64635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 </a:t>
            </a:r>
            <a:r>
              <a:rPr lang="zh-CN" altLang="en-US" dirty="0"/>
              <a:t>成员介绍</a:t>
            </a:r>
          </a:p>
        </p:txBody>
      </p:sp>
      <p:pic>
        <p:nvPicPr>
          <p:cNvPr id="4" name="图片 3"/>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7880" t="885" r="20871" b="1288"/>
          <a:stretch/>
        </p:blipFill>
        <p:spPr>
          <a:xfrm rot="16200000" flipH="1">
            <a:off x="6115995" y="781998"/>
            <a:ext cx="6858001" cy="5294008"/>
          </a:xfrm>
          <a:prstGeom prst="flowChartManualInput">
            <a:avLst/>
          </a:prstGeom>
        </p:spPr>
      </p:pic>
      <p:grpSp>
        <p:nvGrpSpPr>
          <p:cNvPr id="5" name="组 16"/>
          <p:cNvGrpSpPr/>
          <p:nvPr/>
        </p:nvGrpSpPr>
        <p:grpSpPr>
          <a:xfrm>
            <a:off x="314066" y="2841429"/>
            <a:ext cx="4295343" cy="842825"/>
            <a:chOff x="1162876" y="1363493"/>
            <a:chExt cx="4275308" cy="842825"/>
          </a:xfrm>
        </p:grpSpPr>
        <p:sp>
          <p:nvSpPr>
            <p:cNvPr id="6" name="矩形 5"/>
            <p:cNvSpPr/>
            <p:nvPr/>
          </p:nvSpPr>
          <p:spPr>
            <a:xfrm>
              <a:off x="1237728" y="1897323"/>
              <a:ext cx="4200456" cy="308995"/>
            </a:xfrm>
            <a:prstGeom prst="rect">
              <a:avLst/>
            </a:prstGeom>
            <a:solidFill>
              <a:schemeClr val="accent2">
                <a:lumMod val="75000"/>
              </a:schemeClr>
            </a:solidFill>
          </p:spPr>
          <p:txBody>
            <a:bodyPr wrap="square" numCol="1" spcCol="360000">
              <a:spAutoFit/>
            </a:bodyPr>
            <a:lstStyle/>
            <a:p>
              <a:pPr defTabSz="609585">
                <a:lnSpc>
                  <a:spcPct val="130000"/>
                </a:lnSpc>
              </a:pPr>
              <a:r>
                <a:rPr lang="zh-CN" altLang="en-US" sz="1200" dirty="0">
                  <a:solidFill>
                    <a:schemeClr val="bg1"/>
                  </a:solidFill>
                  <a:latin typeface="微软雅黑" charset="0"/>
                  <a:ea typeface="微软雅黑" charset="0"/>
                </a:rPr>
                <a:t>朱晨阳</a:t>
              </a:r>
            </a:p>
          </p:txBody>
        </p:sp>
        <p:grpSp>
          <p:nvGrpSpPr>
            <p:cNvPr id="7" name="组 9"/>
            <p:cNvGrpSpPr/>
            <p:nvPr/>
          </p:nvGrpSpPr>
          <p:grpSpPr>
            <a:xfrm>
              <a:off x="1162876" y="1363493"/>
              <a:ext cx="1390607" cy="460328"/>
              <a:chOff x="1162876" y="1363493"/>
              <a:chExt cx="1390607" cy="460328"/>
            </a:xfrm>
          </p:grpSpPr>
          <p:sp>
            <p:nvSpPr>
              <p:cNvPr id="8" name="矩形 7"/>
              <p:cNvSpPr/>
              <p:nvPr/>
            </p:nvSpPr>
            <p:spPr>
              <a:xfrm>
                <a:off x="1616590" y="1363493"/>
                <a:ext cx="936893" cy="380489"/>
              </a:xfrm>
              <a:prstGeom prst="rect">
                <a:avLst/>
              </a:prstGeom>
            </p:spPr>
            <p:txBody>
              <a:bodyPr wrap="none">
                <a:spAutoFit/>
              </a:bodyPr>
              <a:lstStyle/>
              <a:p>
                <a:pPr defTabSz="1219170">
                  <a:lnSpc>
                    <a:spcPct val="130000"/>
                  </a:lnSpc>
                  <a:defRPr/>
                </a:pPr>
                <a:r>
                  <a:rPr lang="zh-CN" altLang="en-US" sz="1600" b="1" kern="0" dirty="0">
                    <a:solidFill>
                      <a:schemeClr val="accent1"/>
                    </a:solidFill>
                    <a:ea typeface="微软雅黑" charset="0"/>
                  </a:rPr>
                  <a:t>计科</a:t>
                </a:r>
                <a:r>
                  <a:rPr lang="en-US" altLang="zh-CN" sz="1600" b="1" kern="0" dirty="0">
                    <a:solidFill>
                      <a:schemeClr val="accent1"/>
                    </a:solidFill>
                    <a:ea typeface="微软雅黑" charset="0"/>
                  </a:rPr>
                  <a:t>171</a:t>
                </a:r>
              </a:p>
            </p:txBody>
          </p:sp>
          <p:grpSp>
            <p:nvGrpSpPr>
              <p:cNvPr id="9" name="组 6"/>
              <p:cNvGrpSpPr/>
              <p:nvPr/>
            </p:nvGrpSpPr>
            <p:grpSpPr>
              <a:xfrm>
                <a:off x="1162876" y="1436725"/>
                <a:ext cx="387096" cy="387096"/>
                <a:chOff x="4851401" y="4754880"/>
                <a:chExt cx="459258" cy="459258"/>
              </a:xfrm>
            </p:grpSpPr>
            <p:sp>
              <p:nvSpPr>
                <p:cNvPr id="10" name="椭圆 9"/>
                <p:cNvSpPr/>
                <p:nvPr/>
              </p:nvSpPr>
              <p:spPr>
                <a:xfrm>
                  <a:off x="4851401" y="4754880"/>
                  <a:ext cx="459258" cy="45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L 形 10"/>
                <p:cNvSpPr/>
                <p:nvPr/>
              </p:nvSpPr>
              <p:spPr>
                <a:xfrm rot="18900000">
                  <a:off x="4946022" y="4869972"/>
                  <a:ext cx="270017" cy="155922"/>
                </a:xfrm>
                <a:prstGeom prst="corner">
                  <a:avLst>
                    <a:gd name="adj1" fmla="val 15365"/>
                    <a:gd name="adj2" fmla="val 157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grpSp>
      <p:grpSp>
        <p:nvGrpSpPr>
          <p:cNvPr id="19" name="组 17"/>
          <p:cNvGrpSpPr/>
          <p:nvPr/>
        </p:nvGrpSpPr>
        <p:grpSpPr>
          <a:xfrm>
            <a:off x="358084" y="991887"/>
            <a:ext cx="4228725" cy="849432"/>
            <a:chOff x="1162876" y="3301233"/>
            <a:chExt cx="4200456" cy="849432"/>
          </a:xfrm>
        </p:grpSpPr>
        <p:sp>
          <p:nvSpPr>
            <p:cNvPr id="20" name="矩形 19"/>
            <p:cNvSpPr/>
            <p:nvPr/>
          </p:nvSpPr>
          <p:spPr>
            <a:xfrm>
              <a:off x="1162876" y="3841670"/>
              <a:ext cx="4200456" cy="308995"/>
            </a:xfrm>
            <a:prstGeom prst="rect">
              <a:avLst/>
            </a:prstGeom>
            <a:solidFill>
              <a:schemeClr val="accent3">
                <a:lumMod val="75000"/>
              </a:schemeClr>
            </a:solidFill>
          </p:spPr>
          <p:txBody>
            <a:bodyPr wrap="square" numCol="1" spcCol="360000">
              <a:spAutoFit/>
            </a:bodyPr>
            <a:lstStyle/>
            <a:p>
              <a:pPr defTabSz="609585">
                <a:lnSpc>
                  <a:spcPct val="130000"/>
                </a:lnSpc>
              </a:pPr>
              <a:r>
                <a:rPr lang="zh-CN" altLang="en-US" sz="1200" dirty="0">
                  <a:solidFill>
                    <a:schemeClr val="bg1"/>
                  </a:solidFill>
                  <a:latin typeface="微软雅黑" charset="0"/>
                  <a:ea typeface="微软雅黑" charset="0"/>
                </a:rPr>
                <a:t>李想</a:t>
              </a:r>
            </a:p>
          </p:txBody>
        </p:sp>
        <p:grpSp>
          <p:nvGrpSpPr>
            <p:cNvPr id="21" name="组 11"/>
            <p:cNvGrpSpPr/>
            <p:nvPr/>
          </p:nvGrpSpPr>
          <p:grpSpPr>
            <a:xfrm>
              <a:off x="1162876" y="3301233"/>
              <a:ext cx="1207442" cy="387096"/>
              <a:chOff x="1162876" y="1436725"/>
              <a:chExt cx="1207442" cy="387096"/>
            </a:xfrm>
          </p:grpSpPr>
          <p:sp>
            <p:nvSpPr>
              <p:cNvPr id="22" name="矩形 21"/>
              <p:cNvSpPr/>
              <p:nvPr/>
            </p:nvSpPr>
            <p:spPr>
              <a:xfrm>
                <a:off x="1549972" y="1436725"/>
                <a:ext cx="820346" cy="380489"/>
              </a:xfrm>
              <a:prstGeom prst="rect">
                <a:avLst/>
              </a:prstGeom>
            </p:spPr>
            <p:txBody>
              <a:bodyPr wrap="none">
                <a:spAutoFit/>
              </a:bodyPr>
              <a:lstStyle/>
              <a:p>
                <a:pPr defTabSz="1219170">
                  <a:lnSpc>
                    <a:spcPct val="130000"/>
                  </a:lnSpc>
                  <a:defRPr/>
                </a:pPr>
                <a:r>
                  <a:rPr lang="zh-CN" altLang="en-US" sz="1600" b="1" kern="0" dirty="0">
                    <a:solidFill>
                      <a:schemeClr val="accent3">
                        <a:lumMod val="75000"/>
                      </a:schemeClr>
                    </a:solidFill>
                    <a:ea typeface="微软雅黑" charset="0"/>
                  </a:rPr>
                  <a:t>计创</a:t>
                </a:r>
                <a:r>
                  <a:rPr lang="en-US" altLang="zh-CN" sz="1600" b="1" kern="0" dirty="0">
                    <a:solidFill>
                      <a:schemeClr val="accent3">
                        <a:lumMod val="75000"/>
                      </a:schemeClr>
                    </a:solidFill>
                    <a:ea typeface="微软雅黑" charset="0"/>
                  </a:rPr>
                  <a:t>17</a:t>
                </a:r>
              </a:p>
            </p:txBody>
          </p:sp>
          <p:grpSp>
            <p:nvGrpSpPr>
              <p:cNvPr id="23" name="组 13"/>
              <p:cNvGrpSpPr/>
              <p:nvPr/>
            </p:nvGrpSpPr>
            <p:grpSpPr>
              <a:xfrm>
                <a:off x="1162876" y="1436725"/>
                <a:ext cx="387096" cy="387096"/>
                <a:chOff x="4851401" y="4754880"/>
                <a:chExt cx="459258" cy="459258"/>
              </a:xfrm>
            </p:grpSpPr>
            <p:sp>
              <p:nvSpPr>
                <p:cNvPr id="24" name="椭圆 23"/>
                <p:cNvSpPr/>
                <p:nvPr/>
              </p:nvSpPr>
              <p:spPr>
                <a:xfrm>
                  <a:off x="4851401" y="4754880"/>
                  <a:ext cx="459258" cy="459258"/>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L 形 24"/>
                <p:cNvSpPr/>
                <p:nvPr/>
              </p:nvSpPr>
              <p:spPr>
                <a:xfrm rot="18900000">
                  <a:off x="4946022" y="4869972"/>
                  <a:ext cx="270017" cy="155922"/>
                </a:xfrm>
                <a:prstGeom prst="corner">
                  <a:avLst>
                    <a:gd name="adj1" fmla="val 15365"/>
                    <a:gd name="adj2" fmla="val 157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grpSp>
      <p:grpSp>
        <p:nvGrpSpPr>
          <p:cNvPr id="33" name="组 16"/>
          <p:cNvGrpSpPr/>
          <p:nvPr/>
        </p:nvGrpSpPr>
        <p:grpSpPr>
          <a:xfrm>
            <a:off x="340394" y="3822815"/>
            <a:ext cx="4220140" cy="839883"/>
            <a:chOff x="1162876" y="1436725"/>
            <a:chExt cx="4200456" cy="839883"/>
          </a:xfrm>
        </p:grpSpPr>
        <p:sp>
          <p:nvSpPr>
            <p:cNvPr id="34" name="矩形 33"/>
            <p:cNvSpPr/>
            <p:nvPr/>
          </p:nvSpPr>
          <p:spPr>
            <a:xfrm>
              <a:off x="1162876" y="1967613"/>
              <a:ext cx="4200456" cy="308995"/>
            </a:xfrm>
            <a:prstGeom prst="rect">
              <a:avLst/>
            </a:prstGeom>
            <a:solidFill>
              <a:schemeClr val="accent2">
                <a:lumMod val="75000"/>
              </a:schemeClr>
            </a:solidFill>
          </p:spPr>
          <p:txBody>
            <a:bodyPr wrap="square" numCol="1" spcCol="360000">
              <a:spAutoFit/>
            </a:bodyPr>
            <a:lstStyle/>
            <a:p>
              <a:pPr defTabSz="609585">
                <a:lnSpc>
                  <a:spcPct val="130000"/>
                </a:lnSpc>
              </a:pPr>
              <a:r>
                <a:rPr lang="zh-CN" altLang="en-US" sz="1200" dirty="0">
                  <a:solidFill>
                    <a:schemeClr val="bg1"/>
                  </a:solidFill>
                  <a:latin typeface="微软雅黑" charset="0"/>
                  <a:ea typeface="微软雅黑" charset="0"/>
                </a:rPr>
                <a:t>杨圆飞</a:t>
              </a:r>
            </a:p>
          </p:txBody>
        </p:sp>
        <p:grpSp>
          <p:nvGrpSpPr>
            <p:cNvPr id="35" name="组 9"/>
            <p:cNvGrpSpPr/>
            <p:nvPr/>
          </p:nvGrpSpPr>
          <p:grpSpPr>
            <a:xfrm>
              <a:off x="1162876" y="1436725"/>
              <a:ext cx="570965" cy="387096"/>
              <a:chOff x="1162876" y="1436725"/>
              <a:chExt cx="570965" cy="387096"/>
            </a:xfrm>
          </p:grpSpPr>
          <p:sp>
            <p:nvSpPr>
              <p:cNvPr id="36" name="矩形 35"/>
              <p:cNvSpPr/>
              <p:nvPr/>
            </p:nvSpPr>
            <p:spPr>
              <a:xfrm>
                <a:off x="1549972" y="1436725"/>
                <a:ext cx="183869" cy="377155"/>
              </a:xfrm>
              <a:prstGeom prst="rect">
                <a:avLst/>
              </a:prstGeom>
            </p:spPr>
            <p:txBody>
              <a:bodyPr wrap="none">
                <a:spAutoFit/>
              </a:bodyPr>
              <a:lstStyle/>
              <a:p>
                <a:pPr defTabSz="1219170">
                  <a:lnSpc>
                    <a:spcPct val="130000"/>
                  </a:lnSpc>
                  <a:defRPr/>
                </a:pPr>
                <a:endParaRPr lang="en-US" altLang="zh-CN" sz="1600" b="1" kern="0" dirty="0">
                  <a:solidFill>
                    <a:schemeClr val="accent1"/>
                  </a:solidFill>
                  <a:ea typeface="微软雅黑" charset="0"/>
                </a:endParaRPr>
              </a:p>
            </p:txBody>
          </p:sp>
          <p:grpSp>
            <p:nvGrpSpPr>
              <p:cNvPr id="37" name="组 6"/>
              <p:cNvGrpSpPr/>
              <p:nvPr/>
            </p:nvGrpSpPr>
            <p:grpSpPr>
              <a:xfrm>
                <a:off x="1162876" y="1436725"/>
                <a:ext cx="387096" cy="387096"/>
                <a:chOff x="4851401" y="4754880"/>
                <a:chExt cx="459258" cy="459258"/>
              </a:xfrm>
            </p:grpSpPr>
            <p:sp>
              <p:nvSpPr>
                <p:cNvPr id="38" name="椭圆 37"/>
                <p:cNvSpPr/>
                <p:nvPr/>
              </p:nvSpPr>
              <p:spPr>
                <a:xfrm>
                  <a:off x="4851401" y="4754880"/>
                  <a:ext cx="459258" cy="45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L 形 38"/>
                <p:cNvSpPr/>
                <p:nvPr/>
              </p:nvSpPr>
              <p:spPr>
                <a:xfrm rot="18900000">
                  <a:off x="4946022" y="4869972"/>
                  <a:ext cx="270017" cy="155922"/>
                </a:xfrm>
                <a:prstGeom prst="corner">
                  <a:avLst>
                    <a:gd name="adj1" fmla="val 15365"/>
                    <a:gd name="adj2" fmla="val 157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grpSp>
      <p:grpSp>
        <p:nvGrpSpPr>
          <p:cNvPr id="40" name="组 16">
            <a:extLst>
              <a:ext uri="{FF2B5EF4-FFF2-40B4-BE49-F238E27FC236}">
                <a16:creationId xmlns:a16="http://schemas.microsoft.com/office/drawing/2014/main" id="{CDC1F3FC-2E9E-4AA1-8A15-3F4B56B6BF9F}"/>
              </a:ext>
            </a:extLst>
          </p:cNvPr>
          <p:cNvGrpSpPr/>
          <p:nvPr/>
        </p:nvGrpSpPr>
        <p:grpSpPr>
          <a:xfrm>
            <a:off x="340394" y="1913283"/>
            <a:ext cx="4220140" cy="854605"/>
            <a:chOff x="1162876" y="1422003"/>
            <a:chExt cx="4200456" cy="854605"/>
          </a:xfrm>
        </p:grpSpPr>
        <p:sp>
          <p:nvSpPr>
            <p:cNvPr id="41" name="矩形 40">
              <a:extLst>
                <a:ext uri="{FF2B5EF4-FFF2-40B4-BE49-F238E27FC236}">
                  <a16:creationId xmlns:a16="http://schemas.microsoft.com/office/drawing/2014/main" id="{34B16842-7C76-4B99-87C2-F87550A77B4E}"/>
                </a:ext>
              </a:extLst>
            </p:cNvPr>
            <p:cNvSpPr/>
            <p:nvPr/>
          </p:nvSpPr>
          <p:spPr>
            <a:xfrm>
              <a:off x="1162876" y="1967613"/>
              <a:ext cx="4200456" cy="308995"/>
            </a:xfrm>
            <a:prstGeom prst="rect">
              <a:avLst/>
            </a:prstGeom>
            <a:solidFill>
              <a:schemeClr val="accent2">
                <a:lumMod val="75000"/>
              </a:schemeClr>
            </a:solidFill>
          </p:spPr>
          <p:txBody>
            <a:bodyPr wrap="square" numCol="1" spcCol="360000">
              <a:spAutoFit/>
            </a:bodyPr>
            <a:lstStyle/>
            <a:p>
              <a:pPr defTabSz="609585">
                <a:lnSpc>
                  <a:spcPct val="130000"/>
                </a:lnSpc>
              </a:pPr>
              <a:r>
                <a:rPr lang="zh-CN" altLang="en-US" sz="1200" dirty="0">
                  <a:solidFill>
                    <a:schemeClr val="bg1"/>
                  </a:solidFill>
                  <a:latin typeface="微软雅黑" charset="0"/>
                  <a:ea typeface="微软雅黑" charset="0"/>
                </a:rPr>
                <a:t>钟天齐</a:t>
              </a:r>
            </a:p>
          </p:txBody>
        </p:sp>
        <p:grpSp>
          <p:nvGrpSpPr>
            <p:cNvPr id="42" name="组 9">
              <a:extLst>
                <a:ext uri="{FF2B5EF4-FFF2-40B4-BE49-F238E27FC236}">
                  <a16:creationId xmlns:a16="http://schemas.microsoft.com/office/drawing/2014/main" id="{76311CA0-98B2-4663-889F-ED27F8505F36}"/>
                </a:ext>
              </a:extLst>
            </p:cNvPr>
            <p:cNvGrpSpPr/>
            <p:nvPr/>
          </p:nvGrpSpPr>
          <p:grpSpPr>
            <a:xfrm>
              <a:off x="1162876" y="1422003"/>
              <a:ext cx="1349482" cy="401818"/>
              <a:chOff x="1162876" y="1422003"/>
              <a:chExt cx="1349482" cy="401818"/>
            </a:xfrm>
          </p:grpSpPr>
          <p:sp>
            <p:nvSpPr>
              <p:cNvPr id="43" name="矩形 42">
                <a:extLst>
                  <a:ext uri="{FF2B5EF4-FFF2-40B4-BE49-F238E27FC236}">
                    <a16:creationId xmlns:a16="http://schemas.microsoft.com/office/drawing/2014/main" id="{DBDD2E78-B3FB-4AEB-A640-3880775B2995}"/>
                  </a:ext>
                </a:extLst>
              </p:cNvPr>
              <p:cNvSpPr/>
              <p:nvPr/>
            </p:nvSpPr>
            <p:spPr>
              <a:xfrm>
                <a:off x="1575465" y="1422003"/>
                <a:ext cx="936893" cy="380489"/>
              </a:xfrm>
              <a:prstGeom prst="rect">
                <a:avLst/>
              </a:prstGeom>
            </p:spPr>
            <p:txBody>
              <a:bodyPr wrap="none">
                <a:spAutoFit/>
              </a:bodyPr>
              <a:lstStyle/>
              <a:p>
                <a:pPr defTabSz="1219170">
                  <a:lnSpc>
                    <a:spcPct val="130000"/>
                  </a:lnSpc>
                  <a:defRPr/>
                </a:pPr>
                <a:r>
                  <a:rPr lang="zh-CN" altLang="en-US" sz="1600" b="1" kern="0" dirty="0">
                    <a:solidFill>
                      <a:schemeClr val="accent1"/>
                    </a:solidFill>
                    <a:ea typeface="微软雅黑" charset="0"/>
                  </a:rPr>
                  <a:t>计科</a:t>
                </a:r>
                <a:r>
                  <a:rPr lang="en-US" altLang="zh-CN" sz="1600" b="1" kern="0" dirty="0">
                    <a:solidFill>
                      <a:schemeClr val="accent1"/>
                    </a:solidFill>
                    <a:ea typeface="微软雅黑" charset="0"/>
                  </a:rPr>
                  <a:t>171</a:t>
                </a:r>
              </a:p>
            </p:txBody>
          </p:sp>
          <p:grpSp>
            <p:nvGrpSpPr>
              <p:cNvPr id="44" name="组 6">
                <a:extLst>
                  <a:ext uri="{FF2B5EF4-FFF2-40B4-BE49-F238E27FC236}">
                    <a16:creationId xmlns:a16="http://schemas.microsoft.com/office/drawing/2014/main" id="{0CD512FF-3D15-4B01-835B-6AE91FBB6209}"/>
                  </a:ext>
                </a:extLst>
              </p:cNvPr>
              <p:cNvGrpSpPr/>
              <p:nvPr/>
            </p:nvGrpSpPr>
            <p:grpSpPr>
              <a:xfrm>
                <a:off x="1162876" y="1436725"/>
                <a:ext cx="387096" cy="387096"/>
                <a:chOff x="4851401" y="4754880"/>
                <a:chExt cx="459258" cy="459258"/>
              </a:xfrm>
            </p:grpSpPr>
            <p:sp>
              <p:nvSpPr>
                <p:cNvPr id="45" name="椭圆 44">
                  <a:extLst>
                    <a:ext uri="{FF2B5EF4-FFF2-40B4-BE49-F238E27FC236}">
                      <a16:creationId xmlns:a16="http://schemas.microsoft.com/office/drawing/2014/main" id="{15213251-9CC2-49D9-B888-D67E7F6C6D9F}"/>
                    </a:ext>
                  </a:extLst>
                </p:cNvPr>
                <p:cNvSpPr/>
                <p:nvPr/>
              </p:nvSpPr>
              <p:spPr>
                <a:xfrm>
                  <a:off x="4851401" y="4754880"/>
                  <a:ext cx="459258" cy="45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L 形 45">
                  <a:extLst>
                    <a:ext uri="{FF2B5EF4-FFF2-40B4-BE49-F238E27FC236}">
                      <a16:creationId xmlns:a16="http://schemas.microsoft.com/office/drawing/2014/main" id="{134449D4-AE8E-4FA7-B476-2994DB754668}"/>
                    </a:ext>
                  </a:extLst>
                </p:cNvPr>
                <p:cNvSpPr/>
                <p:nvPr/>
              </p:nvSpPr>
              <p:spPr>
                <a:xfrm rot="18900000">
                  <a:off x="4946022" y="4869972"/>
                  <a:ext cx="270017" cy="155922"/>
                </a:xfrm>
                <a:prstGeom prst="corner">
                  <a:avLst>
                    <a:gd name="adj1" fmla="val 15365"/>
                    <a:gd name="adj2" fmla="val 157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grpSp>
      <p:grpSp>
        <p:nvGrpSpPr>
          <p:cNvPr id="47" name="组 16">
            <a:extLst>
              <a:ext uri="{FF2B5EF4-FFF2-40B4-BE49-F238E27FC236}">
                <a16:creationId xmlns:a16="http://schemas.microsoft.com/office/drawing/2014/main" id="{AFB3AAFF-F062-48D7-8A8E-B5E222D68047}"/>
              </a:ext>
            </a:extLst>
          </p:cNvPr>
          <p:cNvGrpSpPr/>
          <p:nvPr/>
        </p:nvGrpSpPr>
        <p:grpSpPr>
          <a:xfrm>
            <a:off x="314066" y="5670780"/>
            <a:ext cx="4220140" cy="839883"/>
            <a:chOff x="1162876" y="1436725"/>
            <a:chExt cx="4200456" cy="839883"/>
          </a:xfrm>
        </p:grpSpPr>
        <p:sp>
          <p:nvSpPr>
            <p:cNvPr id="48" name="矩形 47">
              <a:extLst>
                <a:ext uri="{FF2B5EF4-FFF2-40B4-BE49-F238E27FC236}">
                  <a16:creationId xmlns:a16="http://schemas.microsoft.com/office/drawing/2014/main" id="{D93F0E6F-0782-4626-B2D3-3695874A6036}"/>
                </a:ext>
              </a:extLst>
            </p:cNvPr>
            <p:cNvSpPr/>
            <p:nvPr/>
          </p:nvSpPr>
          <p:spPr>
            <a:xfrm>
              <a:off x="1162876" y="1967613"/>
              <a:ext cx="4200456" cy="308995"/>
            </a:xfrm>
            <a:prstGeom prst="rect">
              <a:avLst/>
            </a:prstGeom>
            <a:solidFill>
              <a:schemeClr val="accent2">
                <a:lumMod val="75000"/>
              </a:schemeClr>
            </a:solidFill>
          </p:spPr>
          <p:txBody>
            <a:bodyPr wrap="square" numCol="1" spcCol="360000">
              <a:spAutoFit/>
            </a:bodyPr>
            <a:lstStyle/>
            <a:p>
              <a:pPr defTabSz="609585">
                <a:lnSpc>
                  <a:spcPct val="130000"/>
                </a:lnSpc>
              </a:pPr>
              <a:r>
                <a:rPr lang="zh-CN" altLang="en-US" sz="1200" dirty="0">
                  <a:solidFill>
                    <a:schemeClr val="bg1"/>
                  </a:solidFill>
                  <a:latin typeface="微软雅黑" charset="0"/>
                  <a:ea typeface="微软雅黑" charset="0"/>
                </a:rPr>
                <a:t>杜文基</a:t>
              </a:r>
            </a:p>
          </p:txBody>
        </p:sp>
        <p:grpSp>
          <p:nvGrpSpPr>
            <p:cNvPr id="49" name="组 9">
              <a:extLst>
                <a:ext uri="{FF2B5EF4-FFF2-40B4-BE49-F238E27FC236}">
                  <a16:creationId xmlns:a16="http://schemas.microsoft.com/office/drawing/2014/main" id="{4D4023F4-1349-4F4B-8A0F-259EA5F9F4FD}"/>
                </a:ext>
              </a:extLst>
            </p:cNvPr>
            <p:cNvGrpSpPr/>
            <p:nvPr/>
          </p:nvGrpSpPr>
          <p:grpSpPr>
            <a:xfrm>
              <a:off x="1162876" y="1436725"/>
              <a:ext cx="1209111" cy="387096"/>
              <a:chOff x="1162876" y="1436725"/>
              <a:chExt cx="1209111" cy="387096"/>
            </a:xfrm>
          </p:grpSpPr>
          <p:sp>
            <p:nvSpPr>
              <p:cNvPr id="50" name="矩形 49">
                <a:extLst>
                  <a:ext uri="{FF2B5EF4-FFF2-40B4-BE49-F238E27FC236}">
                    <a16:creationId xmlns:a16="http://schemas.microsoft.com/office/drawing/2014/main" id="{8B17C0CD-AAAA-4B13-8B69-3F2025482B84}"/>
                  </a:ext>
                </a:extLst>
              </p:cNvPr>
              <p:cNvSpPr/>
              <p:nvPr/>
            </p:nvSpPr>
            <p:spPr>
              <a:xfrm>
                <a:off x="1549972" y="1436725"/>
                <a:ext cx="822015" cy="380489"/>
              </a:xfrm>
              <a:prstGeom prst="rect">
                <a:avLst/>
              </a:prstGeom>
            </p:spPr>
            <p:txBody>
              <a:bodyPr wrap="none">
                <a:spAutoFit/>
              </a:bodyPr>
              <a:lstStyle/>
              <a:p>
                <a:pPr defTabSz="1219170">
                  <a:lnSpc>
                    <a:spcPct val="130000"/>
                  </a:lnSpc>
                  <a:defRPr/>
                </a:pPr>
                <a:r>
                  <a:rPr lang="zh-CN" altLang="en-US" sz="1600" b="1" kern="0" dirty="0">
                    <a:solidFill>
                      <a:schemeClr val="accent1"/>
                    </a:solidFill>
                    <a:ea typeface="微软雅黑" charset="0"/>
                  </a:rPr>
                  <a:t>网工</a:t>
                </a:r>
                <a:r>
                  <a:rPr lang="en-US" altLang="zh-CN" sz="1600" b="1" kern="0" dirty="0">
                    <a:solidFill>
                      <a:schemeClr val="accent1"/>
                    </a:solidFill>
                    <a:ea typeface="微软雅黑" charset="0"/>
                  </a:rPr>
                  <a:t>17</a:t>
                </a:r>
              </a:p>
            </p:txBody>
          </p:sp>
          <p:grpSp>
            <p:nvGrpSpPr>
              <p:cNvPr id="51" name="组 6">
                <a:extLst>
                  <a:ext uri="{FF2B5EF4-FFF2-40B4-BE49-F238E27FC236}">
                    <a16:creationId xmlns:a16="http://schemas.microsoft.com/office/drawing/2014/main" id="{82DEDFD6-13AF-4F14-97CD-8FA766DD945E}"/>
                  </a:ext>
                </a:extLst>
              </p:cNvPr>
              <p:cNvGrpSpPr/>
              <p:nvPr/>
            </p:nvGrpSpPr>
            <p:grpSpPr>
              <a:xfrm>
                <a:off x="1162876" y="1436725"/>
                <a:ext cx="387096" cy="387096"/>
                <a:chOff x="4851401" y="4754880"/>
                <a:chExt cx="459258" cy="459258"/>
              </a:xfrm>
            </p:grpSpPr>
            <p:sp>
              <p:nvSpPr>
                <p:cNvPr id="52" name="椭圆 51">
                  <a:extLst>
                    <a:ext uri="{FF2B5EF4-FFF2-40B4-BE49-F238E27FC236}">
                      <a16:creationId xmlns:a16="http://schemas.microsoft.com/office/drawing/2014/main" id="{D73C46F6-FD59-41FE-BA5A-9FB65A1BD5EF}"/>
                    </a:ext>
                  </a:extLst>
                </p:cNvPr>
                <p:cNvSpPr/>
                <p:nvPr/>
              </p:nvSpPr>
              <p:spPr>
                <a:xfrm>
                  <a:off x="4851401" y="4754880"/>
                  <a:ext cx="459258" cy="45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L 形 52">
                  <a:extLst>
                    <a:ext uri="{FF2B5EF4-FFF2-40B4-BE49-F238E27FC236}">
                      <a16:creationId xmlns:a16="http://schemas.microsoft.com/office/drawing/2014/main" id="{16D6734D-3425-4CA8-BFC1-3C80B385CB19}"/>
                    </a:ext>
                  </a:extLst>
                </p:cNvPr>
                <p:cNvSpPr/>
                <p:nvPr/>
              </p:nvSpPr>
              <p:spPr>
                <a:xfrm rot="18900000">
                  <a:off x="4946022" y="4869972"/>
                  <a:ext cx="270017" cy="155922"/>
                </a:xfrm>
                <a:prstGeom prst="corner">
                  <a:avLst>
                    <a:gd name="adj1" fmla="val 15365"/>
                    <a:gd name="adj2" fmla="val 157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grpSp>
      <p:grpSp>
        <p:nvGrpSpPr>
          <p:cNvPr id="54" name="组 16">
            <a:extLst>
              <a:ext uri="{FF2B5EF4-FFF2-40B4-BE49-F238E27FC236}">
                <a16:creationId xmlns:a16="http://schemas.microsoft.com/office/drawing/2014/main" id="{95FCC1CD-2CF3-4D6E-8741-D885EF1F5D86}"/>
              </a:ext>
            </a:extLst>
          </p:cNvPr>
          <p:cNvGrpSpPr/>
          <p:nvPr/>
        </p:nvGrpSpPr>
        <p:grpSpPr>
          <a:xfrm>
            <a:off x="314927" y="4786580"/>
            <a:ext cx="4220140" cy="839883"/>
            <a:chOff x="1162876" y="1436725"/>
            <a:chExt cx="4200456" cy="839883"/>
          </a:xfrm>
        </p:grpSpPr>
        <p:sp>
          <p:nvSpPr>
            <p:cNvPr id="55" name="矩形 54">
              <a:extLst>
                <a:ext uri="{FF2B5EF4-FFF2-40B4-BE49-F238E27FC236}">
                  <a16:creationId xmlns:a16="http://schemas.microsoft.com/office/drawing/2014/main" id="{DACD36BA-E2F6-4145-BA61-C569735B20CA}"/>
                </a:ext>
              </a:extLst>
            </p:cNvPr>
            <p:cNvSpPr/>
            <p:nvPr/>
          </p:nvSpPr>
          <p:spPr>
            <a:xfrm>
              <a:off x="1162876" y="1967613"/>
              <a:ext cx="4200456" cy="308995"/>
            </a:xfrm>
            <a:prstGeom prst="rect">
              <a:avLst/>
            </a:prstGeom>
            <a:solidFill>
              <a:schemeClr val="accent2">
                <a:lumMod val="75000"/>
              </a:schemeClr>
            </a:solidFill>
          </p:spPr>
          <p:txBody>
            <a:bodyPr wrap="square" numCol="1" spcCol="360000">
              <a:spAutoFit/>
            </a:bodyPr>
            <a:lstStyle/>
            <a:p>
              <a:pPr defTabSz="609585">
                <a:lnSpc>
                  <a:spcPct val="130000"/>
                </a:lnSpc>
              </a:pPr>
              <a:r>
                <a:rPr lang="zh-CN" altLang="en-US" sz="1200" dirty="0">
                  <a:solidFill>
                    <a:schemeClr val="bg1"/>
                  </a:solidFill>
                  <a:latin typeface="微软雅黑" charset="0"/>
                  <a:ea typeface="微软雅黑" charset="0"/>
                </a:rPr>
                <a:t>唐帅</a:t>
              </a:r>
            </a:p>
          </p:txBody>
        </p:sp>
        <p:grpSp>
          <p:nvGrpSpPr>
            <p:cNvPr id="56" name="组 9">
              <a:extLst>
                <a:ext uri="{FF2B5EF4-FFF2-40B4-BE49-F238E27FC236}">
                  <a16:creationId xmlns:a16="http://schemas.microsoft.com/office/drawing/2014/main" id="{D3E58974-0FF6-4C56-B69F-A6E36B4528F7}"/>
                </a:ext>
              </a:extLst>
            </p:cNvPr>
            <p:cNvGrpSpPr/>
            <p:nvPr/>
          </p:nvGrpSpPr>
          <p:grpSpPr>
            <a:xfrm>
              <a:off x="1162876" y="1436725"/>
              <a:ext cx="1209111" cy="387096"/>
              <a:chOff x="1162876" y="1436725"/>
              <a:chExt cx="1209111" cy="387096"/>
            </a:xfrm>
          </p:grpSpPr>
          <p:sp>
            <p:nvSpPr>
              <p:cNvPr id="57" name="矩形 56">
                <a:extLst>
                  <a:ext uri="{FF2B5EF4-FFF2-40B4-BE49-F238E27FC236}">
                    <a16:creationId xmlns:a16="http://schemas.microsoft.com/office/drawing/2014/main" id="{1695B4E5-8482-42D9-8E8C-5DD3C9FB23B0}"/>
                  </a:ext>
                </a:extLst>
              </p:cNvPr>
              <p:cNvSpPr/>
              <p:nvPr/>
            </p:nvSpPr>
            <p:spPr>
              <a:xfrm>
                <a:off x="1549972" y="1436725"/>
                <a:ext cx="822015" cy="380489"/>
              </a:xfrm>
              <a:prstGeom prst="rect">
                <a:avLst/>
              </a:prstGeom>
            </p:spPr>
            <p:txBody>
              <a:bodyPr wrap="none">
                <a:spAutoFit/>
              </a:bodyPr>
              <a:lstStyle/>
              <a:p>
                <a:pPr defTabSz="1219170">
                  <a:lnSpc>
                    <a:spcPct val="130000"/>
                  </a:lnSpc>
                  <a:defRPr/>
                </a:pPr>
                <a:r>
                  <a:rPr lang="zh-CN" altLang="en-US" sz="1600" b="1" kern="0" dirty="0">
                    <a:solidFill>
                      <a:schemeClr val="accent1"/>
                    </a:solidFill>
                    <a:ea typeface="微软雅黑" charset="0"/>
                  </a:rPr>
                  <a:t>网工</a:t>
                </a:r>
                <a:r>
                  <a:rPr lang="en-US" altLang="zh-CN" sz="1600" b="1" kern="0" dirty="0">
                    <a:solidFill>
                      <a:schemeClr val="accent1"/>
                    </a:solidFill>
                    <a:ea typeface="微软雅黑" charset="0"/>
                  </a:rPr>
                  <a:t>17</a:t>
                </a:r>
              </a:p>
            </p:txBody>
          </p:sp>
          <p:grpSp>
            <p:nvGrpSpPr>
              <p:cNvPr id="58" name="组 6">
                <a:extLst>
                  <a:ext uri="{FF2B5EF4-FFF2-40B4-BE49-F238E27FC236}">
                    <a16:creationId xmlns:a16="http://schemas.microsoft.com/office/drawing/2014/main" id="{E7F70054-5933-4E83-A9E9-18F816F3F825}"/>
                  </a:ext>
                </a:extLst>
              </p:cNvPr>
              <p:cNvGrpSpPr/>
              <p:nvPr/>
            </p:nvGrpSpPr>
            <p:grpSpPr>
              <a:xfrm>
                <a:off x="1162876" y="1436725"/>
                <a:ext cx="387096" cy="387096"/>
                <a:chOff x="4851401" y="4754880"/>
                <a:chExt cx="459258" cy="459258"/>
              </a:xfrm>
            </p:grpSpPr>
            <p:sp>
              <p:nvSpPr>
                <p:cNvPr id="59" name="椭圆 58">
                  <a:extLst>
                    <a:ext uri="{FF2B5EF4-FFF2-40B4-BE49-F238E27FC236}">
                      <a16:creationId xmlns:a16="http://schemas.microsoft.com/office/drawing/2014/main" id="{1BC0E46E-657B-4659-8CE3-7C984415C9CA}"/>
                    </a:ext>
                  </a:extLst>
                </p:cNvPr>
                <p:cNvSpPr/>
                <p:nvPr/>
              </p:nvSpPr>
              <p:spPr>
                <a:xfrm>
                  <a:off x="4851401" y="4754880"/>
                  <a:ext cx="459258" cy="45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L 形 59">
                  <a:extLst>
                    <a:ext uri="{FF2B5EF4-FFF2-40B4-BE49-F238E27FC236}">
                      <a16:creationId xmlns:a16="http://schemas.microsoft.com/office/drawing/2014/main" id="{31DDA90C-615F-49B3-AC0D-B012BDD2CE21}"/>
                    </a:ext>
                  </a:extLst>
                </p:cNvPr>
                <p:cNvSpPr/>
                <p:nvPr/>
              </p:nvSpPr>
              <p:spPr>
                <a:xfrm rot="18900000">
                  <a:off x="4946022" y="4869972"/>
                  <a:ext cx="270017" cy="155922"/>
                </a:xfrm>
                <a:prstGeom prst="corner">
                  <a:avLst>
                    <a:gd name="adj1" fmla="val 15365"/>
                    <a:gd name="adj2" fmla="val 157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grpSp>
      <p:sp>
        <p:nvSpPr>
          <p:cNvPr id="61" name="矩形 60">
            <a:extLst>
              <a:ext uri="{FF2B5EF4-FFF2-40B4-BE49-F238E27FC236}">
                <a16:creationId xmlns:a16="http://schemas.microsoft.com/office/drawing/2014/main" id="{6C880ADC-E20F-4126-9877-DC8F7C607E9E}"/>
              </a:ext>
            </a:extLst>
          </p:cNvPr>
          <p:cNvSpPr/>
          <p:nvPr/>
        </p:nvSpPr>
        <p:spPr>
          <a:xfrm>
            <a:off x="825500" y="3822815"/>
            <a:ext cx="1219200" cy="380489"/>
          </a:xfrm>
          <a:prstGeom prst="rect">
            <a:avLst/>
          </a:prstGeom>
        </p:spPr>
        <p:txBody>
          <a:bodyPr wrap="square">
            <a:spAutoFit/>
          </a:bodyPr>
          <a:lstStyle/>
          <a:p>
            <a:pPr defTabSz="1219170">
              <a:lnSpc>
                <a:spcPct val="130000"/>
              </a:lnSpc>
              <a:defRPr/>
            </a:pPr>
            <a:r>
              <a:rPr lang="zh-CN" altLang="en-US" sz="1600" b="1" kern="0" dirty="0">
                <a:solidFill>
                  <a:schemeClr val="accent1"/>
                </a:solidFill>
                <a:ea typeface="微软雅黑" charset="0"/>
              </a:rPr>
              <a:t>计科</a:t>
            </a:r>
            <a:r>
              <a:rPr lang="en-US" altLang="zh-CN" sz="1600" b="1" kern="0" dirty="0">
                <a:solidFill>
                  <a:schemeClr val="accent1"/>
                </a:solidFill>
                <a:ea typeface="微软雅黑" charset="0"/>
              </a:rPr>
              <a:t>171</a:t>
            </a:r>
          </a:p>
        </p:txBody>
      </p:sp>
    </p:spTree>
    <p:extLst>
      <p:ext uri="{BB962C8B-B14F-4D97-AF65-F5344CB8AC3E}">
        <p14:creationId xmlns:p14="http://schemas.microsoft.com/office/powerpoint/2010/main" val="124210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0042" y="1851645"/>
            <a:ext cx="2771914" cy="3154710"/>
          </a:xfrm>
          <a:prstGeom prst="rect">
            <a:avLst/>
          </a:prstGeom>
          <a:noFill/>
        </p:spPr>
        <p:txBody>
          <a:bodyPr wrap="none" rtlCol="0" anchor="ctr">
            <a:spAutoFit/>
          </a:bodyPr>
          <a:lstStyle/>
          <a:p>
            <a:pPr algn="ctr"/>
            <a:r>
              <a:rPr kumimoji="1" lang="en-US" altLang="zh-CN" sz="19900" b="1" dirty="0">
                <a:solidFill>
                  <a:schemeClr val="accent1"/>
                </a:solidFill>
                <a:latin typeface="Calibri"/>
                <a:ea typeface="宋体"/>
              </a:rPr>
              <a:t>02</a:t>
            </a:r>
            <a:endParaRPr kumimoji="1" lang="zh-CN" altLang="en-US" sz="19900" b="1" dirty="0">
              <a:solidFill>
                <a:schemeClr val="accent1"/>
              </a:solidFill>
              <a:latin typeface="Calibri"/>
              <a:ea typeface="宋体"/>
            </a:endParaRPr>
          </a:p>
        </p:txBody>
      </p:sp>
      <p:sp>
        <p:nvSpPr>
          <p:cNvPr id="3" name="矩形 2"/>
          <p:cNvSpPr/>
          <p:nvPr/>
        </p:nvSpPr>
        <p:spPr>
          <a:xfrm>
            <a:off x="7481956" y="2890391"/>
            <a:ext cx="3468468" cy="1077218"/>
          </a:xfrm>
          <a:prstGeom prst="rect">
            <a:avLst/>
          </a:prstGeom>
        </p:spPr>
        <p:txBody>
          <a:bodyPr wrap="square" anchor="ctr">
            <a:spAutoFit/>
          </a:bodyPr>
          <a:lstStyle/>
          <a:p>
            <a:r>
              <a:rPr lang="zh-CN" altLang="en-US" sz="3600" b="1" dirty="0">
                <a:solidFill>
                  <a:schemeClr val="accent1"/>
                </a:solidFill>
                <a:latin typeface="微软雅黑"/>
                <a:ea typeface="微软雅黑"/>
                <a:cs typeface="微软雅黑"/>
              </a:rPr>
              <a:t>选题背景</a:t>
            </a:r>
            <a:endParaRPr lang="en-US" altLang="zh-CN" sz="3600" b="1" dirty="0">
              <a:solidFill>
                <a:schemeClr val="accent1"/>
              </a:solidFill>
              <a:latin typeface="微软雅黑"/>
              <a:ea typeface="微软雅黑"/>
              <a:cs typeface="微软雅黑"/>
            </a:endParaRPr>
          </a:p>
          <a:p>
            <a:r>
              <a:rPr lang="en-US" altLang="zh-CN" sz="2800" dirty="0">
                <a:solidFill>
                  <a:schemeClr val="tx1">
                    <a:lumMod val="75000"/>
                    <a:lumOff val="25000"/>
                  </a:schemeClr>
                </a:solidFill>
                <a:latin typeface="Calibri"/>
                <a:ea typeface="宋体"/>
              </a:rPr>
              <a:t>BACKGROUND</a:t>
            </a:r>
            <a:endParaRPr kumimoji="1" lang="zh-CN" altLang="en-US" sz="2800" dirty="0">
              <a:solidFill>
                <a:schemeClr val="tx1">
                  <a:lumMod val="75000"/>
                  <a:lumOff val="25000"/>
                </a:schemeClr>
              </a:solidFill>
              <a:latin typeface="Calibri"/>
              <a:ea typeface="宋体"/>
            </a:endParaRPr>
          </a:p>
        </p:txBody>
      </p:sp>
    </p:spTree>
    <p:extLst>
      <p:ext uri="{BB962C8B-B14F-4D97-AF65-F5344CB8AC3E}">
        <p14:creationId xmlns:p14="http://schemas.microsoft.com/office/powerpoint/2010/main" val="7916989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任意形状 38"/>
          <p:cNvSpPr/>
          <p:nvPr/>
        </p:nvSpPr>
        <p:spPr>
          <a:xfrm rot="4500000">
            <a:off x="1877644" y="1380700"/>
            <a:ext cx="2813842" cy="2925592"/>
          </a:xfrm>
          <a:custGeom>
            <a:avLst/>
            <a:gdLst>
              <a:gd name="connsiteX0" fmla="*/ 2104393 w 2813842"/>
              <a:gd name="connsiteY0" fmla="*/ 0 h 2925592"/>
              <a:gd name="connsiteX1" fmla="*/ 2107984 w 2813842"/>
              <a:gd name="connsiteY1" fmla="*/ 362 h 2925592"/>
              <a:gd name="connsiteX2" fmla="*/ 2110186 w 2813842"/>
              <a:gd name="connsiteY2" fmla="*/ 331 h 2925592"/>
              <a:gd name="connsiteX3" fmla="*/ 2110182 w 2813842"/>
              <a:gd name="connsiteY3" fmla="*/ 584 h 2925592"/>
              <a:gd name="connsiteX4" fmla="*/ 2247372 w 2813842"/>
              <a:gd name="connsiteY4" fmla="*/ 14414 h 2925592"/>
              <a:gd name="connsiteX5" fmla="*/ 2813842 w 2813842"/>
              <a:gd name="connsiteY5" fmla="*/ 709448 h 2925592"/>
              <a:gd name="connsiteX6" fmla="*/ 2104393 w 2813842"/>
              <a:gd name="connsiteY6" fmla="*/ 1418896 h 2925592"/>
              <a:gd name="connsiteX7" fmla="*/ 2044611 w 2813842"/>
              <a:gd name="connsiteY7" fmla="*/ 1412870 h 2925592"/>
              <a:gd name="connsiteX8" fmla="*/ 2000702 w 2813842"/>
              <a:gd name="connsiteY8" fmla="*/ 1414882 h 2925592"/>
              <a:gd name="connsiteX9" fmla="*/ 1520116 w 2813842"/>
              <a:gd name="connsiteY9" fmla="*/ 1708876 h 2925592"/>
              <a:gd name="connsiteX10" fmla="*/ 1469491 w 2813842"/>
              <a:gd name="connsiteY10" fmla="*/ 2345464 h 2925592"/>
              <a:gd name="connsiteX11" fmla="*/ 183360 w 2813842"/>
              <a:gd name="connsiteY11" fmla="*/ 2925592 h 2925592"/>
              <a:gd name="connsiteX12" fmla="*/ 341842 w 2813842"/>
              <a:gd name="connsiteY12" fmla="*/ 932765 h 2925592"/>
              <a:gd name="connsiteX13" fmla="*/ 1977571 w 2813842"/>
              <a:gd name="connsiteY13" fmla="*/ 2195 h 2925592"/>
              <a:gd name="connsiteX14" fmla="*/ 2099639 w 2813842"/>
              <a:gd name="connsiteY14" fmla="*/ 479 h 292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13842" h="2925592">
                <a:moveTo>
                  <a:pt x="2104393" y="0"/>
                </a:moveTo>
                <a:lnTo>
                  <a:pt x="2107984" y="362"/>
                </a:lnTo>
                <a:lnTo>
                  <a:pt x="2110186" y="331"/>
                </a:lnTo>
                <a:lnTo>
                  <a:pt x="2110182" y="584"/>
                </a:lnTo>
                <a:lnTo>
                  <a:pt x="2247372" y="14414"/>
                </a:lnTo>
                <a:cubicBezTo>
                  <a:pt x="2570656" y="80567"/>
                  <a:pt x="2813842" y="366608"/>
                  <a:pt x="2813842" y="709448"/>
                </a:cubicBezTo>
                <a:cubicBezTo>
                  <a:pt x="2813842" y="1101265"/>
                  <a:pt x="2496211" y="1418896"/>
                  <a:pt x="2104393" y="1418896"/>
                </a:cubicBezTo>
                <a:lnTo>
                  <a:pt x="2044611" y="1412870"/>
                </a:lnTo>
                <a:lnTo>
                  <a:pt x="2000702" y="1414882"/>
                </a:lnTo>
                <a:cubicBezTo>
                  <a:pt x="1806196" y="1436272"/>
                  <a:pt x="1629339" y="1543057"/>
                  <a:pt x="1520116" y="1708876"/>
                </a:cubicBezTo>
                <a:cubicBezTo>
                  <a:pt x="1395290" y="1898384"/>
                  <a:pt x="1376186" y="2138609"/>
                  <a:pt x="1469491" y="2345464"/>
                </a:cubicBezTo>
                <a:lnTo>
                  <a:pt x="183360" y="2925592"/>
                </a:lnTo>
                <a:cubicBezTo>
                  <a:pt x="-108729" y="2278036"/>
                  <a:pt x="-48924" y="1526016"/>
                  <a:pt x="341842" y="932765"/>
                </a:cubicBezTo>
                <a:cubicBezTo>
                  <a:pt x="708185" y="376592"/>
                  <a:pt x="1317583" y="32573"/>
                  <a:pt x="1977571" y="2195"/>
                </a:cubicBezTo>
                <a:lnTo>
                  <a:pt x="2099639" y="479"/>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2" name="文本占位符 1"/>
          <p:cNvSpPr>
            <a:spLocks noGrp="1"/>
          </p:cNvSpPr>
          <p:nvPr>
            <p:ph type="body" sz="quarter" idx="10"/>
          </p:nvPr>
        </p:nvSpPr>
        <p:spPr/>
        <p:txBody>
          <a:bodyPr/>
          <a:lstStyle/>
          <a:p>
            <a:r>
              <a:rPr kumimoji="1" lang="en-US" altLang="zh-CN" dirty="0"/>
              <a:t>02</a:t>
            </a:r>
            <a:r>
              <a:rPr kumimoji="1" lang="zh-CN" altLang="en-US" dirty="0"/>
              <a:t> 选题背景</a:t>
            </a:r>
          </a:p>
        </p:txBody>
      </p:sp>
      <p:grpSp>
        <p:nvGrpSpPr>
          <p:cNvPr id="80" name="组 79"/>
          <p:cNvGrpSpPr/>
          <p:nvPr/>
        </p:nvGrpSpPr>
        <p:grpSpPr>
          <a:xfrm>
            <a:off x="835566" y="1560786"/>
            <a:ext cx="2813842" cy="2925592"/>
            <a:chOff x="835566" y="1560786"/>
            <a:chExt cx="2813842" cy="2925592"/>
          </a:xfrm>
        </p:grpSpPr>
        <p:sp>
          <p:nvSpPr>
            <p:cNvPr id="37" name="任意形状 36"/>
            <p:cNvSpPr/>
            <p:nvPr/>
          </p:nvSpPr>
          <p:spPr>
            <a:xfrm>
              <a:off x="835566" y="1560786"/>
              <a:ext cx="2813842" cy="2925592"/>
            </a:xfrm>
            <a:custGeom>
              <a:avLst/>
              <a:gdLst>
                <a:gd name="connsiteX0" fmla="*/ 2104393 w 2813842"/>
                <a:gd name="connsiteY0" fmla="*/ 0 h 2925592"/>
                <a:gd name="connsiteX1" fmla="*/ 2107984 w 2813842"/>
                <a:gd name="connsiteY1" fmla="*/ 362 h 2925592"/>
                <a:gd name="connsiteX2" fmla="*/ 2110186 w 2813842"/>
                <a:gd name="connsiteY2" fmla="*/ 331 h 2925592"/>
                <a:gd name="connsiteX3" fmla="*/ 2110182 w 2813842"/>
                <a:gd name="connsiteY3" fmla="*/ 584 h 2925592"/>
                <a:gd name="connsiteX4" fmla="*/ 2247372 w 2813842"/>
                <a:gd name="connsiteY4" fmla="*/ 14414 h 2925592"/>
                <a:gd name="connsiteX5" fmla="*/ 2813842 w 2813842"/>
                <a:gd name="connsiteY5" fmla="*/ 709448 h 2925592"/>
                <a:gd name="connsiteX6" fmla="*/ 2104393 w 2813842"/>
                <a:gd name="connsiteY6" fmla="*/ 1418896 h 2925592"/>
                <a:gd name="connsiteX7" fmla="*/ 2044611 w 2813842"/>
                <a:gd name="connsiteY7" fmla="*/ 1412870 h 2925592"/>
                <a:gd name="connsiteX8" fmla="*/ 2000702 w 2813842"/>
                <a:gd name="connsiteY8" fmla="*/ 1414882 h 2925592"/>
                <a:gd name="connsiteX9" fmla="*/ 1520116 w 2813842"/>
                <a:gd name="connsiteY9" fmla="*/ 1708876 h 2925592"/>
                <a:gd name="connsiteX10" fmla="*/ 1469491 w 2813842"/>
                <a:gd name="connsiteY10" fmla="*/ 2345464 h 2925592"/>
                <a:gd name="connsiteX11" fmla="*/ 183360 w 2813842"/>
                <a:gd name="connsiteY11" fmla="*/ 2925592 h 2925592"/>
                <a:gd name="connsiteX12" fmla="*/ 341842 w 2813842"/>
                <a:gd name="connsiteY12" fmla="*/ 932765 h 2925592"/>
                <a:gd name="connsiteX13" fmla="*/ 1977571 w 2813842"/>
                <a:gd name="connsiteY13" fmla="*/ 2195 h 2925592"/>
                <a:gd name="connsiteX14" fmla="*/ 2099639 w 2813842"/>
                <a:gd name="connsiteY14" fmla="*/ 479 h 292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13842" h="2925592">
                  <a:moveTo>
                    <a:pt x="2104393" y="0"/>
                  </a:moveTo>
                  <a:lnTo>
                    <a:pt x="2107984" y="362"/>
                  </a:lnTo>
                  <a:lnTo>
                    <a:pt x="2110186" y="331"/>
                  </a:lnTo>
                  <a:lnTo>
                    <a:pt x="2110182" y="584"/>
                  </a:lnTo>
                  <a:lnTo>
                    <a:pt x="2247372" y="14414"/>
                  </a:lnTo>
                  <a:cubicBezTo>
                    <a:pt x="2570656" y="80567"/>
                    <a:pt x="2813842" y="366608"/>
                    <a:pt x="2813842" y="709448"/>
                  </a:cubicBezTo>
                  <a:cubicBezTo>
                    <a:pt x="2813842" y="1101265"/>
                    <a:pt x="2496211" y="1418896"/>
                    <a:pt x="2104393" y="1418896"/>
                  </a:cubicBezTo>
                  <a:lnTo>
                    <a:pt x="2044611" y="1412870"/>
                  </a:lnTo>
                  <a:lnTo>
                    <a:pt x="2000702" y="1414882"/>
                  </a:lnTo>
                  <a:cubicBezTo>
                    <a:pt x="1806196" y="1436272"/>
                    <a:pt x="1629339" y="1543057"/>
                    <a:pt x="1520116" y="1708876"/>
                  </a:cubicBezTo>
                  <a:cubicBezTo>
                    <a:pt x="1395290" y="1898384"/>
                    <a:pt x="1376186" y="2138609"/>
                    <a:pt x="1469491" y="2345464"/>
                  </a:cubicBezTo>
                  <a:lnTo>
                    <a:pt x="183360" y="2925592"/>
                  </a:lnTo>
                  <a:cubicBezTo>
                    <a:pt x="-108729" y="2278036"/>
                    <a:pt x="-48924" y="1526016"/>
                    <a:pt x="341842" y="932765"/>
                  </a:cubicBezTo>
                  <a:cubicBezTo>
                    <a:pt x="708185" y="376592"/>
                    <a:pt x="1317583" y="32573"/>
                    <a:pt x="1977571" y="2195"/>
                  </a:cubicBezTo>
                  <a:lnTo>
                    <a:pt x="2099639" y="4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grpSp>
          <p:nvGrpSpPr>
            <p:cNvPr id="49" name="组 48"/>
            <p:cNvGrpSpPr/>
            <p:nvPr/>
          </p:nvGrpSpPr>
          <p:grpSpPr>
            <a:xfrm>
              <a:off x="2319158" y="1672537"/>
              <a:ext cx="1217832" cy="1217830"/>
              <a:chOff x="1903443" y="3661626"/>
              <a:chExt cx="914400" cy="914400"/>
            </a:xfrm>
          </p:grpSpPr>
          <p:sp>
            <p:nvSpPr>
              <p:cNvPr id="50" name="椭圆 49"/>
              <p:cNvSpPr/>
              <p:nvPr/>
            </p:nvSpPr>
            <p:spPr>
              <a:xfrm>
                <a:off x="1903443" y="3661626"/>
                <a:ext cx="914400" cy="91440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a:p>
            </p:txBody>
          </p:sp>
          <p:sp>
            <p:nvSpPr>
              <p:cNvPr id="51" name="椭圆 50"/>
              <p:cNvSpPr/>
              <p:nvPr/>
            </p:nvSpPr>
            <p:spPr>
              <a:xfrm>
                <a:off x="2026638" y="3789649"/>
                <a:ext cx="668010" cy="668010"/>
              </a:xfrm>
              <a:prstGeom prst="ellipse">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rPr>
                  <a:t>01</a:t>
                </a:r>
                <a:endParaRPr kumimoji="1" lang="zh-CN" altLang="en-US" sz="2800" b="1" dirty="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ndParaRPr>
              </a:p>
            </p:txBody>
          </p:sp>
        </p:grpSp>
      </p:grpSp>
      <p:grpSp>
        <p:nvGrpSpPr>
          <p:cNvPr id="79" name="组 78"/>
          <p:cNvGrpSpPr/>
          <p:nvPr/>
        </p:nvGrpSpPr>
        <p:grpSpPr>
          <a:xfrm>
            <a:off x="819800" y="2864070"/>
            <a:ext cx="2925592" cy="2813842"/>
            <a:chOff x="819800" y="2864070"/>
            <a:chExt cx="2925592" cy="2813842"/>
          </a:xfrm>
        </p:grpSpPr>
        <p:sp>
          <p:nvSpPr>
            <p:cNvPr id="38" name="任意形状 37"/>
            <p:cNvSpPr/>
            <p:nvPr/>
          </p:nvSpPr>
          <p:spPr>
            <a:xfrm rot="16200000">
              <a:off x="875675" y="2808195"/>
              <a:ext cx="2813842" cy="2925592"/>
            </a:xfrm>
            <a:custGeom>
              <a:avLst/>
              <a:gdLst>
                <a:gd name="connsiteX0" fmla="*/ 2104393 w 2813842"/>
                <a:gd name="connsiteY0" fmla="*/ 0 h 2925592"/>
                <a:gd name="connsiteX1" fmla="*/ 2107984 w 2813842"/>
                <a:gd name="connsiteY1" fmla="*/ 362 h 2925592"/>
                <a:gd name="connsiteX2" fmla="*/ 2110186 w 2813842"/>
                <a:gd name="connsiteY2" fmla="*/ 331 h 2925592"/>
                <a:gd name="connsiteX3" fmla="*/ 2110182 w 2813842"/>
                <a:gd name="connsiteY3" fmla="*/ 584 h 2925592"/>
                <a:gd name="connsiteX4" fmla="*/ 2247372 w 2813842"/>
                <a:gd name="connsiteY4" fmla="*/ 14414 h 2925592"/>
                <a:gd name="connsiteX5" fmla="*/ 2813842 w 2813842"/>
                <a:gd name="connsiteY5" fmla="*/ 709448 h 2925592"/>
                <a:gd name="connsiteX6" fmla="*/ 2104393 w 2813842"/>
                <a:gd name="connsiteY6" fmla="*/ 1418896 h 2925592"/>
                <a:gd name="connsiteX7" fmla="*/ 2044611 w 2813842"/>
                <a:gd name="connsiteY7" fmla="*/ 1412870 h 2925592"/>
                <a:gd name="connsiteX8" fmla="*/ 2000702 w 2813842"/>
                <a:gd name="connsiteY8" fmla="*/ 1414882 h 2925592"/>
                <a:gd name="connsiteX9" fmla="*/ 1520116 w 2813842"/>
                <a:gd name="connsiteY9" fmla="*/ 1708876 h 2925592"/>
                <a:gd name="connsiteX10" fmla="*/ 1469491 w 2813842"/>
                <a:gd name="connsiteY10" fmla="*/ 2345464 h 2925592"/>
                <a:gd name="connsiteX11" fmla="*/ 183360 w 2813842"/>
                <a:gd name="connsiteY11" fmla="*/ 2925592 h 2925592"/>
                <a:gd name="connsiteX12" fmla="*/ 341842 w 2813842"/>
                <a:gd name="connsiteY12" fmla="*/ 932765 h 2925592"/>
                <a:gd name="connsiteX13" fmla="*/ 1977571 w 2813842"/>
                <a:gd name="connsiteY13" fmla="*/ 2195 h 2925592"/>
                <a:gd name="connsiteX14" fmla="*/ 2099639 w 2813842"/>
                <a:gd name="connsiteY14" fmla="*/ 479 h 292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13842" h="2925592">
                  <a:moveTo>
                    <a:pt x="2104393" y="0"/>
                  </a:moveTo>
                  <a:lnTo>
                    <a:pt x="2107984" y="362"/>
                  </a:lnTo>
                  <a:lnTo>
                    <a:pt x="2110186" y="331"/>
                  </a:lnTo>
                  <a:lnTo>
                    <a:pt x="2110182" y="584"/>
                  </a:lnTo>
                  <a:lnTo>
                    <a:pt x="2247372" y="14414"/>
                  </a:lnTo>
                  <a:cubicBezTo>
                    <a:pt x="2570656" y="80567"/>
                    <a:pt x="2813842" y="366608"/>
                    <a:pt x="2813842" y="709448"/>
                  </a:cubicBezTo>
                  <a:cubicBezTo>
                    <a:pt x="2813842" y="1101265"/>
                    <a:pt x="2496211" y="1418896"/>
                    <a:pt x="2104393" y="1418896"/>
                  </a:cubicBezTo>
                  <a:lnTo>
                    <a:pt x="2044611" y="1412870"/>
                  </a:lnTo>
                  <a:lnTo>
                    <a:pt x="2000702" y="1414882"/>
                  </a:lnTo>
                  <a:cubicBezTo>
                    <a:pt x="1806196" y="1436272"/>
                    <a:pt x="1629339" y="1543057"/>
                    <a:pt x="1520116" y="1708876"/>
                  </a:cubicBezTo>
                  <a:cubicBezTo>
                    <a:pt x="1395290" y="1898384"/>
                    <a:pt x="1376186" y="2138609"/>
                    <a:pt x="1469491" y="2345464"/>
                  </a:cubicBezTo>
                  <a:lnTo>
                    <a:pt x="183360" y="2925592"/>
                  </a:lnTo>
                  <a:cubicBezTo>
                    <a:pt x="-108729" y="2278036"/>
                    <a:pt x="-48924" y="1526016"/>
                    <a:pt x="341842" y="932765"/>
                  </a:cubicBezTo>
                  <a:cubicBezTo>
                    <a:pt x="708185" y="376592"/>
                    <a:pt x="1317583" y="32573"/>
                    <a:pt x="1977571" y="2195"/>
                  </a:cubicBezTo>
                  <a:lnTo>
                    <a:pt x="2099639" y="47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grpSp>
          <p:nvGrpSpPr>
            <p:cNvPr id="60" name="组 59"/>
            <p:cNvGrpSpPr/>
            <p:nvPr/>
          </p:nvGrpSpPr>
          <p:grpSpPr>
            <a:xfrm>
              <a:off x="927496" y="3035546"/>
              <a:ext cx="1217832" cy="1217830"/>
              <a:chOff x="1903443" y="3661626"/>
              <a:chExt cx="914400" cy="914400"/>
            </a:xfrm>
          </p:grpSpPr>
          <p:sp>
            <p:nvSpPr>
              <p:cNvPr id="61" name="椭圆 60"/>
              <p:cNvSpPr/>
              <p:nvPr/>
            </p:nvSpPr>
            <p:spPr>
              <a:xfrm>
                <a:off x="1903443" y="3661626"/>
                <a:ext cx="914400" cy="9144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a:p>
            </p:txBody>
          </p:sp>
          <p:sp>
            <p:nvSpPr>
              <p:cNvPr id="62" name="椭圆 61"/>
              <p:cNvSpPr/>
              <p:nvPr/>
            </p:nvSpPr>
            <p:spPr>
              <a:xfrm>
                <a:off x="2026638" y="3789649"/>
                <a:ext cx="668010" cy="668010"/>
              </a:xfrm>
              <a:prstGeom prst="ellipse">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accent2">
                        <a:lumMod val="50000"/>
                      </a:schemeClr>
                    </a:solidFill>
                  </a:rPr>
                  <a:t>04</a:t>
                </a:r>
                <a:endParaRPr kumimoji="1" lang="zh-CN" altLang="en-US" sz="2800" b="1" dirty="0">
                  <a:solidFill>
                    <a:schemeClr val="accent2">
                      <a:lumMod val="50000"/>
                    </a:schemeClr>
                  </a:solidFill>
                </a:endParaRPr>
              </a:p>
            </p:txBody>
          </p:sp>
        </p:grpSp>
      </p:grpSp>
      <p:grpSp>
        <p:nvGrpSpPr>
          <p:cNvPr id="81" name="组 80"/>
          <p:cNvGrpSpPr/>
          <p:nvPr/>
        </p:nvGrpSpPr>
        <p:grpSpPr>
          <a:xfrm>
            <a:off x="2126403" y="2754682"/>
            <a:ext cx="2802249" cy="2913539"/>
            <a:chOff x="2126403" y="2754682"/>
            <a:chExt cx="2802249" cy="2913539"/>
          </a:xfrm>
        </p:grpSpPr>
        <p:sp>
          <p:nvSpPr>
            <p:cNvPr id="40" name="任意形状 39"/>
            <p:cNvSpPr/>
            <p:nvPr/>
          </p:nvSpPr>
          <p:spPr>
            <a:xfrm rot="10800000">
              <a:off x="2126403" y="2754682"/>
              <a:ext cx="2802249" cy="2913539"/>
            </a:xfrm>
            <a:custGeom>
              <a:avLst/>
              <a:gdLst>
                <a:gd name="connsiteX0" fmla="*/ 2104393 w 2813842"/>
                <a:gd name="connsiteY0" fmla="*/ 0 h 2925592"/>
                <a:gd name="connsiteX1" fmla="*/ 2107984 w 2813842"/>
                <a:gd name="connsiteY1" fmla="*/ 362 h 2925592"/>
                <a:gd name="connsiteX2" fmla="*/ 2110186 w 2813842"/>
                <a:gd name="connsiteY2" fmla="*/ 331 h 2925592"/>
                <a:gd name="connsiteX3" fmla="*/ 2110182 w 2813842"/>
                <a:gd name="connsiteY3" fmla="*/ 584 h 2925592"/>
                <a:gd name="connsiteX4" fmla="*/ 2247372 w 2813842"/>
                <a:gd name="connsiteY4" fmla="*/ 14414 h 2925592"/>
                <a:gd name="connsiteX5" fmla="*/ 2813842 w 2813842"/>
                <a:gd name="connsiteY5" fmla="*/ 709448 h 2925592"/>
                <a:gd name="connsiteX6" fmla="*/ 2104393 w 2813842"/>
                <a:gd name="connsiteY6" fmla="*/ 1418896 h 2925592"/>
                <a:gd name="connsiteX7" fmla="*/ 2044611 w 2813842"/>
                <a:gd name="connsiteY7" fmla="*/ 1412870 h 2925592"/>
                <a:gd name="connsiteX8" fmla="*/ 2000702 w 2813842"/>
                <a:gd name="connsiteY8" fmla="*/ 1414882 h 2925592"/>
                <a:gd name="connsiteX9" fmla="*/ 1520116 w 2813842"/>
                <a:gd name="connsiteY9" fmla="*/ 1708876 h 2925592"/>
                <a:gd name="connsiteX10" fmla="*/ 1469491 w 2813842"/>
                <a:gd name="connsiteY10" fmla="*/ 2345464 h 2925592"/>
                <a:gd name="connsiteX11" fmla="*/ 183360 w 2813842"/>
                <a:gd name="connsiteY11" fmla="*/ 2925592 h 2925592"/>
                <a:gd name="connsiteX12" fmla="*/ 341842 w 2813842"/>
                <a:gd name="connsiteY12" fmla="*/ 932765 h 2925592"/>
                <a:gd name="connsiteX13" fmla="*/ 1977571 w 2813842"/>
                <a:gd name="connsiteY13" fmla="*/ 2195 h 2925592"/>
                <a:gd name="connsiteX14" fmla="*/ 2099639 w 2813842"/>
                <a:gd name="connsiteY14" fmla="*/ 479 h 292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13842" h="2925592">
                  <a:moveTo>
                    <a:pt x="2104393" y="0"/>
                  </a:moveTo>
                  <a:lnTo>
                    <a:pt x="2107984" y="362"/>
                  </a:lnTo>
                  <a:lnTo>
                    <a:pt x="2110186" y="331"/>
                  </a:lnTo>
                  <a:lnTo>
                    <a:pt x="2110182" y="584"/>
                  </a:lnTo>
                  <a:lnTo>
                    <a:pt x="2247372" y="14414"/>
                  </a:lnTo>
                  <a:cubicBezTo>
                    <a:pt x="2570656" y="80567"/>
                    <a:pt x="2813842" y="366608"/>
                    <a:pt x="2813842" y="709448"/>
                  </a:cubicBezTo>
                  <a:cubicBezTo>
                    <a:pt x="2813842" y="1101265"/>
                    <a:pt x="2496211" y="1418896"/>
                    <a:pt x="2104393" y="1418896"/>
                  </a:cubicBezTo>
                  <a:lnTo>
                    <a:pt x="2044611" y="1412870"/>
                  </a:lnTo>
                  <a:lnTo>
                    <a:pt x="2000702" y="1414882"/>
                  </a:lnTo>
                  <a:cubicBezTo>
                    <a:pt x="1806196" y="1436272"/>
                    <a:pt x="1629339" y="1543057"/>
                    <a:pt x="1520116" y="1708876"/>
                  </a:cubicBezTo>
                  <a:cubicBezTo>
                    <a:pt x="1395290" y="1898384"/>
                    <a:pt x="1376186" y="2138609"/>
                    <a:pt x="1469491" y="2345464"/>
                  </a:cubicBezTo>
                  <a:lnTo>
                    <a:pt x="183360" y="2925592"/>
                  </a:lnTo>
                  <a:cubicBezTo>
                    <a:pt x="-108729" y="2278036"/>
                    <a:pt x="-48924" y="1526016"/>
                    <a:pt x="341842" y="932765"/>
                  </a:cubicBezTo>
                  <a:cubicBezTo>
                    <a:pt x="708185" y="376592"/>
                    <a:pt x="1317583" y="32573"/>
                    <a:pt x="1977571" y="2195"/>
                  </a:cubicBezTo>
                  <a:lnTo>
                    <a:pt x="2099639" y="47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grpSp>
          <p:nvGrpSpPr>
            <p:cNvPr id="55" name="组 54"/>
            <p:cNvGrpSpPr/>
            <p:nvPr/>
          </p:nvGrpSpPr>
          <p:grpSpPr>
            <a:xfrm>
              <a:off x="2182487" y="4377784"/>
              <a:ext cx="1217832" cy="1217830"/>
              <a:chOff x="1844734" y="3681967"/>
              <a:chExt cx="914400" cy="914400"/>
            </a:xfrm>
          </p:grpSpPr>
          <p:sp>
            <p:nvSpPr>
              <p:cNvPr id="56" name="椭圆 55"/>
              <p:cNvSpPr/>
              <p:nvPr/>
            </p:nvSpPr>
            <p:spPr>
              <a:xfrm>
                <a:off x="1844734" y="3681967"/>
                <a:ext cx="914400" cy="914400"/>
              </a:xfrm>
              <a:prstGeom prst="ellipse">
                <a:avLst/>
              </a:prstGeom>
              <a:solidFill>
                <a:schemeClr val="accent3">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a:p>
            </p:txBody>
          </p:sp>
          <p:sp>
            <p:nvSpPr>
              <p:cNvPr id="57" name="椭圆 56"/>
              <p:cNvSpPr/>
              <p:nvPr/>
            </p:nvSpPr>
            <p:spPr>
              <a:xfrm>
                <a:off x="1967928" y="3821217"/>
                <a:ext cx="668010" cy="668010"/>
              </a:xfrm>
              <a:prstGeom prst="ellipse">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accent3">
                        <a:lumMod val="25000"/>
                      </a:schemeClr>
                    </a:solidFill>
                  </a:rPr>
                  <a:t>03</a:t>
                </a:r>
                <a:endParaRPr kumimoji="1" lang="zh-CN" altLang="en-US" sz="2800" b="1" dirty="0">
                  <a:solidFill>
                    <a:schemeClr val="accent3">
                      <a:lumMod val="25000"/>
                    </a:schemeClr>
                  </a:solidFill>
                </a:endParaRPr>
              </a:p>
            </p:txBody>
          </p:sp>
        </p:grpSp>
      </p:grpSp>
      <p:grpSp>
        <p:nvGrpSpPr>
          <p:cNvPr id="69" name="组 68"/>
          <p:cNvGrpSpPr/>
          <p:nvPr/>
        </p:nvGrpSpPr>
        <p:grpSpPr>
          <a:xfrm>
            <a:off x="5873340" y="957685"/>
            <a:ext cx="4437229" cy="1158498"/>
            <a:chOff x="5873340" y="1340415"/>
            <a:chExt cx="4437229" cy="1158498"/>
          </a:xfrm>
        </p:grpSpPr>
        <p:sp>
          <p:nvSpPr>
            <p:cNvPr id="63" name="矩形 62"/>
            <p:cNvSpPr/>
            <p:nvPr/>
          </p:nvSpPr>
          <p:spPr>
            <a:xfrm>
              <a:off x="6110113" y="1683129"/>
              <a:ext cx="4200456" cy="789127"/>
            </a:xfrm>
            <a:prstGeom prst="rect">
              <a:avLst/>
            </a:prstGeom>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随着计算机技术以及以及中国社会经济的飞速发展，迫使高校采取先进的计算机硬件设备以及高质量的辅助软件来协助高校完成各项工作的运转。</a:t>
              </a:r>
            </a:p>
          </p:txBody>
        </p:sp>
        <p:sp>
          <p:nvSpPr>
            <p:cNvPr id="64" name="矩形 63"/>
            <p:cNvSpPr/>
            <p:nvPr/>
          </p:nvSpPr>
          <p:spPr>
            <a:xfrm>
              <a:off x="6150552" y="1340415"/>
              <a:ext cx="1005403" cy="412421"/>
            </a:xfrm>
            <a:prstGeom prst="rect">
              <a:avLst/>
            </a:prstGeom>
          </p:spPr>
          <p:txBody>
            <a:bodyPr wrap="none">
              <a:spAutoFit/>
            </a:bodyPr>
            <a:lstStyle/>
            <a:p>
              <a:pPr defTabSz="1219170">
                <a:lnSpc>
                  <a:spcPct val="130000"/>
                </a:lnSpc>
                <a:defRPr/>
              </a:pPr>
              <a:r>
                <a:rPr lang="zh-CN" altLang="en-US" sz="1600" b="1" kern="0" dirty="0">
                  <a:solidFill>
                    <a:schemeClr val="accent1"/>
                  </a:solidFill>
                  <a:ea typeface="微软雅黑" charset="0"/>
                </a:rPr>
                <a:t>社会背景</a:t>
              </a:r>
              <a:endParaRPr lang="en-US" altLang="zh-CN" sz="1600" b="1" kern="0" dirty="0">
                <a:solidFill>
                  <a:schemeClr val="accent1"/>
                </a:solidFill>
                <a:ea typeface="微软雅黑" charset="0"/>
              </a:endParaRPr>
            </a:p>
          </p:txBody>
        </p:sp>
        <p:sp>
          <p:nvSpPr>
            <p:cNvPr id="15" name="矩形 14"/>
            <p:cNvSpPr/>
            <p:nvPr/>
          </p:nvSpPr>
          <p:spPr>
            <a:xfrm>
              <a:off x="5873340" y="1432319"/>
              <a:ext cx="144208" cy="10665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a:p>
          </p:txBody>
        </p:sp>
      </p:grpSp>
      <p:grpSp>
        <p:nvGrpSpPr>
          <p:cNvPr id="17" name="组 16"/>
          <p:cNvGrpSpPr/>
          <p:nvPr/>
        </p:nvGrpSpPr>
        <p:grpSpPr>
          <a:xfrm>
            <a:off x="5873340" y="2244592"/>
            <a:ext cx="4454674" cy="1273998"/>
            <a:chOff x="5873340" y="2545091"/>
            <a:chExt cx="4454674" cy="1273998"/>
          </a:xfrm>
        </p:grpSpPr>
        <p:sp>
          <p:nvSpPr>
            <p:cNvPr id="66" name="矩形 65"/>
            <p:cNvSpPr/>
            <p:nvPr/>
          </p:nvSpPr>
          <p:spPr>
            <a:xfrm>
              <a:off x="6127558" y="2789896"/>
              <a:ext cx="4200456" cy="1029193"/>
            </a:xfrm>
            <a:prstGeom prst="rect">
              <a:avLst/>
            </a:prstGeom>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高校课题众多，课题和学生和老师三者之间的关系复杂，传统的课题管理办法效率十分低下。因此我们决定开发高效课题管理系统来协助高校解决课题管理难的问题，以便利教师实现更高效的课题管理。</a:t>
              </a:r>
            </a:p>
          </p:txBody>
        </p:sp>
        <p:sp>
          <p:nvSpPr>
            <p:cNvPr id="67" name="矩形 66"/>
            <p:cNvSpPr/>
            <p:nvPr/>
          </p:nvSpPr>
          <p:spPr>
            <a:xfrm>
              <a:off x="6150552" y="2545091"/>
              <a:ext cx="1005403" cy="412421"/>
            </a:xfrm>
            <a:prstGeom prst="rect">
              <a:avLst/>
            </a:prstGeom>
          </p:spPr>
          <p:txBody>
            <a:bodyPr wrap="none">
              <a:spAutoFit/>
            </a:bodyPr>
            <a:lstStyle/>
            <a:p>
              <a:pPr defTabSz="1219170">
                <a:lnSpc>
                  <a:spcPct val="130000"/>
                </a:lnSpc>
                <a:defRPr/>
              </a:pPr>
              <a:r>
                <a:rPr lang="zh-CN" altLang="en-US" sz="1600" b="1" kern="0" dirty="0">
                  <a:solidFill>
                    <a:schemeClr val="accent2">
                      <a:lumMod val="75000"/>
                    </a:schemeClr>
                  </a:solidFill>
                  <a:ea typeface="微软雅黑" charset="0"/>
                </a:rPr>
                <a:t>项目背景</a:t>
              </a:r>
              <a:endParaRPr lang="en-US" altLang="zh-CN" sz="1600" b="1" kern="0" dirty="0">
                <a:solidFill>
                  <a:schemeClr val="accent2">
                    <a:lumMod val="75000"/>
                  </a:schemeClr>
                </a:solidFill>
                <a:ea typeface="微软雅黑" charset="0"/>
              </a:endParaRPr>
            </a:p>
          </p:txBody>
        </p:sp>
        <p:sp>
          <p:nvSpPr>
            <p:cNvPr id="68" name="矩形 67"/>
            <p:cNvSpPr/>
            <p:nvPr/>
          </p:nvSpPr>
          <p:spPr>
            <a:xfrm>
              <a:off x="5873340" y="2636995"/>
              <a:ext cx="144208" cy="88900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a:p>
          </p:txBody>
        </p:sp>
      </p:grpSp>
      <p:grpSp>
        <p:nvGrpSpPr>
          <p:cNvPr id="70" name="组 69"/>
          <p:cNvGrpSpPr/>
          <p:nvPr/>
        </p:nvGrpSpPr>
        <p:grpSpPr>
          <a:xfrm>
            <a:off x="5873340" y="3415248"/>
            <a:ext cx="4477668" cy="980910"/>
            <a:chOff x="5873340" y="1340415"/>
            <a:chExt cx="4477668" cy="980910"/>
          </a:xfrm>
        </p:grpSpPr>
        <p:sp>
          <p:nvSpPr>
            <p:cNvPr id="71" name="矩形 70"/>
            <p:cNvSpPr/>
            <p:nvPr/>
          </p:nvSpPr>
          <p:spPr>
            <a:xfrm>
              <a:off x="6150552" y="1748861"/>
              <a:ext cx="4200456" cy="549061"/>
            </a:xfrm>
            <a:prstGeom prst="rect">
              <a:avLst/>
            </a:prstGeom>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本产品是针对教师和学生的需求设计的，不同的用户在登录后可以实现其对应的功能。</a:t>
              </a:r>
            </a:p>
          </p:txBody>
        </p:sp>
        <p:sp>
          <p:nvSpPr>
            <p:cNvPr id="72" name="矩形 71"/>
            <p:cNvSpPr/>
            <p:nvPr/>
          </p:nvSpPr>
          <p:spPr>
            <a:xfrm>
              <a:off x="6150552" y="1340415"/>
              <a:ext cx="1005403" cy="412421"/>
            </a:xfrm>
            <a:prstGeom prst="rect">
              <a:avLst/>
            </a:prstGeom>
          </p:spPr>
          <p:txBody>
            <a:bodyPr wrap="none">
              <a:spAutoFit/>
            </a:bodyPr>
            <a:lstStyle/>
            <a:p>
              <a:pPr defTabSz="1219170">
                <a:lnSpc>
                  <a:spcPct val="130000"/>
                </a:lnSpc>
                <a:defRPr/>
              </a:pPr>
              <a:r>
                <a:rPr lang="zh-CN" altLang="en-US" sz="1600" b="1" kern="0" dirty="0">
                  <a:solidFill>
                    <a:schemeClr val="accent3">
                      <a:lumMod val="75000"/>
                    </a:schemeClr>
                  </a:solidFill>
                  <a:ea typeface="微软雅黑" charset="0"/>
                </a:rPr>
                <a:t>系统背景</a:t>
              </a:r>
              <a:endParaRPr lang="en-US" altLang="zh-CN" sz="1600" b="1" kern="0" dirty="0">
                <a:solidFill>
                  <a:schemeClr val="accent3">
                    <a:lumMod val="75000"/>
                  </a:schemeClr>
                </a:solidFill>
                <a:ea typeface="微软雅黑" charset="0"/>
              </a:endParaRPr>
            </a:p>
          </p:txBody>
        </p:sp>
        <p:sp>
          <p:nvSpPr>
            <p:cNvPr id="73" name="矩形 72"/>
            <p:cNvSpPr/>
            <p:nvPr/>
          </p:nvSpPr>
          <p:spPr>
            <a:xfrm>
              <a:off x="5873340" y="1432319"/>
              <a:ext cx="144208" cy="88900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a:p>
          </p:txBody>
        </p:sp>
      </p:grpSp>
      <p:grpSp>
        <p:nvGrpSpPr>
          <p:cNvPr id="74" name="组 73"/>
          <p:cNvGrpSpPr/>
          <p:nvPr/>
        </p:nvGrpSpPr>
        <p:grpSpPr>
          <a:xfrm>
            <a:off x="5873340" y="4614704"/>
            <a:ext cx="4477668" cy="1197573"/>
            <a:chOff x="5873340" y="2545091"/>
            <a:chExt cx="4477668" cy="1197573"/>
          </a:xfrm>
        </p:grpSpPr>
        <p:sp>
          <p:nvSpPr>
            <p:cNvPr id="75" name="矩形 74"/>
            <p:cNvSpPr/>
            <p:nvPr/>
          </p:nvSpPr>
          <p:spPr>
            <a:xfrm>
              <a:off x="6150552" y="2953537"/>
              <a:ext cx="4200456" cy="789127"/>
            </a:xfrm>
            <a:prstGeom prst="rect">
              <a:avLst/>
            </a:prstGeom>
          </p:spPr>
          <p:txBody>
            <a:bodyPr wrap="square" numCol="1" spcCol="360000">
              <a:spAutoFit/>
            </a:bodyPr>
            <a:lstStyle/>
            <a:p>
              <a:pPr marL="0" lvl="1" defTabSz="609585">
                <a:lnSpc>
                  <a:spcPct val="130000"/>
                </a:lnSpc>
              </a:pPr>
              <a:r>
                <a:rPr lang="zh-CN" altLang="en-US" sz="1200" dirty="0">
                  <a:solidFill>
                    <a:schemeClr val="tx1">
                      <a:lumMod val="75000"/>
                      <a:lumOff val="25000"/>
                    </a:schemeClr>
                  </a:solidFill>
                  <a:latin typeface="微软雅黑" charset="0"/>
                  <a:ea typeface="微软雅黑" charset="0"/>
                </a:rPr>
                <a:t>技术：</a:t>
              </a:r>
              <a:r>
                <a:rPr lang="en-US" altLang="zh-CN" sz="1200" dirty="0">
                  <a:solidFill>
                    <a:schemeClr val="tx1">
                      <a:lumMod val="75000"/>
                      <a:lumOff val="25000"/>
                    </a:schemeClr>
                  </a:solidFill>
                  <a:latin typeface="微软雅黑" charset="0"/>
                  <a:ea typeface="微软雅黑" charset="0"/>
                </a:rPr>
                <a:t>Java</a:t>
              </a:r>
              <a:r>
                <a:rPr lang="zh-CN" altLang="en-US" sz="1200" dirty="0">
                  <a:solidFill>
                    <a:schemeClr val="tx1">
                      <a:lumMod val="75000"/>
                      <a:lumOff val="25000"/>
                    </a:schemeClr>
                  </a:solidFill>
                  <a:latin typeface="微软雅黑" charset="0"/>
                  <a:ea typeface="微软雅黑" charset="0"/>
                </a:rPr>
                <a:t>，</a:t>
              </a:r>
              <a:r>
                <a:rPr lang="en-US" altLang="zh-CN" sz="1200" dirty="0">
                  <a:solidFill>
                    <a:schemeClr val="tx1">
                      <a:lumMod val="75000"/>
                      <a:lumOff val="25000"/>
                    </a:schemeClr>
                  </a:solidFill>
                  <a:latin typeface="微软雅黑" charset="0"/>
                  <a:ea typeface="微软雅黑" charset="0"/>
                </a:rPr>
                <a:t>DAO</a:t>
              </a:r>
              <a:r>
                <a:rPr lang="zh-CN" altLang="en-US" sz="1200" dirty="0">
                  <a:solidFill>
                    <a:schemeClr val="tx1">
                      <a:lumMod val="75000"/>
                      <a:lumOff val="25000"/>
                    </a:schemeClr>
                  </a:solidFill>
                  <a:latin typeface="微软雅黑" charset="0"/>
                  <a:ea typeface="微软雅黑" charset="0"/>
                </a:rPr>
                <a:t>的编写，需求分析，</a:t>
              </a:r>
              <a:r>
                <a:rPr lang="en-US" altLang="zh-CN" sz="1200" dirty="0">
                  <a:solidFill>
                    <a:schemeClr val="tx1">
                      <a:lumMod val="75000"/>
                      <a:lumOff val="25000"/>
                    </a:schemeClr>
                  </a:solidFill>
                  <a:latin typeface="微软雅黑" charset="0"/>
                  <a:ea typeface="微软雅黑" charset="0"/>
                </a:rPr>
                <a:t>E-R</a:t>
              </a:r>
              <a:r>
                <a:rPr lang="zh-CN" altLang="en-US" sz="1200" dirty="0">
                  <a:solidFill>
                    <a:schemeClr val="tx1">
                      <a:lumMod val="75000"/>
                      <a:lumOff val="25000"/>
                    </a:schemeClr>
                  </a:solidFill>
                  <a:latin typeface="微软雅黑" charset="0"/>
                  <a:ea typeface="微软雅黑" charset="0"/>
                </a:rPr>
                <a:t>图，</a:t>
              </a:r>
              <a:r>
                <a:rPr lang="en-US" altLang="zh-CN" sz="1200" dirty="0">
                  <a:solidFill>
                    <a:schemeClr val="tx1">
                      <a:lumMod val="75000"/>
                      <a:lumOff val="25000"/>
                    </a:schemeClr>
                  </a:solidFill>
                  <a:latin typeface="微软雅黑" charset="0"/>
                  <a:ea typeface="微软雅黑" charset="0"/>
                </a:rPr>
                <a:t>JDBC</a:t>
              </a:r>
              <a:r>
                <a:rPr lang="zh-CN" altLang="en-US" sz="1200" dirty="0">
                  <a:solidFill>
                    <a:schemeClr val="tx1">
                      <a:lumMod val="75000"/>
                      <a:lumOff val="25000"/>
                    </a:schemeClr>
                  </a:solidFill>
                  <a:latin typeface="微软雅黑" charset="0"/>
                  <a:ea typeface="微软雅黑" charset="0"/>
                </a:rPr>
                <a:t>等，</a:t>
              </a:r>
              <a:r>
                <a:rPr lang="en-US" altLang="zh-CN" sz="1200" dirty="0">
                  <a:solidFill>
                    <a:schemeClr val="tx1">
                      <a:lumMod val="75000"/>
                      <a:lumOff val="25000"/>
                    </a:schemeClr>
                  </a:solidFill>
                  <a:latin typeface="微软雅黑" charset="0"/>
                  <a:ea typeface="微软雅黑" charset="0"/>
                </a:rPr>
                <a:t>SQL</a:t>
              </a:r>
            </a:p>
            <a:p>
              <a:pPr marL="0" lvl="1" defTabSz="609585">
                <a:lnSpc>
                  <a:spcPct val="130000"/>
                </a:lnSpc>
              </a:pPr>
              <a:r>
                <a:rPr lang="zh-CN" altLang="en-US" sz="1200" dirty="0">
                  <a:solidFill>
                    <a:schemeClr val="tx1">
                      <a:lumMod val="75000"/>
                      <a:lumOff val="25000"/>
                    </a:schemeClr>
                  </a:solidFill>
                  <a:latin typeface="微软雅黑" charset="0"/>
                  <a:ea typeface="微软雅黑" charset="0"/>
                </a:rPr>
                <a:t>环境：</a:t>
              </a:r>
              <a:r>
                <a:rPr lang="en-US" altLang="zh-CN" sz="1200" dirty="0">
                  <a:solidFill>
                    <a:schemeClr val="tx1">
                      <a:lumMod val="75000"/>
                      <a:lumOff val="25000"/>
                    </a:schemeClr>
                  </a:solidFill>
                  <a:latin typeface="微软雅黑" charset="0"/>
                  <a:ea typeface="微软雅黑" charset="0"/>
                </a:rPr>
                <a:t> Eclipse/MyEclipse, SQL Server</a:t>
              </a:r>
            </a:p>
          </p:txBody>
        </p:sp>
        <p:sp>
          <p:nvSpPr>
            <p:cNvPr id="76" name="矩形 75"/>
            <p:cNvSpPr/>
            <p:nvPr/>
          </p:nvSpPr>
          <p:spPr>
            <a:xfrm>
              <a:off x="6150552" y="2545091"/>
              <a:ext cx="1005403" cy="412421"/>
            </a:xfrm>
            <a:prstGeom prst="rect">
              <a:avLst/>
            </a:prstGeom>
          </p:spPr>
          <p:txBody>
            <a:bodyPr wrap="none">
              <a:spAutoFit/>
            </a:bodyPr>
            <a:lstStyle/>
            <a:p>
              <a:pPr defTabSz="1219170">
                <a:lnSpc>
                  <a:spcPct val="130000"/>
                </a:lnSpc>
                <a:defRPr/>
              </a:pPr>
              <a:r>
                <a:rPr lang="zh-CN" altLang="en-US" sz="1600" b="1" kern="0" dirty="0">
                  <a:solidFill>
                    <a:schemeClr val="bg1">
                      <a:lumMod val="75000"/>
                    </a:schemeClr>
                  </a:solidFill>
                  <a:ea typeface="微软雅黑" charset="0"/>
                </a:rPr>
                <a:t>技术背景</a:t>
              </a:r>
              <a:endParaRPr lang="en-US" altLang="zh-CN" sz="1600" b="1" kern="0" dirty="0">
                <a:solidFill>
                  <a:schemeClr val="bg1">
                    <a:lumMod val="75000"/>
                  </a:schemeClr>
                </a:solidFill>
                <a:ea typeface="微软雅黑" charset="0"/>
              </a:endParaRPr>
            </a:p>
          </p:txBody>
        </p:sp>
        <p:sp>
          <p:nvSpPr>
            <p:cNvPr id="77" name="矩形 76"/>
            <p:cNvSpPr/>
            <p:nvPr/>
          </p:nvSpPr>
          <p:spPr>
            <a:xfrm>
              <a:off x="5873340" y="2636995"/>
              <a:ext cx="144208" cy="88900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a:p>
          </p:txBody>
        </p:sp>
      </p:grpSp>
      <p:sp>
        <p:nvSpPr>
          <p:cNvPr id="14" name="空心弧 13"/>
          <p:cNvSpPr/>
          <p:nvPr/>
        </p:nvSpPr>
        <p:spPr>
          <a:xfrm>
            <a:off x="927496" y="1627619"/>
            <a:ext cx="4001156" cy="4001156"/>
          </a:xfrm>
          <a:prstGeom prst="blockArc">
            <a:avLst>
              <a:gd name="adj1" fmla="val 19403255"/>
              <a:gd name="adj2" fmla="val 613448"/>
              <a:gd name="adj3" fmla="val 349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grpSp>
        <p:nvGrpSpPr>
          <p:cNvPr id="82" name="组 81"/>
          <p:cNvGrpSpPr/>
          <p:nvPr/>
        </p:nvGrpSpPr>
        <p:grpSpPr>
          <a:xfrm>
            <a:off x="3533323" y="3000284"/>
            <a:ext cx="1434663" cy="1434661"/>
            <a:chOff x="3533323" y="3000284"/>
            <a:chExt cx="1434663" cy="1434661"/>
          </a:xfrm>
        </p:grpSpPr>
        <p:sp>
          <p:nvSpPr>
            <p:cNvPr id="36" name="椭圆 35"/>
            <p:cNvSpPr/>
            <p:nvPr/>
          </p:nvSpPr>
          <p:spPr>
            <a:xfrm>
              <a:off x="3533323" y="3000284"/>
              <a:ext cx="1434663" cy="143466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grpSp>
          <p:nvGrpSpPr>
            <p:cNvPr id="52" name="组 51"/>
            <p:cNvGrpSpPr/>
            <p:nvPr/>
          </p:nvGrpSpPr>
          <p:grpSpPr>
            <a:xfrm>
              <a:off x="3641738" y="3108699"/>
              <a:ext cx="1217832" cy="1217830"/>
              <a:chOff x="1903443" y="3661626"/>
              <a:chExt cx="914400" cy="914400"/>
            </a:xfrm>
          </p:grpSpPr>
          <p:sp>
            <p:nvSpPr>
              <p:cNvPr id="53" name="椭圆 52"/>
              <p:cNvSpPr/>
              <p:nvPr/>
            </p:nvSpPr>
            <p:spPr>
              <a:xfrm>
                <a:off x="1903443" y="3661626"/>
                <a:ext cx="914400" cy="9144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a:p>
            </p:txBody>
          </p:sp>
          <p:sp>
            <p:nvSpPr>
              <p:cNvPr id="54" name="椭圆 53"/>
              <p:cNvSpPr/>
              <p:nvPr/>
            </p:nvSpPr>
            <p:spPr>
              <a:xfrm>
                <a:off x="2026638" y="3789649"/>
                <a:ext cx="668010" cy="668010"/>
              </a:xfrm>
              <a:prstGeom prst="ellipse">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tx1">
                        <a:lumMod val="65000"/>
                        <a:lumOff val="35000"/>
                      </a:schemeClr>
                    </a:solidFill>
                  </a:rPr>
                  <a:t>02</a:t>
                </a:r>
                <a:endParaRPr kumimoji="1" lang="zh-CN" altLang="en-US" sz="2800" b="1" dirty="0">
                  <a:solidFill>
                    <a:schemeClr val="tx1">
                      <a:lumMod val="65000"/>
                      <a:lumOff val="35000"/>
                    </a:schemeClr>
                  </a:solidFill>
                </a:endParaRPr>
              </a:p>
            </p:txBody>
          </p:sp>
        </p:grpSp>
      </p:grpSp>
    </p:spTree>
    <p:extLst>
      <p:ext uri="{BB962C8B-B14F-4D97-AF65-F5344CB8AC3E}">
        <p14:creationId xmlns:p14="http://schemas.microsoft.com/office/powerpoint/2010/main" val="76930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0042" y="1851645"/>
            <a:ext cx="2771914" cy="3154710"/>
          </a:xfrm>
          <a:prstGeom prst="rect">
            <a:avLst/>
          </a:prstGeom>
          <a:noFill/>
        </p:spPr>
        <p:txBody>
          <a:bodyPr wrap="none" rtlCol="0" anchor="ctr">
            <a:spAutoFit/>
          </a:bodyPr>
          <a:lstStyle/>
          <a:p>
            <a:pPr algn="ctr"/>
            <a:r>
              <a:rPr kumimoji="1" lang="en-US" altLang="zh-CN" sz="19900" b="1" dirty="0">
                <a:solidFill>
                  <a:schemeClr val="accent1"/>
                </a:solidFill>
                <a:latin typeface="Calibri"/>
                <a:ea typeface="宋体"/>
              </a:rPr>
              <a:t>03</a:t>
            </a:r>
            <a:endParaRPr kumimoji="1" lang="zh-CN" altLang="en-US" sz="19900" b="1" dirty="0">
              <a:solidFill>
                <a:schemeClr val="accent1"/>
              </a:solidFill>
              <a:latin typeface="Calibri"/>
              <a:ea typeface="宋体"/>
            </a:endParaRPr>
          </a:p>
        </p:txBody>
      </p:sp>
      <p:sp>
        <p:nvSpPr>
          <p:cNvPr id="4" name="矩形 3"/>
          <p:cNvSpPr/>
          <p:nvPr/>
        </p:nvSpPr>
        <p:spPr>
          <a:xfrm>
            <a:off x="7481956" y="2890391"/>
            <a:ext cx="3468468" cy="1077218"/>
          </a:xfrm>
          <a:prstGeom prst="rect">
            <a:avLst/>
          </a:prstGeom>
        </p:spPr>
        <p:txBody>
          <a:bodyPr wrap="square" anchor="ctr">
            <a:spAutoFit/>
          </a:bodyPr>
          <a:lstStyle/>
          <a:p>
            <a:r>
              <a:rPr lang="zh-CN" altLang="en-US" sz="3600" b="1" dirty="0">
                <a:solidFill>
                  <a:schemeClr val="accent1"/>
                </a:solidFill>
                <a:latin typeface="微软雅黑"/>
                <a:ea typeface="微软雅黑"/>
                <a:cs typeface="微软雅黑"/>
              </a:rPr>
              <a:t>制作过程</a:t>
            </a:r>
          </a:p>
          <a:p>
            <a:r>
              <a:rPr lang="en-US" altLang="zh-CN" sz="2800" dirty="0">
                <a:solidFill>
                  <a:schemeClr val="tx1">
                    <a:lumMod val="75000"/>
                    <a:lumOff val="25000"/>
                  </a:schemeClr>
                </a:solidFill>
                <a:latin typeface="Calibri"/>
                <a:ea typeface="宋体"/>
              </a:rPr>
              <a:t>WORKING</a:t>
            </a:r>
            <a:r>
              <a:rPr lang="zh-CN" altLang="en-US" sz="2800" dirty="0">
                <a:solidFill>
                  <a:schemeClr val="tx1">
                    <a:lumMod val="75000"/>
                    <a:lumOff val="25000"/>
                  </a:schemeClr>
                </a:solidFill>
                <a:latin typeface="Calibri"/>
                <a:ea typeface="宋体"/>
              </a:rPr>
              <a:t> </a:t>
            </a:r>
            <a:r>
              <a:rPr lang="en-US" altLang="zh-CN" sz="2800" dirty="0">
                <a:solidFill>
                  <a:schemeClr val="tx1">
                    <a:lumMod val="75000"/>
                    <a:lumOff val="25000"/>
                  </a:schemeClr>
                </a:solidFill>
                <a:latin typeface="Calibri"/>
                <a:ea typeface="宋体"/>
              </a:rPr>
              <a:t>PROCESS</a:t>
            </a:r>
            <a:endParaRPr kumimoji="1" lang="zh-CN" altLang="en-US" sz="2800" dirty="0">
              <a:solidFill>
                <a:schemeClr val="tx1">
                  <a:lumMod val="75000"/>
                  <a:lumOff val="25000"/>
                </a:schemeClr>
              </a:solidFill>
              <a:latin typeface="Calibri"/>
              <a:ea typeface="宋体"/>
            </a:endParaRPr>
          </a:p>
        </p:txBody>
      </p:sp>
    </p:spTree>
    <p:extLst>
      <p:ext uri="{BB962C8B-B14F-4D97-AF65-F5344CB8AC3E}">
        <p14:creationId xmlns:p14="http://schemas.microsoft.com/office/powerpoint/2010/main" val="21371002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r>
              <a:rPr kumimoji="1" lang="zh-CN" altLang="en-US" dirty="0"/>
              <a:t> 制作过程</a:t>
            </a:r>
          </a:p>
        </p:txBody>
      </p:sp>
      <p:sp>
        <p:nvSpPr>
          <p:cNvPr id="3" name="矩形 2"/>
          <p:cNvSpPr/>
          <p:nvPr/>
        </p:nvSpPr>
        <p:spPr>
          <a:xfrm>
            <a:off x="0" y="3250442"/>
            <a:ext cx="12192000" cy="25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3" name="组 12"/>
          <p:cNvGrpSpPr/>
          <p:nvPr/>
        </p:nvGrpSpPr>
        <p:grpSpPr>
          <a:xfrm>
            <a:off x="290705" y="3098042"/>
            <a:ext cx="1742624" cy="1587500"/>
            <a:chOff x="290705" y="1828800"/>
            <a:chExt cx="1742624" cy="1587500"/>
          </a:xfrm>
        </p:grpSpPr>
        <p:sp>
          <p:nvSpPr>
            <p:cNvPr id="5" name="三角形 4"/>
            <p:cNvSpPr/>
            <p:nvPr/>
          </p:nvSpPr>
          <p:spPr>
            <a:xfrm>
              <a:off x="1723081" y="1828800"/>
              <a:ext cx="310248" cy="152400"/>
            </a:xfrm>
            <a:prstGeom prst="triangle">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斜纹 3"/>
            <p:cNvSpPr/>
            <p:nvPr/>
          </p:nvSpPr>
          <p:spPr>
            <a:xfrm>
              <a:off x="290705" y="1828800"/>
              <a:ext cx="1587500" cy="1587500"/>
            </a:xfrm>
            <a:prstGeom prst="diagStripe">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grpSp>
        <p:nvGrpSpPr>
          <p:cNvPr id="12" name="组 11"/>
          <p:cNvGrpSpPr/>
          <p:nvPr/>
        </p:nvGrpSpPr>
        <p:grpSpPr>
          <a:xfrm>
            <a:off x="1507631" y="3094630"/>
            <a:ext cx="1485092" cy="569605"/>
            <a:chOff x="1507631" y="1825388"/>
            <a:chExt cx="1485092" cy="569605"/>
          </a:xfrm>
        </p:grpSpPr>
        <p:sp>
          <p:nvSpPr>
            <p:cNvPr id="8" name="三角形 7"/>
            <p:cNvSpPr/>
            <p:nvPr/>
          </p:nvSpPr>
          <p:spPr>
            <a:xfrm rot="10800000">
              <a:off x="1507631" y="2242593"/>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平行四边形 9"/>
            <p:cNvSpPr/>
            <p:nvPr/>
          </p:nvSpPr>
          <p:spPr>
            <a:xfrm>
              <a:off x="1649106" y="1828800"/>
              <a:ext cx="1203276" cy="559180"/>
            </a:xfrm>
            <a:prstGeom prst="parallelogram">
              <a:avLst>
                <a:gd name="adj" fmla="val 10837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三角形 10"/>
            <p:cNvSpPr/>
            <p:nvPr/>
          </p:nvSpPr>
          <p:spPr>
            <a:xfrm>
              <a:off x="2682475" y="1825388"/>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8" name="组 17"/>
          <p:cNvGrpSpPr/>
          <p:nvPr/>
        </p:nvGrpSpPr>
        <p:grpSpPr>
          <a:xfrm>
            <a:off x="2757221" y="3087617"/>
            <a:ext cx="1485092" cy="569605"/>
            <a:chOff x="1507631" y="1825388"/>
            <a:chExt cx="1485092" cy="569605"/>
          </a:xfrm>
        </p:grpSpPr>
        <p:sp>
          <p:nvSpPr>
            <p:cNvPr id="19" name="三角形 18"/>
            <p:cNvSpPr/>
            <p:nvPr/>
          </p:nvSpPr>
          <p:spPr>
            <a:xfrm rot="10800000">
              <a:off x="1507631" y="2242593"/>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平行四边形 19"/>
            <p:cNvSpPr/>
            <p:nvPr/>
          </p:nvSpPr>
          <p:spPr>
            <a:xfrm>
              <a:off x="1649106" y="1828800"/>
              <a:ext cx="1203276" cy="559180"/>
            </a:xfrm>
            <a:prstGeom prst="parallelogram">
              <a:avLst>
                <a:gd name="adj" fmla="val 1083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三角形 20"/>
            <p:cNvSpPr/>
            <p:nvPr/>
          </p:nvSpPr>
          <p:spPr>
            <a:xfrm>
              <a:off x="2682475" y="1825388"/>
              <a:ext cx="310248" cy="152400"/>
            </a:xfrm>
            <a:prstGeom prst="triangle">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2" name="组 21"/>
          <p:cNvGrpSpPr/>
          <p:nvPr/>
        </p:nvGrpSpPr>
        <p:grpSpPr>
          <a:xfrm>
            <a:off x="4006811" y="3094630"/>
            <a:ext cx="1485092" cy="569605"/>
            <a:chOff x="1507631" y="1825388"/>
            <a:chExt cx="1485092" cy="569605"/>
          </a:xfrm>
        </p:grpSpPr>
        <p:sp>
          <p:nvSpPr>
            <p:cNvPr id="23" name="三角形 22"/>
            <p:cNvSpPr/>
            <p:nvPr/>
          </p:nvSpPr>
          <p:spPr>
            <a:xfrm rot="10800000">
              <a:off x="1507631" y="2242593"/>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平行四边形 23"/>
            <p:cNvSpPr/>
            <p:nvPr/>
          </p:nvSpPr>
          <p:spPr>
            <a:xfrm>
              <a:off x="1649106" y="1828800"/>
              <a:ext cx="1203276" cy="559180"/>
            </a:xfrm>
            <a:prstGeom prst="parallelogram">
              <a:avLst>
                <a:gd name="adj" fmla="val 10837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三角形 24"/>
            <p:cNvSpPr/>
            <p:nvPr/>
          </p:nvSpPr>
          <p:spPr>
            <a:xfrm>
              <a:off x="2682475" y="1825388"/>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6" name="组 25"/>
          <p:cNvGrpSpPr/>
          <p:nvPr/>
        </p:nvGrpSpPr>
        <p:grpSpPr>
          <a:xfrm>
            <a:off x="5256401" y="3087617"/>
            <a:ext cx="1485092" cy="569605"/>
            <a:chOff x="1507631" y="1825388"/>
            <a:chExt cx="1485092" cy="569605"/>
          </a:xfrm>
        </p:grpSpPr>
        <p:sp>
          <p:nvSpPr>
            <p:cNvPr id="27" name="三角形 26"/>
            <p:cNvSpPr/>
            <p:nvPr/>
          </p:nvSpPr>
          <p:spPr>
            <a:xfrm rot="10800000">
              <a:off x="1507631" y="2242593"/>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平行四边形 27"/>
            <p:cNvSpPr/>
            <p:nvPr/>
          </p:nvSpPr>
          <p:spPr>
            <a:xfrm>
              <a:off x="1649106" y="1828800"/>
              <a:ext cx="1203276" cy="559180"/>
            </a:xfrm>
            <a:prstGeom prst="parallelogram">
              <a:avLst>
                <a:gd name="adj" fmla="val 1083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三角形 28"/>
            <p:cNvSpPr/>
            <p:nvPr/>
          </p:nvSpPr>
          <p:spPr>
            <a:xfrm>
              <a:off x="2682475" y="1825388"/>
              <a:ext cx="310248" cy="152400"/>
            </a:xfrm>
            <a:prstGeom prst="triangle">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0" name="组 29"/>
          <p:cNvGrpSpPr/>
          <p:nvPr/>
        </p:nvGrpSpPr>
        <p:grpSpPr>
          <a:xfrm>
            <a:off x="6505991" y="3098042"/>
            <a:ext cx="1485092" cy="569605"/>
            <a:chOff x="1507631" y="1825388"/>
            <a:chExt cx="1485092" cy="569605"/>
          </a:xfrm>
        </p:grpSpPr>
        <p:sp>
          <p:nvSpPr>
            <p:cNvPr id="31" name="三角形 30"/>
            <p:cNvSpPr/>
            <p:nvPr/>
          </p:nvSpPr>
          <p:spPr>
            <a:xfrm rot="10800000">
              <a:off x="1507631" y="2242593"/>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平行四边形 31"/>
            <p:cNvSpPr/>
            <p:nvPr/>
          </p:nvSpPr>
          <p:spPr>
            <a:xfrm>
              <a:off x="1649106" y="1828800"/>
              <a:ext cx="1203276" cy="559180"/>
            </a:xfrm>
            <a:prstGeom prst="parallelogram">
              <a:avLst>
                <a:gd name="adj" fmla="val 10837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三角形 32"/>
            <p:cNvSpPr/>
            <p:nvPr/>
          </p:nvSpPr>
          <p:spPr>
            <a:xfrm>
              <a:off x="2682475" y="1825388"/>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4" name="组 33"/>
          <p:cNvGrpSpPr/>
          <p:nvPr/>
        </p:nvGrpSpPr>
        <p:grpSpPr>
          <a:xfrm>
            <a:off x="7755581" y="3091029"/>
            <a:ext cx="1485092" cy="569605"/>
            <a:chOff x="1507631" y="1825388"/>
            <a:chExt cx="1485092" cy="569605"/>
          </a:xfrm>
        </p:grpSpPr>
        <p:sp>
          <p:nvSpPr>
            <p:cNvPr id="35" name="三角形 34"/>
            <p:cNvSpPr/>
            <p:nvPr/>
          </p:nvSpPr>
          <p:spPr>
            <a:xfrm rot="10800000">
              <a:off x="1507631" y="2242593"/>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平行四边形 35"/>
            <p:cNvSpPr/>
            <p:nvPr/>
          </p:nvSpPr>
          <p:spPr>
            <a:xfrm>
              <a:off x="1649106" y="1828800"/>
              <a:ext cx="1203276" cy="559180"/>
            </a:xfrm>
            <a:prstGeom prst="parallelogram">
              <a:avLst>
                <a:gd name="adj" fmla="val 1083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三角形 36"/>
            <p:cNvSpPr/>
            <p:nvPr/>
          </p:nvSpPr>
          <p:spPr>
            <a:xfrm>
              <a:off x="2682475" y="1825388"/>
              <a:ext cx="310248" cy="152400"/>
            </a:xfrm>
            <a:prstGeom prst="triangle">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8" name="组 37"/>
          <p:cNvGrpSpPr/>
          <p:nvPr/>
        </p:nvGrpSpPr>
        <p:grpSpPr>
          <a:xfrm>
            <a:off x="9005171" y="3101454"/>
            <a:ext cx="1485092" cy="569605"/>
            <a:chOff x="1507631" y="1825388"/>
            <a:chExt cx="1485092" cy="569605"/>
          </a:xfrm>
        </p:grpSpPr>
        <p:sp>
          <p:nvSpPr>
            <p:cNvPr id="39" name="三角形 38"/>
            <p:cNvSpPr/>
            <p:nvPr/>
          </p:nvSpPr>
          <p:spPr>
            <a:xfrm rot="10800000">
              <a:off x="1507631" y="2242593"/>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平行四边形 39"/>
            <p:cNvSpPr/>
            <p:nvPr/>
          </p:nvSpPr>
          <p:spPr>
            <a:xfrm>
              <a:off x="1649106" y="1828800"/>
              <a:ext cx="1203276" cy="559180"/>
            </a:xfrm>
            <a:prstGeom prst="parallelogram">
              <a:avLst>
                <a:gd name="adj" fmla="val 10837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三角形 40"/>
            <p:cNvSpPr/>
            <p:nvPr/>
          </p:nvSpPr>
          <p:spPr>
            <a:xfrm>
              <a:off x="2682475" y="1825388"/>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47" name="组 46"/>
          <p:cNvGrpSpPr/>
          <p:nvPr/>
        </p:nvGrpSpPr>
        <p:grpSpPr>
          <a:xfrm>
            <a:off x="10254761" y="2076546"/>
            <a:ext cx="1739779" cy="1587500"/>
            <a:chOff x="10254761" y="807304"/>
            <a:chExt cx="1739779" cy="1587500"/>
          </a:xfrm>
        </p:grpSpPr>
        <p:sp>
          <p:nvSpPr>
            <p:cNvPr id="43" name="三角形 42"/>
            <p:cNvSpPr/>
            <p:nvPr/>
          </p:nvSpPr>
          <p:spPr>
            <a:xfrm rot="10800000">
              <a:off x="10254761" y="2242404"/>
              <a:ext cx="310248" cy="152400"/>
            </a:xfrm>
            <a:prstGeom prst="triangle">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斜纹 45"/>
            <p:cNvSpPr/>
            <p:nvPr/>
          </p:nvSpPr>
          <p:spPr>
            <a:xfrm rot="10800000">
              <a:off x="10407040" y="807304"/>
              <a:ext cx="1587500" cy="1587500"/>
            </a:xfrm>
            <a:prstGeom prst="diagStripe">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grpSp>
        <p:nvGrpSpPr>
          <p:cNvPr id="58" name="组 57"/>
          <p:cNvGrpSpPr/>
          <p:nvPr/>
        </p:nvGrpSpPr>
        <p:grpSpPr>
          <a:xfrm>
            <a:off x="2319019" y="1562888"/>
            <a:ext cx="4818039" cy="1491755"/>
            <a:chOff x="-739347" y="1423441"/>
            <a:chExt cx="4818039" cy="1491755"/>
          </a:xfrm>
        </p:grpSpPr>
        <p:sp>
          <p:nvSpPr>
            <p:cNvPr id="51" name="矩形 50"/>
            <p:cNvSpPr/>
            <p:nvPr/>
          </p:nvSpPr>
          <p:spPr>
            <a:xfrm>
              <a:off x="-739347" y="1423441"/>
              <a:ext cx="4818039" cy="1491755"/>
            </a:xfrm>
            <a:prstGeom prst="rect">
              <a:avLst/>
            </a:prstGeom>
          </p:spPr>
          <p:txBody>
            <a:bodyPr wrap="square">
              <a:spAutoFit/>
            </a:bodyPr>
            <a:lstStyle/>
            <a:p>
              <a:pPr algn="ctr" defTabSz="1219170">
                <a:lnSpc>
                  <a:spcPct val="130000"/>
                </a:lnSpc>
                <a:defRPr/>
              </a:pPr>
              <a:r>
                <a:rPr lang="zh-CN" altLang="en-US" dirty="0">
                  <a:hlinkClick r:id="rId2">
                    <a:extLst>
                      <a:ext uri="{A12FA001-AC4F-418D-AE19-62706E023703}">
                        <ahyp:hlinkClr xmlns:ahyp="http://schemas.microsoft.com/office/drawing/2018/hyperlinkcolor" val="tx"/>
                      </a:ext>
                    </a:extLst>
                  </a:hlinkClick>
                </a:rPr>
                <a:t>概念设计</a:t>
              </a:r>
              <a:r>
                <a:rPr lang="zh-CN" altLang="en-US" dirty="0"/>
                <a:t>：</a:t>
              </a:r>
              <a:endParaRPr lang="en-US" altLang="zh-CN" dirty="0"/>
            </a:p>
            <a:p>
              <a:pPr algn="ctr" defTabSz="1219170">
                <a:lnSpc>
                  <a:spcPct val="130000"/>
                </a:lnSpc>
                <a:defRPr/>
              </a:pPr>
              <a:r>
                <a:rPr lang="zh-CN" altLang="en-US" dirty="0"/>
                <a:t>通过</a:t>
              </a:r>
              <a:r>
                <a:rPr lang="zh-CN" altLang="en-US" dirty="0">
                  <a:hlinkClick r:id="rId3">
                    <a:extLst>
                      <a:ext uri="{A12FA001-AC4F-418D-AE19-62706E023703}">
                        <ahyp:hlinkClr xmlns:ahyp="http://schemas.microsoft.com/office/drawing/2018/hyperlinkcolor" val="tx"/>
                      </a:ext>
                    </a:extLst>
                  </a:hlinkClick>
                </a:rPr>
                <a:t>数据抽象</a:t>
              </a:r>
              <a:r>
                <a:rPr lang="zh-CN" altLang="en-US" dirty="0"/>
                <a:t>，</a:t>
              </a:r>
              <a:endParaRPr lang="en-US" altLang="zh-CN" dirty="0"/>
            </a:p>
            <a:p>
              <a:pPr algn="ctr" defTabSz="1219170">
                <a:lnSpc>
                  <a:spcPct val="130000"/>
                </a:lnSpc>
                <a:defRPr/>
              </a:pPr>
              <a:r>
                <a:rPr lang="zh-CN" altLang="en-US" dirty="0"/>
                <a:t>设计系统概念模型，</a:t>
              </a:r>
              <a:endParaRPr lang="en-US" altLang="zh-CN" dirty="0"/>
            </a:p>
            <a:p>
              <a:pPr algn="ctr" defTabSz="1219170">
                <a:lnSpc>
                  <a:spcPct val="130000"/>
                </a:lnSpc>
                <a:defRPr/>
              </a:pPr>
              <a:r>
                <a:rPr lang="zh-CN" altLang="en-US" dirty="0"/>
                <a:t>一般为</a:t>
              </a:r>
              <a:r>
                <a:rPr lang="en-US" altLang="zh-CN" dirty="0"/>
                <a:t>E-R</a:t>
              </a:r>
              <a:r>
                <a:rPr lang="zh-CN" altLang="en-US" dirty="0"/>
                <a:t>模型；</a:t>
              </a:r>
              <a:endParaRPr lang="en-US" altLang="zh-CN" dirty="0"/>
            </a:p>
          </p:txBody>
        </p:sp>
        <p:sp>
          <p:nvSpPr>
            <p:cNvPr id="56" name="矩形 55"/>
            <p:cNvSpPr/>
            <p:nvPr/>
          </p:nvSpPr>
          <p:spPr>
            <a:xfrm>
              <a:off x="441968" y="1851883"/>
              <a:ext cx="164699" cy="7927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59" name="组 58"/>
          <p:cNvGrpSpPr/>
          <p:nvPr/>
        </p:nvGrpSpPr>
        <p:grpSpPr>
          <a:xfrm>
            <a:off x="1649106" y="4039525"/>
            <a:ext cx="3128320" cy="1340752"/>
            <a:chOff x="441968" y="1851883"/>
            <a:chExt cx="2593977" cy="1340752"/>
          </a:xfrm>
        </p:grpSpPr>
        <p:sp>
          <p:nvSpPr>
            <p:cNvPr id="63" name="矩形 62"/>
            <p:cNvSpPr/>
            <p:nvPr/>
          </p:nvSpPr>
          <p:spPr>
            <a:xfrm>
              <a:off x="661086" y="1851883"/>
              <a:ext cx="2374859" cy="1340752"/>
            </a:xfrm>
            <a:prstGeom prst="rect">
              <a:avLst/>
            </a:prstGeom>
          </p:spPr>
          <p:txBody>
            <a:bodyPr wrap="square">
              <a:spAutoFit/>
            </a:bodyPr>
            <a:lstStyle/>
            <a:p>
              <a:pPr algn="ctr" defTabSz="1219170">
                <a:lnSpc>
                  <a:spcPct val="130000"/>
                </a:lnSpc>
                <a:defRPr/>
              </a:pPr>
              <a:r>
                <a:rPr lang="zh-CN" altLang="en-US" sz="1600" b="1" kern="0" dirty="0">
                  <a:solidFill>
                    <a:schemeClr val="bg1"/>
                  </a:solidFill>
                  <a:ea typeface="微软雅黑" charset="0"/>
                </a:rPr>
                <a:t>需求分析：</a:t>
              </a:r>
              <a:endParaRPr lang="en-US" altLang="zh-CN" sz="1600" b="1" kern="0" dirty="0">
                <a:solidFill>
                  <a:schemeClr val="bg1"/>
                </a:solidFill>
                <a:ea typeface="微软雅黑" charset="0"/>
              </a:endParaRPr>
            </a:p>
            <a:p>
              <a:pPr algn="ctr" defTabSz="1219170">
                <a:lnSpc>
                  <a:spcPct val="130000"/>
                </a:lnSpc>
                <a:defRPr/>
              </a:pPr>
              <a:r>
                <a:rPr lang="zh-CN" altLang="en-US" sz="1600" b="1" kern="0" dirty="0">
                  <a:solidFill>
                    <a:schemeClr val="bg1"/>
                  </a:solidFill>
                  <a:ea typeface="微软雅黑" charset="0"/>
                </a:rPr>
                <a:t>了解用户的数据需求，</a:t>
              </a:r>
              <a:endParaRPr lang="en-US" altLang="zh-CN" sz="1600" b="1" kern="0" dirty="0">
                <a:solidFill>
                  <a:schemeClr val="bg1"/>
                </a:solidFill>
                <a:ea typeface="微软雅黑" charset="0"/>
              </a:endParaRPr>
            </a:p>
            <a:p>
              <a:pPr algn="ctr" defTabSz="1219170">
                <a:lnSpc>
                  <a:spcPct val="130000"/>
                </a:lnSpc>
                <a:defRPr/>
              </a:pPr>
              <a:r>
                <a:rPr lang="zh-CN" altLang="en-US" sz="1600" b="1" kern="0" dirty="0">
                  <a:solidFill>
                    <a:schemeClr val="bg1"/>
                  </a:solidFill>
                  <a:ea typeface="微软雅黑" charset="0"/>
                </a:rPr>
                <a:t>处理需求，安全性</a:t>
              </a:r>
              <a:endParaRPr lang="en-US" altLang="zh-CN" sz="1600" b="1" kern="0" dirty="0">
                <a:solidFill>
                  <a:schemeClr val="bg1"/>
                </a:solidFill>
                <a:ea typeface="微软雅黑" charset="0"/>
              </a:endParaRPr>
            </a:p>
            <a:p>
              <a:pPr algn="ctr" defTabSz="1219170">
                <a:lnSpc>
                  <a:spcPct val="130000"/>
                </a:lnSpc>
                <a:defRPr/>
              </a:pPr>
              <a:r>
                <a:rPr lang="zh-CN" altLang="en-US" sz="1600" b="1" kern="0" dirty="0">
                  <a:solidFill>
                    <a:schemeClr val="bg1"/>
                  </a:solidFill>
                  <a:ea typeface="微软雅黑" charset="0"/>
                </a:rPr>
                <a:t>及完整性要求</a:t>
              </a:r>
              <a:endParaRPr lang="en-US" altLang="zh-CN" sz="1600" b="1" kern="0" dirty="0">
                <a:solidFill>
                  <a:schemeClr val="bg1"/>
                </a:solidFill>
                <a:ea typeface="微软雅黑" charset="0"/>
              </a:endParaRPr>
            </a:p>
          </p:txBody>
        </p:sp>
        <p:sp>
          <p:nvSpPr>
            <p:cNvPr id="61" name="矩形 60"/>
            <p:cNvSpPr/>
            <p:nvPr/>
          </p:nvSpPr>
          <p:spPr>
            <a:xfrm>
              <a:off x="441968" y="1851883"/>
              <a:ext cx="164699" cy="792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64" name="组 63"/>
          <p:cNvGrpSpPr/>
          <p:nvPr/>
        </p:nvGrpSpPr>
        <p:grpSpPr>
          <a:xfrm>
            <a:off x="7242896" y="1646997"/>
            <a:ext cx="2420435" cy="1491049"/>
            <a:chOff x="441968" y="1539343"/>
            <a:chExt cx="2420435" cy="1491049"/>
          </a:xfrm>
        </p:grpSpPr>
        <p:sp>
          <p:nvSpPr>
            <p:cNvPr id="68" name="矩形 67"/>
            <p:cNvSpPr/>
            <p:nvPr/>
          </p:nvSpPr>
          <p:spPr>
            <a:xfrm>
              <a:off x="600245" y="1539343"/>
              <a:ext cx="2262158" cy="1491049"/>
            </a:xfrm>
            <a:prstGeom prst="rect">
              <a:avLst/>
            </a:prstGeom>
          </p:spPr>
          <p:txBody>
            <a:bodyPr wrap="none">
              <a:spAutoFit/>
            </a:bodyPr>
            <a:lstStyle/>
            <a:p>
              <a:pPr algn="ctr" defTabSz="1219170">
                <a:lnSpc>
                  <a:spcPct val="130000"/>
                </a:lnSpc>
                <a:defRPr/>
              </a:pPr>
              <a:r>
                <a:rPr lang="zh-CN" altLang="en-US" dirty="0"/>
                <a:t>物理结构设计：</a:t>
              </a:r>
              <a:endParaRPr lang="en-US" altLang="zh-CN" dirty="0"/>
            </a:p>
            <a:p>
              <a:pPr algn="ctr" defTabSz="1219170">
                <a:lnSpc>
                  <a:spcPct val="130000"/>
                </a:lnSpc>
                <a:defRPr/>
              </a:pPr>
              <a:r>
                <a:rPr lang="zh-CN" altLang="en-US" dirty="0"/>
                <a:t>设计数据的</a:t>
              </a:r>
              <a:r>
                <a:rPr lang="zh-CN" altLang="en-US" dirty="0">
                  <a:hlinkClick r:id="rId4"/>
                </a:rPr>
                <a:t>存储结构</a:t>
              </a:r>
              <a:endParaRPr lang="en-US" altLang="zh-CN" dirty="0"/>
            </a:p>
            <a:p>
              <a:pPr algn="ctr" defTabSz="1219170">
                <a:lnSpc>
                  <a:spcPct val="130000"/>
                </a:lnSpc>
                <a:defRPr/>
              </a:pPr>
              <a:r>
                <a:rPr lang="zh-CN" altLang="en-US" dirty="0"/>
                <a:t>和存取方法，</a:t>
              </a:r>
              <a:endParaRPr lang="en-US" altLang="zh-CN" dirty="0"/>
            </a:p>
            <a:p>
              <a:pPr algn="ctr" defTabSz="1219170">
                <a:lnSpc>
                  <a:spcPct val="130000"/>
                </a:lnSpc>
                <a:defRPr/>
              </a:pPr>
              <a:r>
                <a:rPr lang="zh-CN" altLang="en-US" dirty="0"/>
                <a:t>如索引的设计；</a:t>
              </a:r>
              <a:endParaRPr lang="en-US" altLang="zh-CN" sz="1600" b="1" kern="0" dirty="0">
                <a:solidFill>
                  <a:schemeClr val="bg1"/>
                </a:solidFill>
                <a:ea typeface="微软雅黑" charset="0"/>
              </a:endParaRPr>
            </a:p>
          </p:txBody>
        </p:sp>
        <p:sp>
          <p:nvSpPr>
            <p:cNvPr id="66" name="矩形 65"/>
            <p:cNvSpPr/>
            <p:nvPr/>
          </p:nvSpPr>
          <p:spPr>
            <a:xfrm>
              <a:off x="441968" y="1851883"/>
              <a:ext cx="164699" cy="7927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69" name="组 68"/>
          <p:cNvGrpSpPr/>
          <p:nvPr/>
        </p:nvGrpSpPr>
        <p:grpSpPr>
          <a:xfrm>
            <a:off x="5433933" y="3902640"/>
            <a:ext cx="2883115" cy="1340752"/>
            <a:chOff x="441968" y="1728835"/>
            <a:chExt cx="2883115" cy="1340752"/>
          </a:xfrm>
        </p:grpSpPr>
        <p:sp>
          <p:nvSpPr>
            <p:cNvPr id="73" name="矩形 72"/>
            <p:cNvSpPr/>
            <p:nvPr/>
          </p:nvSpPr>
          <p:spPr>
            <a:xfrm>
              <a:off x="678205" y="1728835"/>
              <a:ext cx="2646878" cy="1340752"/>
            </a:xfrm>
            <a:prstGeom prst="rect">
              <a:avLst/>
            </a:prstGeom>
          </p:spPr>
          <p:txBody>
            <a:bodyPr wrap="none">
              <a:spAutoFit/>
            </a:bodyPr>
            <a:lstStyle/>
            <a:p>
              <a:pPr algn="ctr" defTabSz="1219170">
                <a:lnSpc>
                  <a:spcPct val="130000"/>
                </a:lnSpc>
                <a:defRPr/>
              </a:pPr>
              <a:r>
                <a:rPr lang="zh-CN" altLang="en-US" sz="1600" b="1" kern="0" dirty="0">
                  <a:solidFill>
                    <a:schemeClr val="bg1"/>
                  </a:solidFill>
                  <a:ea typeface="微软雅黑" charset="0"/>
                </a:rPr>
                <a:t>逻辑结构设计：</a:t>
              </a:r>
              <a:endParaRPr lang="en-US" altLang="zh-CN" sz="1600" b="1" kern="0" dirty="0">
                <a:solidFill>
                  <a:schemeClr val="bg1"/>
                </a:solidFill>
                <a:ea typeface="微软雅黑" charset="0"/>
              </a:endParaRPr>
            </a:p>
            <a:p>
              <a:pPr algn="ctr" defTabSz="1219170">
                <a:lnSpc>
                  <a:spcPct val="130000"/>
                </a:lnSpc>
                <a:defRPr/>
              </a:pPr>
              <a:r>
                <a:rPr lang="zh-CN" altLang="en-US" sz="1600" b="1" kern="0" dirty="0">
                  <a:solidFill>
                    <a:schemeClr val="bg1"/>
                  </a:solidFill>
                  <a:ea typeface="微软雅黑" charset="0"/>
                </a:rPr>
                <a:t>设计系统的模式和外模式，</a:t>
              </a:r>
              <a:endParaRPr lang="en-US" altLang="zh-CN" sz="1600" b="1" kern="0" dirty="0">
                <a:solidFill>
                  <a:schemeClr val="bg1"/>
                </a:solidFill>
                <a:ea typeface="微软雅黑" charset="0"/>
              </a:endParaRPr>
            </a:p>
            <a:p>
              <a:pPr algn="ctr" defTabSz="1219170">
                <a:lnSpc>
                  <a:spcPct val="130000"/>
                </a:lnSpc>
                <a:defRPr/>
              </a:pPr>
              <a:r>
                <a:rPr lang="zh-CN" altLang="en-US" sz="1600" b="1" kern="0" dirty="0">
                  <a:solidFill>
                    <a:schemeClr val="bg1"/>
                  </a:solidFill>
                  <a:ea typeface="微软雅黑" charset="0"/>
                </a:rPr>
                <a:t>对于关系模型主要是</a:t>
              </a:r>
              <a:endParaRPr lang="en-US" altLang="zh-CN" sz="1600" b="1" kern="0" dirty="0">
                <a:solidFill>
                  <a:schemeClr val="bg1"/>
                </a:solidFill>
                <a:ea typeface="微软雅黑" charset="0"/>
              </a:endParaRPr>
            </a:p>
            <a:p>
              <a:pPr algn="ctr" defTabSz="1219170">
                <a:lnSpc>
                  <a:spcPct val="130000"/>
                </a:lnSpc>
                <a:defRPr/>
              </a:pPr>
              <a:r>
                <a:rPr lang="zh-CN" altLang="en-US" sz="1600" b="1" kern="0" dirty="0">
                  <a:solidFill>
                    <a:schemeClr val="bg1"/>
                  </a:solidFill>
                  <a:ea typeface="微软雅黑" charset="0"/>
                </a:rPr>
                <a:t>基本表和视图</a:t>
              </a:r>
              <a:endParaRPr lang="en-US" altLang="zh-CN" sz="1600" b="1" kern="0" dirty="0">
                <a:solidFill>
                  <a:schemeClr val="bg1"/>
                </a:solidFill>
                <a:ea typeface="微软雅黑" charset="0"/>
              </a:endParaRPr>
            </a:p>
          </p:txBody>
        </p:sp>
        <p:sp>
          <p:nvSpPr>
            <p:cNvPr id="71" name="矩形 70"/>
            <p:cNvSpPr/>
            <p:nvPr/>
          </p:nvSpPr>
          <p:spPr>
            <a:xfrm>
              <a:off x="441968" y="1851883"/>
              <a:ext cx="164699" cy="792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79" name="组 78"/>
          <p:cNvGrpSpPr/>
          <p:nvPr/>
        </p:nvGrpSpPr>
        <p:grpSpPr>
          <a:xfrm>
            <a:off x="8995429" y="4000006"/>
            <a:ext cx="1890136" cy="1020664"/>
            <a:chOff x="441968" y="1803588"/>
            <a:chExt cx="1890136" cy="1020664"/>
          </a:xfrm>
        </p:grpSpPr>
        <p:sp>
          <p:nvSpPr>
            <p:cNvPr id="83" name="矩形 82"/>
            <p:cNvSpPr/>
            <p:nvPr/>
          </p:nvSpPr>
          <p:spPr>
            <a:xfrm>
              <a:off x="711147" y="1803588"/>
              <a:ext cx="1620957" cy="1020664"/>
            </a:xfrm>
            <a:prstGeom prst="rect">
              <a:avLst/>
            </a:prstGeom>
          </p:spPr>
          <p:txBody>
            <a:bodyPr wrap="none">
              <a:spAutoFit/>
            </a:bodyPr>
            <a:lstStyle/>
            <a:p>
              <a:pPr algn="ctr" defTabSz="1219170">
                <a:lnSpc>
                  <a:spcPct val="130000"/>
                </a:lnSpc>
                <a:defRPr/>
              </a:pPr>
              <a:r>
                <a:rPr lang="zh-CN" altLang="en-US" sz="1600" b="1" kern="0" dirty="0">
                  <a:solidFill>
                    <a:schemeClr val="bg1"/>
                  </a:solidFill>
                  <a:ea typeface="微软雅黑" charset="0"/>
                </a:rPr>
                <a:t>系统实施：</a:t>
              </a:r>
              <a:endParaRPr lang="en-US" altLang="zh-CN" sz="1600" b="1" kern="0" dirty="0">
                <a:solidFill>
                  <a:schemeClr val="bg1"/>
                </a:solidFill>
                <a:ea typeface="微软雅黑" charset="0"/>
              </a:endParaRPr>
            </a:p>
            <a:p>
              <a:pPr algn="ctr" defTabSz="1219170">
                <a:lnSpc>
                  <a:spcPct val="130000"/>
                </a:lnSpc>
                <a:defRPr/>
              </a:pPr>
              <a:r>
                <a:rPr lang="zh-CN" altLang="en-US" sz="1600" b="1" kern="0" dirty="0">
                  <a:solidFill>
                    <a:schemeClr val="bg1"/>
                  </a:solidFill>
                  <a:ea typeface="微软雅黑" charset="0"/>
                </a:rPr>
                <a:t>组织数据入库、</a:t>
              </a:r>
              <a:endParaRPr lang="en-US" altLang="zh-CN" sz="1600" b="1" kern="0" dirty="0">
                <a:solidFill>
                  <a:schemeClr val="bg1"/>
                </a:solidFill>
                <a:ea typeface="微软雅黑" charset="0"/>
              </a:endParaRPr>
            </a:p>
            <a:p>
              <a:pPr algn="ctr" defTabSz="1219170">
                <a:lnSpc>
                  <a:spcPct val="130000"/>
                </a:lnSpc>
                <a:defRPr/>
              </a:pPr>
              <a:r>
                <a:rPr lang="zh-CN" altLang="en-US" sz="1600" b="1" kern="0" dirty="0">
                  <a:solidFill>
                    <a:schemeClr val="bg1"/>
                  </a:solidFill>
                  <a:ea typeface="微软雅黑" charset="0"/>
                </a:rPr>
                <a:t>测试程序</a:t>
              </a:r>
              <a:endParaRPr lang="en-US" altLang="zh-CN" sz="1600" b="1" kern="0" dirty="0">
                <a:solidFill>
                  <a:schemeClr val="bg1"/>
                </a:solidFill>
                <a:ea typeface="微软雅黑" charset="0"/>
              </a:endParaRPr>
            </a:p>
          </p:txBody>
        </p:sp>
        <p:sp>
          <p:nvSpPr>
            <p:cNvPr id="81" name="矩形 80"/>
            <p:cNvSpPr/>
            <p:nvPr/>
          </p:nvSpPr>
          <p:spPr>
            <a:xfrm>
              <a:off x="441968" y="1851883"/>
              <a:ext cx="164699" cy="792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44768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CF0B65D-3EC9-464C-BE06-0E4D6FACC040}"/>
              </a:ext>
            </a:extLst>
          </p:cNvPr>
          <p:cNvSpPr>
            <a:spLocks noGrp="1"/>
          </p:cNvSpPr>
          <p:nvPr>
            <p:ph type="body" sz="quarter" idx="10"/>
          </p:nvPr>
        </p:nvSpPr>
        <p:spPr/>
        <p:txBody>
          <a:bodyPr/>
          <a:lstStyle/>
          <a:p>
            <a:r>
              <a:rPr lang="en-US" altLang="zh-CN" dirty="0"/>
              <a:t>Part one——</a:t>
            </a:r>
            <a:r>
              <a:rPr lang="zh-CN" altLang="en-US" dirty="0"/>
              <a:t>需求分析</a:t>
            </a:r>
          </a:p>
        </p:txBody>
      </p:sp>
      <p:sp>
        <p:nvSpPr>
          <p:cNvPr id="3" name="文本框 2">
            <a:extLst>
              <a:ext uri="{FF2B5EF4-FFF2-40B4-BE49-F238E27FC236}">
                <a16:creationId xmlns:a16="http://schemas.microsoft.com/office/drawing/2014/main" id="{35D9C6E6-91E7-46B6-BE34-190C67FF4C4D}"/>
              </a:ext>
            </a:extLst>
          </p:cNvPr>
          <p:cNvSpPr txBox="1"/>
          <p:nvPr/>
        </p:nvSpPr>
        <p:spPr>
          <a:xfrm>
            <a:off x="2450969" y="1913641"/>
            <a:ext cx="3487918" cy="646331"/>
          </a:xfrm>
          <a:prstGeom prst="rect">
            <a:avLst/>
          </a:prstGeom>
          <a:noFill/>
        </p:spPr>
        <p:txBody>
          <a:bodyPr wrap="square" rtlCol="0">
            <a:spAutoFit/>
          </a:bodyPr>
          <a:lstStyle/>
          <a:p>
            <a:r>
              <a:rPr lang="en-US" altLang="zh-CN" dirty="0"/>
              <a:t>Visio</a:t>
            </a:r>
            <a:r>
              <a:rPr lang="zh-CN" altLang="en-US" dirty="0"/>
              <a:t>那个图 圆形分支出去很多东西那个</a:t>
            </a:r>
          </a:p>
        </p:txBody>
      </p:sp>
    </p:spTree>
    <p:extLst>
      <p:ext uri="{BB962C8B-B14F-4D97-AF65-F5344CB8AC3E}">
        <p14:creationId xmlns:p14="http://schemas.microsoft.com/office/powerpoint/2010/main" val="1613135874"/>
      </p:ext>
    </p:extLst>
  </p:cSld>
  <p:clrMapOvr>
    <a:masterClrMapping/>
  </p:clrMapOvr>
</p:sld>
</file>

<file path=ppt/theme/theme1.xml><?xml version="1.0" encoding="utf-8"?>
<a:theme xmlns:a="http://schemas.openxmlformats.org/drawingml/2006/main" name="Office 主题">
  <a:themeElements>
    <a:clrScheme name="自定义 90">
      <a:dk1>
        <a:srgbClr val="000000"/>
      </a:dk1>
      <a:lt1>
        <a:srgbClr val="FFFFFF"/>
      </a:lt1>
      <a:dk2>
        <a:srgbClr val="000000"/>
      </a:dk2>
      <a:lt2>
        <a:srgbClr val="FFFDFD"/>
      </a:lt2>
      <a:accent1>
        <a:srgbClr val="5B32AB"/>
      </a:accent1>
      <a:accent2>
        <a:srgbClr val="D0E9CE"/>
      </a:accent2>
      <a:accent3>
        <a:srgbClr val="D2D2D2"/>
      </a:accent3>
      <a:accent4>
        <a:srgbClr val="F8F8F8"/>
      </a:accent4>
      <a:accent5>
        <a:srgbClr val="E4DBCD"/>
      </a:accent5>
      <a:accent6>
        <a:srgbClr val="515151"/>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0">
    <a:dk1>
      <a:srgbClr val="000000"/>
    </a:dk1>
    <a:lt1>
      <a:srgbClr val="FFFFFF"/>
    </a:lt1>
    <a:dk2>
      <a:srgbClr val="000000"/>
    </a:dk2>
    <a:lt2>
      <a:srgbClr val="FFFDFD"/>
    </a:lt2>
    <a:accent1>
      <a:srgbClr val="5B32AB"/>
    </a:accent1>
    <a:accent2>
      <a:srgbClr val="D0E9CE"/>
    </a:accent2>
    <a:accent3>
      <a:srgbClr val="D2D2D2"/>
    </a:accent3>
    <a:accent4>
      <a:srgbClr val="F8F8F8"/>
    </a:accent4>
    <a:accent5>
      <a:srgbClr val="E4DBCD"/>
    </a:accent5>
    <a:accent6>
      <a:srgbClr val="515151"/>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667</TotalTime>
  <Words>483</Words>
  <Application>Microsoft Office PowerPoint</Application>
  <PresentationFormat>宽屏</PresentationFormat>
  <Paragraphs>126</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等线</vt:lpstr>
      <vt:lpstr>Microsoft YaHei</vt:lpstr>
      <vt:lpstr>Microsoft YaHei</vt:lpstr>
      <vt:lpstr>Arial</vt:lpstr>
      <vt:lpstr>Calibri</vt:lpstr>
      <vt:lpstr>Century Gothic</vt:lpstr>
      <vt:lpstr>Segoe UI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李 想</cp:lastModifiedBy>
  <cp:revision>198</cp:revision>
  <dcterms:created xsi:type="dcterms:W3CDTF">2015-08-18T02:51:41Z</dcterms:created>
  <dcterms:modified xsi:type="dcterms:W3CDTF">2019-12-09T16:24:45Z</dcterms:modified>
  <cp:category/>
</cp:coreProperties>
</file>