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98029-A015-4DCA-8F42-733324D90E7E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4AA1B-05D4-45F6-BA30-FEAD19BEB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888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98029-A015-4DCA-8F42-733324D90E7E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4AA1B-05D4-45F6-BA30-FEAD19BEB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510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98029-A015-4DCA-8F42-733324D90E7E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4AA1B-05D4-45F6-BA30-FEAD19BEB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004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98029-A015-4DCA-8F42-733324D90E7E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4AA1B-05D4-45F6-BA30-FEAD19BEB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655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98029-A015-4DCA-8F42-733324D90E7E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4AA1B-05D4-45F6-BA30-FEAD19BEB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130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98029-A015-4DCA-8F42-733324D90E7E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4AA1B-05D4-45F6-BA30-FEAD19BEB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947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98029-A015-4DCA-8F42-733324D90E7E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4AA1B-05D4-45F6-BA30-FEAD19BEB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436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98029-A015-4DCA-8F42-733324D90E7E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4AA1B-05D4-45F6-BA30-FEAD19BEB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206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98029-A015-4DCA-8F42-733324D90E7E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4AA1B-05D4-45F6-BA30-FEAD19BEB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840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98029-A015-4DCA-8F42-733324D90E7E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4AA1B-05D4-45F6-BA30-FEAD19BEB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780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98029-A015-4DCA-8F42-733324D90E7E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4AA1B-05D4-45F6-BA30-FEAD19BEB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937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298029-A015-4DCA-8F42-733324D90E7E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34AA1B-05D4-45F6-BA30-FEAD19BEB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095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381000"/>
            <a:ext cx="7772400" cy="1470025"/>
          </a:xfrm>
        </p:spPr>
        <p:txBody>
          <a:bodyPr/>
          <a:lstStyle/>
          <a:p>
            <a:r>
              <a:rPr lang="en-US" dirty="0"/>
              <a:t>Data Types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905000"/>
            <a:ext cx="7620000" cy="4114800"/>
          </a:xfrm>
        </p:spPr>
        <p:txBody>
          <a:bodyPr/>
          <a:lstStyle/>
          <a:p>
            <a:pPr algn="l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905000"/>
            <a:ext cx="7772400" cy="4077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085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EF117AA-2144-45AE-91BA-A97CCA38B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 Polymorphism</a:t>
            </a:r>
            <a:b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57E5F58-CCFD-499D-96F5-F434EB4167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>
            <a:normAutofit fontScale="92500" lnSpcReduction="20000"/>
          </a:bodyPr>
          <a:lstStyle/>
          <a:p>
            <a:endParaRPr lang="en-US" b="0" i="0" dirty="0">
              <a:effectLst/>
              <a:latin typeface="erdana"/>
            </a:endParaRPr>
          </a:p>
          <a:p>
            <a:r>
              <a:rPr lang="en-US" dirty="0">
                <a:latin typeface="erdana"/>
              </a:rPr>
              <a:t>Implementing the Same thing in different way</a:t>
            </a:r>
          </a:p>
          <a:p>
            <a:r>
              <a:rPr lang="en-US" b="0" i="0" dirty="0">
                <a:effectLst/>
                <a:latin typeface="erdana"/>
              </a:rPr>
              <a:t>Method Overloading(Run-time </a:t>
            </a:r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Polymorphism</a:t>
            </a:r>
            <a:r>
              <a:rPr lang="en-US" b="0" i="0" dirty="0">
                <a:effectLst/>
                <a:latin typeface="erdana"/>
              </a:rPr>
              <a:t> )</a:t>
            </a:r>
          </a:p>
          <a:p>
            <a:pPr lvl="1"/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If a </a:t>
            </a:r>
            <a:r>
              <a:rPr lang="en-US" b="0" i="0" dirty="0">
                <a:effectLst/>
                <a:latin typeface="inter-regular"/>
              </a:rPr>
              <a:t>class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 has multiple methods having same name but different in parameters.</a:t>
            </a:r>
          </a:p>
          <a:p>
            <a:pPr marL="457200" lvl="1" indent="0">
              <a:buNone/>
            </a:pPr>
            <a:endParaRPr lang="en-US" b="0" i="0" dirty="0">
              <a:effectLst/>
              <a:latin typeface="erdana"/>
            </a:endParaRPr>
          </a:p>
          <a:p>
            <a:pPr algn="just"/>
            <a:r>
              <a:rPr lang="en-US" b="0" i="0" dirty="0">
                <a:effectLst/>
                <a:latin typeface="erdana"/>
              </a:rPr>
              <a:t>Method Overriding(Compile-</a:t>
            </a:r>
            <a:r>
              <a:rPr lang="en-US" b="0" i="0" dirty="0" err="1">
                <a:effectLst/>
                <a:latin typeface="erdana"/>
              </a:rPr>
              <a:t>time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Polymorphism</a:t>
            </a:r>
            <a:r>
              <a:rPr lang="en-US" b="0" i="0" dirty="0">
                <a:effectLst/>
                <a:latin typeface="erdana"/>
              </a:rPr>
              <a:t>)</a:t>
            </a:r>
          </a:p>
          <a:p>
            <a:pPr lvl="1" algn="just"/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If subclass (child class) has the same method as declared in the parent class</a:t>
            </a:r>
            <a:endParaRPr lang="en-US" b="0" i="0" dirty="0">
              <a:effectLst/>
              <a:latin typeface="erdana"/>
            </a:endParaRPr>
          </a:p>
        </p:txBody>
      </p:sp>
    </p:spTree>
    <p:extLst>
      <p:ext uri="{BB962C8B-B14F-4D97-AF65-F5344CB8AC3E}">
        <p14:creationId xmlns:p14="http://schemas.microsoft.com/office/powerpoint/2010/main" val="34412121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460E1DD-CB9C-4905-9BC2-F27109FA1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4E64F93-76F7-4743-AA96-9F34A7C09C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333333"/>
                </a:solidFill>
                <a:effectLst/>
                <a:latin typeface="inter-bold"/>
              </a:rPr>
              <a:t>Abstraction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 is a process of hiding the implementation details and showing only functionality to the user.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4438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/>
          <a:lstStyle/>
          <a:p>
            <a:r>
              <a:rPr lang="en-US" sz="2000" dirty="0" smtClean="0"/>
              <a:t>A class called employee, Which models an employee with the id, name ,salary, </a:t>
            </a:r>
            <a:r>
              <a:rPr lang="en-US" sz="2000" dirty="0"/>
              <a:t>is designed as shown in the following class </a:t>
            </a:r>
            <a:r>
              <a:rPr lang="en-US" sz="2000" dirty="0" smtClean="0"/>
              <a:t>diagram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0099" y="2514600"/>
            <a:ext cx="7316221" cy="406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39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Question1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java program to count occurrences of each character in String in java. If the String is </a:t>
            </a:r>
            <a:r>
              <a:rPr lang="en-US" b="1" dirty="0"/>
              <a:t> 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"Java Hungry" </a:t>
            </a:r>
            <a:r>
              <a:rPr lang="en-US" dirty="0"/>
              <a:t>then the answer should be</a:t>
            </a:r>
            <a:br>
              <a:rPr lang="en-US" dirty="0"/>
            </a:br>
            <a:r>
              <a:rPr lang="en-US" b="1" dirty="0"/>
              <a:t>{ v=1, a=2, r=1, u=1, v=1, g=1, H=1, y=1, J=1, n=1}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366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Question2(Array)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java program to find common elements between the two given arrays.</a:t>
            </a:r>
            <a:br>
              <a:rPr lang="en-US" dirty="0"/>
            </a:br>
            <a:r>
              <a:rPr lang="en-US" dirty="0"/>
              <a:t> Suppose given two arrays array1= {1,4,7, 9, 2} arrray2 = {1,7,3,4,5} the answer should be {1,4,7}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806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Question3(Array List)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Write a Java program to search an element in a array </a:t>
            </a:r>
            <a:r>
              <a:rPr lang="en-GB" dirty="0" smtClean="0"/>
              <a:t>list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1" y="2796739"/>
            <a:ext cx="5257800" cy="3890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446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Object-Oriented Programming</a:t>
            </a:r>
            <a:r>
              <a:rPr lang="en-US" dirty="0"/>
              <a:t>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Class:- blue-print of the object that is called class</a:t>
            </a:r>
          </a:p>
          <a:p>
            <a:pPr lvl="1"/>
            <a:r>
              <a:rPr lang="en-US" dirty="0"/>
              <a:t>Ex:- Fruits</a:t>
            </a:r>
          </a:p>
          <a:p>
            <a:r>
              <a:rPr lang="en-US" dirty="0"/>
              <a:t>Object:- Define the state or behavior of the  class that is called object </a:t>
            </a:r>
          </a:p>
          <a:p>
            <a:pPr lvl="1"/>
            <a:r>
              <a:rPr lang="en-US" dirty="0" err="1"/>
              <a:t>Apple,Orange,Mango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674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Access Modifiers</a:t>
            </a:r>
            <a:r>
              <a:rPr lang="en-US" dirty="0"/>
              <a:t> - controls the access level</a:t>
            </a:r>
          </a:p>
          <a:p>
            <a:pPr lvl="1"/>
            <a:r>
              <a:rPr lang="en-US" dirty="0"/>
              <a:t>Public :-The class is accessible by any other class</a:t>
            </a:r>
          </a:p>
          <a:p>
            <a:pPr lvl="1"/>
            <a:r>
              <a:rPr lang="en-US" dirty="0"/>
              <a:t>Private:-The code is only accessible within the declared class</a:t>
            </a:r>
          </a:p>
          <a:p>
            <a:pPr lvl="1"/>
            <a:r>
              <a:rPr lang="en-US" i="1" dirty="0"/>
              <a:t>default:-</a:t>
            </a:r>
            <a:r>
              <a:rPr lang="en-US" dirty="0"/>
              <a:t>The code is only accessible in the same package</a:t>
            </a:r>
          </a:p>
          <a:p>
            <a:pPr lvl="1"/>
            <a:r>
              <a:rPr lang="en-US" dirty="0"/>
              <a:t>Protected:-The code is accessible in the same package and </a:t>
            </a:r>
            <a:r>
              <a:rPr lang="en-US" b="1" dirty="0"/>
              <a:t>subclasses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606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Non-Access Modifiers</a:t>
            </a:r>
            <a:r>
              <a:rPr lang="en-US" dirty="0"/>
              <a:t> - do not control access level, but provides other functionality</a:t>
            </a:r>
          </a:p>
          <a:p>
            <a:pPr lvl="1"/>
            <a:r>
              <a:rPr lang="en-US" dirty="0"/>
              <a:t>Final:- Attributes and methods cannot be overridden/modified.</a:t>
            </a:r>
          </a:p>
          <a:p>
            <a:pPr lvl="1"/>
            <a:r>
              <a:rPr lang="en-US" dirty="0"/>
              <a:t>Static:- Attributes and methods belongs to the class, rather than an object.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36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Oop</a:t>
            </a:r>
            <a:r>
              <a:rPr lang="en-US" dirty="0"/>
              <a:t>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Encapsulation:- object-oriented procedure of combining the data members and data methods of the class inside the user-defined class. It is important to declare this class as private.(Hidden the data from the users )</a:t>
            </a:r>
          </a:p>
          <a:p>
            <a:pPr lvl="1"/>
            <a:r>
              <a:rPr lang="en-US" dirty="0"/>
              <a:t>Ex:capsules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5561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Inheritance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Inheritance (Subclass and Superclass)</a:t>
            </a:r>
          </a:p>
          <a:p>
            <a:r>
              <a:rPr lang="en-US" b="1" dirty="0"/>
              <a:t>subclass</a:t>
            </a:r>
            <a:r>
              <a:rPr lang="en-US" dirty="0"/>
              <a:t> (child) - the class that inherits from another class</a:t>
            </a:r>
          </a:p>
          <a:p>
            <a:r>
              <a:rPr lang="en-US" b="1" dirty="0"/>
              <a:t>superclass</a:t>
            </a:r>
            <a:r>
              <a:rPr lang="en-US" dirty="0"/>
              <a:t> (parent) - the class being inherited from</a:t>
            </a:r>
          </a:p>
          <a:p>
            <a:r>
              <a:rPr lang="en-US" dirty="0"/>
              <a:t>To inherit from a class, use the  </a:t>
            </a:r>
            <a:r>
              <a:rPr lang="en-US" b="1" dirty="0"/>
              <a:t>extends</a:t>
            </a:r>
            <a:r>
              <a:rPr lang="en-US" dirty="0"/>
              <a:t> keyword</a:t>
            </a:r>
          </a:p>
        </p:txBody>
      </p:sp>
    </p:spTree>
    <p:extLst>
      <p:ext uri="{BB962C8B-B14F-4D97-AF65-F5344CB8AC3E}">
        <p14:creationId xmlns:p14="http://schemas.microsoft.com/office/powerpoint/2010/main" val="17465064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1191</TotalTime>
  <Words>182</Words>
  <Application>Microsoft Office PowerPoint</Application>
  <PresentationFormat>On-screen Show (4:3)</PresentationFormat>
  <Paragraphs>44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erdana</vt:lpstr>
      <vt:lpstr>inter-bold</vt:lpstr>
      <vt:lpstr>inter-regular</vt:lpstr>
      <vt:lpstr>Segoe UI</vt:lpstr>
      <vt:lpstr>Office Theme</vt:lpstr>
      <vt:lpstr>Data Types</vt:lpstr>
      <vt:lpstr>Question1 </vt:lpstr>
      <vt:lpstr> Question2(Array)</vt:lpstr>
      <vt:lpstr> Question3(Array List)</vt:lpstr>
      <vt:lpstr>Object-Oriented Programming.</vt:lpstr>
      <vt:lpstr>Modifiers</vt:lpstr>
      <vt:lpstr>Modifiers</vt:lpstr>
      <vt:lpstr>Oop Concepts</vt:lpstr>
      <vt:lpstr>Inheritance </vt:lpstr>
      <vt:lpstr> Polymorphism </vt:lpstr>
      <vt:lpstr>Abstraction</vt:lpstr>
      <vt:lpstr>Question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DataTypes</dc:title>
  <dc:creator>MY</dc:creator>
  <cp:lastModifiedBy>Sangeetha Balasingam</cp:lastModifiedBy>
  <cp:revision>28</cp:revision>
  <dcterms:created xsi:type="dcterms:W3CDTF">2022-03-05T12:00:36Z</dcterms:created>
  <dcterms:modified xsi:type="dcterms:W3CDTF">2022-03-07T09:35:17Z</dcterms:modified>
</cp:coreProperties>
</file>