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7744-3064-4A13-88AC-9CB52A74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FB83D-BED3-4A07-B244-5B255F174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D6EE-308B-4D8B-B02B-CF8A4B4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242E-37A3-414D-806A-0EA2EB41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6AC8-FEB2-41B3-A07E-A8B9541B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B769-FEC7-453D-AC43-3B93F1E2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1724-EF43-4196-8D9C-8605F8099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8218-7FD4-4F81-8822-204B0192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0CCF-5FD0-43F3-B98D-CA7A2253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9EE0-8680-450F-A59A-C0F20A9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8A072-1972-46F3-979E-AC6866C3F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F67BA-B1BA-4290-A639-B2EBD0C63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481B-4501-4465-AB6D-DAAE9EA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37E2-7752-41A8-9B90-7A7BE1EB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A165-E6B8-4408-85F9-16468A64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606C-4C29-4A1B-8757-CCF22132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DF2D-890E-4E74-8EB9-8B66A503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65688-D242-4025-96BD-5EBFF3DE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ABF-2925-4A64-8133-92BD7B11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DED0-B20D-49D5-A986-4FAE2C68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750A-5335-479E-980A-9236EF1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6ACA-3399-4DCE-AF54-871A41C6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0CC2-AD1A-4253-AF46-CE51A8FD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9001-FC09-4A72-BFCC-2A6F49A0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5714-626F-4FB4-81D2-01F6FA83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B67F-C244-4397-A9E6-171B2FA0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2B61-94D3-480E-A466-8D51C3866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8F14-C24C-4878-B560-E21672801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43D5-DF19-4BEE-A84F-7AC360AA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05C2A-9684-4ED7-BA9E-FD528415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EAA5-64D3-4AFC-BDD3-A64F081A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C54C-01D0-4C21-8405-E9032D3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D3CA-C29E-4AFF-9D3D-67C01F1A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E0EE-A584-459E-80EE-327BC6DBF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D1073-FCD6-4777-BA58-093F1A936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74A4A-5580-47EC-94C4-FB0860E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76F5C-5E45-4BB8-AC49-ADC73870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07293-D473-4111-9E21-83609E16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0EA34-AF58-4785-A066-03A5204A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4AEA-3CB8-401A-9D89-B2FCE459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08F27-58E7-4953-9ABE-6D581AA2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E31D7-6C7E-434C-9C51-FB253125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FF543-68B0-451B-B84F-8F7DB49B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83074-E9B4-44A6-B4E3-2D1169BA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413D-9F1A-495E-9232-C2954AD0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4BE7-B349-4353-94A2-D9BFFF4A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5546-01F2-4F91-8016-39A3593B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BD2E-8CA2-4711-9141-BA5E9275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3645A-866B-413C-A128-BAC1F29B5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B965-ECC8-45C1-9B8A-4195DB84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FC29-3C57-4E97-88E0-61D116A9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BC61F-941C-48CB-BFD0-D336ABAD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5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1477-CEEC-4F27-9C4B-D931C4DA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06819-F4EA-4717-9AFA-588E1B715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98301-943C-4440-9006-63DD55A3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F0325-6BBF-4FAF-A51C-054CBFC8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3837-04A1-40A4-B5FA-F131E86C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6CFAB-A9DD-47A7-808F-4E5C89EE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4BE9D-17D2-40D7-A6A3-84638F4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FF2F6-C78D-4F98-BCEE-14424777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9481-56BB-4924-8064-361AED5C9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615B-9F39-4B68-98BC-D4FF581CF41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3D19-8F98-4F83-83B4-4D5E2A38D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9EA8-FB6B-4C39-ACC1-668E966C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6406-AB68-4E37-9481-4FB8B2C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E725-7278-4885-8D2D-75EA4DEC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683"/>
            <a:ext cx="9144000" cy="741271"/>
          </a:xfrm>
        </p:spPr>
        <p:txBody>
          <a:bodyPr>
            <a:normAutofit fontScale="90000"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BF42-6BE2-4426-BCCD-65B00DA6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1382"/>
            <a:ext cx="9144000" cy="47113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stack is an Abstract Data Type (ADT), commonly used in most programming languages.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Basic Operation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PUSH():- Insertion operation.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POP():-Removing Operation.</a:t>
            </a:r>
          </a:p>
          <a:p>
            <a:pPr lvl="1"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195273-8BBE-4277-85B7-3F6DE2CF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14" y="3746773"/>
            <a:ext cx="4552513" cy="27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B7B4-E27F-48B8-8BAF-7F697FCA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6E24-903F-43A0-8EA6-25B99EB1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Peek()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Empty()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12BCB7-31EF-4914-B080-EA9D8823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14" y="2351443"/>
            <a:ext cx="2389160" cy="93168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DFA938-C0D2-42BB-8B45-292AC63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14" y="4087728"/>
            <a:ext cx="5001323" cy="20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FC0-6F21-4E7E-9F8A-E3EAC1E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2A83-017A-4E69-89A2-67548A2A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Full()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139B2E-5503-45F6-A61C-C296DEC80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3" y="2410643"/>
            <a:ext cx="3268093" cy="2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3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DD5B-B57F-4E69-9AF8-58D933DB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FA17-BBC2-4C48-8306-32603EA0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Enqueue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Queues maintain two data pointers,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rear.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 if the queue is full.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queue is full, produce overflow error and exit.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queue is not full, increment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pointer to point the next empty space.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Add data element to the queue location, where the rear is pointing.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return success.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CB40-03CA-4515-8754-4FDB895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1076-326F-40FA-BB3C-C641398A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E8B32-F4CD-4025-9A22-6C4F87C6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2" y="1843087"/>
            <a:ext cx="341185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D9C0-2251-4444-BCC0-F60F979F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Dequeue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FE7B-09AB-4C98-B225-021A0C57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/>
          <a:lstStyle/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 if the queue is empty.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queue is empty, produce underflow error and exit.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queue is not empty, access the data where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pointing.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Increment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pointer to point to the next available data element.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Return success.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1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298C-E276-464E-B840-2C0FB049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Dequeue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51749B-7AA3-4CBB-8B6A-A87A6F13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9" y="1593756"/>
            <a:ext cx="3729935" cy="3187250"/>
          </a:xfrm>
        </p:spPr>
      </p:pic>
    </p:spTree>
    <p:extLst>
      <p:ext uri="{BB962C8B-B14F-4D97-AF65-F5344CB8AC3E}">
        <p14:creationId xmlns:p14="http://schemas.microsoft.com/office/powerpoint/2010/main" val="172152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E6B4-A531-4AE7-A8C9-6B2C313D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B41B-A5B0-442C-8099-973738DC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priority queue is a special type of queue in which each element is associated with a priority value.</a:t>
            </a:r>
          </a:p>
          <a:p>
            <a:r>
              <a:rPr lang="en-US" dirty="0"/>
              <a:t>Basic operation</a:t>
            </a:r>
          </a:p>
          <a:p>
            <a:pPr lvl="1"/>
            <a:r>
              <a:rPr lang="en-US" dirty="0"/>
              <a:t>Poll():-Removing the element.</a:t>
            </a:r>
          </a:p>
          <a:p>
            <a:pPr lvl="1"/>
            <a:r>
              <a:rPr lang="en-US" dirty="0"/>
              <a:t>Add():-insert the element.</a:t>
            </a:r>
          </a:p>
        </p:txBody>
      </p:sp>
    </p:spTree>
    <p:extLst>
      <p:ext uri="{BB962C8B-B14F-4D97-AF65-F5344CB8AC3E}">
        <p14:creationId xmlns:p14="http://schemas.microsoft.com/office/powerpoint/2010/main" val="387745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linked list is a sequence of data structures, which are connected together via links.</a:t>
            </a:r>
          </a:p>
          <a:p>
            <a:pPr lvl="1"/>
            <a:r>
              <a:rPr lang="en-US" dirty="0"/>
              <a:t>Traversing linked list(forward direction only).</a:t>
            </a:r>
          </a:p>
          <a:p>
            <a:pPr lvl="1"/>
            <a:r>
              <a:rPr lang="en-US" dirty="0"/>
              <a:t>Append the new node(last)</a:t>
            </a:r>
          </a:p>
          <a:p>
            <a:pPr lvl="1"/>
            <a:r>
              <a:rPr lang="en-US" dirty="0"/>
              <a:t>Prepend the new node(add the node to the first)</a:t>
            </a:r>
          </a:p>
          <a:p>
            <a:pPr lvl="1"/>
            <a:r>
              <a:rPr lang="en-US" dirty="0"/>
              <a:t>Deleting the node from the list(Start position).</a:t>
            </a:r>
          </a:p>
          <a:p>
            <a:pPr lvl="1"/>
            <a:r>
              <a:rPr lang="en-US" dirty="0"/>
              <a:t>Deleting the node from the list(specific position).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9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DA7-0414-4862-A964-A951BC22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9121-4126-49FD-9AE9-5ED5B531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380F-C5DB-414A-841E-43A845B2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3B36-A422-4893-9EAF-B0DF0E1C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peek()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get the top data element of the stack, without removing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Full()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 if stack is full.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Empty()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 if stack is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7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153A-1442-45B0-B6BD-0A6D3516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B870-2697-4F7E-9D9B-4089DE5F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Peek()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Empty()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04AD76-2BD7-4B2B-B248-8099FE26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34" y="2313830"/>
            <a:ext cx="2762636" cy="92405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DF37AD-F108-44A1-803E-C85DD8521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2" y="4207063"/>
            <a:ext cx="31246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BD60-1151-4B8E-8D05-7F13DD0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68D8-7370-4B45-AAE3-A6FD7802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566466"/>
          </a:xfrm>
        </p:spPr>
        <p:txBody>
          <a:bodyPr/>
          <a:lstStyle/>
          <a:p>
            <a:r>
              <a:rPr lang="en-US" dirty="0"/>
              <a:t>Is Full()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793068-A658-4A00-AA08-0B9AAD51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2250618"/>
            <a:ext cx="3659406" cy="2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F438-B5FC-4291-8CE5-E47678BB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121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9C3C-CB17-4BFC-B411-95049440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754"/>
            <a:ext cx="10515600" cy="4496209"/>
          </a:xfrm>
        </p:spPr>
        <p:txBody>
          <a:bodyPr/>
          <a:lstStyle/>
          <a:p>
            <a:r>
              <a:rPr lang="en-US" dirty="0"/>
              <a:t>Push()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Checks if the stack is full.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stack is full, produces an error and exit.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stack is not full, increments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point next empty space.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Adds data element to the stack location, where top is pointing.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Returns success.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1655-7A88-449D-8D02-C8A9E811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AB69-1DF1-44E8-B39D-E8CBF4DA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Push()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9457AA-A43C-407C-8958-D390A9135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90" y="2629707"/>
            <a:ext cx="4363059" cy="26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39B3-D7DC-4B88-9C7F-C48F590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98CF-1F51-40FB-A9DF-DC0C5C2F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Pop()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Checks if the stack is empty.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stack is empty, produces an error and exit.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If the stack is not empty, accesses the data element at which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pointing.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Decreases the value of top by 1.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Returns success.</a:t>
            </a:r>
          </a:p>
          <a:p>
            <a:pPr marL="457200" lvl="1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C2A-08FC-4BFB-A29C-032C8409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0891-CB50-4342-AB9C-78BC9255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Pop()</a:t>
            </a:r>
          </a:p>
          <a:p>
            <a:pPr lvl="1"/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320F36-D232-4F1F-82EE-3CF8D9EE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03" y="2260533"/>
            <a:ext cx="5861066" cy="36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745F-0192-405A-BEE1-5B209EA7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B52F-3C83-4CB7-AFE9-80464B80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enqueue()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add (store) an item to the queue.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dequeue()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remove (access) an item from the queue.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peek()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Gets the element at the front of the queue without removing it.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full()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Checks if the queue is full.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isempty()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Checks if the queue is empty.</a:t>
            </a:r>
          </a:p>
          <a:p>
            <a:pPr lvl="1"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3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350D02444FED49AEFF0A0B724C590A" ma:contentTypeVersion="1" ma:contentTypeDescription="Create a new document." ma:contentTypeScope="" ma:versionID="3b86aa7da077015e249e0fbd7e9750d1">
  <xsd:schema xmlns:xsd="http://www.w3.org/2001/XMLSchema" xmlns:xs="http://www.w3.org/2001/XMLSchema" xmlns:p="http://schemas.microsoft.com/office/2006/metadata/properties" xmlns:ns2="b21eabac-ad1b-47bb-8fa1-56db5c004da5" targetNamespace="http://schemas.microsoft.com/office/2006/metadata/properties" ma:root="true" ma:fieldsID="d96ea8484d4040dd4b611c09832732ea" ns2:_="">
    <xsd:import namespace="b21eabac-ad1b-47bb-8fa1-56db5c004da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eabac-ad1b-47bb-8fa1-56db5c004da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21eabac-ad1b-47bb-8fa1-56db5c004da5" xsi:nil="true"/>
  </documentManagement>
</p:properties>
</file>

<file path=customXml/itemProps1.xml><?xml version="1.0" encoding="utf-8"?>
<ds:datastoreItem xmlns:ds="http://schemas.openxmlformats.org/officeDocument/2006/customXml" ds:itemID="{DDB53214-D9E2-4A65-AB9D-48749AE941CB}"/>
</file>

<file path=customXml/itemProps2.xml><?xml version="1.0" encoding="utf-8"?>
<ds:datastoreItem xmlns:ds="http://schemas.openxmlformats.org/officeDocument/2006/customXml" ds:itemID="{21202435-F043-4DD0-BA92-1905FBC509FA}"/>
</file>

<file path=customXml/itemProps3.xml><?xml version="1.0" encoding="utf-8"?>
<ds:datastoreItem xmlns:ds="http://schemas.openxmlformats.org/officeDocument/2006/customXml" ds:itemID="{77F964AB-A6AE-4115-98B9-7BD6B5FF84B8}"/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545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Stack</vt:lpstr>
      <vt:lpstr>Stack</vt:lpstr>
      <vt:lpstr>Algorithm</vt:lpstr>
      <vt:lpstr>Algorithm</vt:lpstr>
      <vt:lpstr>Algorithm</vt:lpstr>
      <vt:lpstr>Algorithm</vt:lpstr>
      <vt:lpstr>Algorithm</vt:lpstr>
      <vt:lpstr>Algorithm</vt:lpstr>
      <vt:lpstr>Queue</vt:lpstr>
      <vt:lpstr>Algorithm</vt:lpstr>
      <vt:lpstr>Algorithm</vt:lpstr>
      <vt:lpstr>Algorithm</vt:lpstr>
      <vt:lpstr>Enqueue</vt:lpstr>
      <vt:lpstr>Dequeue </vt:lpstr>
      <vt:lpstr>Dequeue</vt:lpstr>
      <vt:lpstr>priority queue</vt:lpstr>
      <vt:lpstr>Linked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pc</dc:creator>
  <cp:lastModifiedBy>pc</cp:lastModifiedBy>
  <cp:revision>17</cp:revision>
  <dcterms:created xsi:type="dcterms:W3CDTF">2022-03-09T08:32:32Z</dcterms:created>
  <dcterms:modified xsi:type="dcterms:W3CDTF">2022-03-10T05:44:29Z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0x010100C2350D02444FED49AEFF0A0B724C590A</vt:lpwstr>
  </property>
</Properties>
</file>