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6"/>
  </p:notesMasterIdLst>
  <p:sldIdLst>
    <p:sldId id="256" r:id="rId5"/>
    <p:sldId id="257" r:id="rId7"/>
    <p:sldId id="258" r:id="rId8"/>
    <p:sldId id="259" r:id="rId9"/>
    <p:sldId id="260" r:id="rId10"/>
    <p:sldId id="261" r:id="rId11"/>
    <p:sldId id="262" r:id="rId12"/>
    <p:sldId id="266" r:id="rId13"/>
    <p:sldId id="263" r:id="rId14"/>
  </p:sldIdLst>
  <p:sldSz cx="10080625" cy="7559675"/>
  <p:notesSz cx="7772400" cy="10058400"/>
  <p:defaultTextStyle>
    <a:defPPr>
      <a:defRPr lang="en-GB"/>
    </a:defPPr>
    <a:lvl1pPr marL="0" lvl="0" indent="0" algn="l" defTabSz="457200" rtl="0" eaLnBrk="1" fontAlgn="base" latinLnBrk="0" hangingPunct="1">
      <a:lnSpc>
        <a:spcPct val="93000"/>
      </a:lnSpc>
      <a:spcBef>
        <a:spcPct val="0"/>
      </a:spcBef>
      <a:spcAft>
        <a:spcPct val="0"/>
      </a:spcAft>
      <a:buClr>
        <a:srgbClr val="000000"/>
      </a:buClr>
      <a:buSzPct val="100000"/>
      <a:buFont typeface="Times New Roman" panose="02020603050405020304" pitchFamily="16" charset="0"/>
      <a:buNone/>
      <a:defRPr kern="1200">
        <a:solidFill>
          <a:schemeClr val="tx1"/>
        </a:solidFill>
        <a:latin typeface="Arial" panose="020B0604020202020204" pitchFamily="34" charset="0"/>
        <a:ea typeface="+mn-ea"/>
        <a:cs typeface="+mn-cs"/>
      </a:defRPr>
    </a:lvl1pPr>
    <a:lvl2pPr marL="742950" lvl="1" indent="-28575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kern="1200">
        <a:solidFill>
          <a:schemeClr val="tx1"/>
        </a:solidFill>
        <a:latin typeface="Arial" panose="020B0604020202020204" pitchFamily="34" charset="0"/>
        <a:ea typeface="+mn-ea"/>
        <a:cs typeface="+mn-cs"/>
      </a:defRPr>
    </a:lvl2pPr>
    <a:lvl3pPr marL="1143000" lvl="2" indent="-22860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kern="1200">
        <a:solidFill>
          <a:schemeClr val="tx1"/>
        </a:solidFill>
        <a:latin typeface="Arial" panose="020B0604020202020204" pitchFamily="34" charset="0"/>
        <a:ea typeface="+mn-ea"/>
        <a:cs typeface="+mn-cs"/>
      </a:defRPr>
    </a:lvl3pPr>
    <a:lvl4pPr marL="1600200" lvl="3" indent="-22860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kern="1200">
        <a:solidFill>
          <a:schemeClr val="tx1"/>
        </a:solidFill>
        <a:latin typeface="Arial" panose="020B0604020202020204" pitchFamily="34" charset="0"/>
        <a:ea typeface="+mn-ea"/>
        <a:cs typeface="+mn-cs"/>
      </a:defRPr>
    </a:lvl4pPr>
    <a:lvl5pPr marL="2057400" lvl="4" indent="-22860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kern="1200">
        <a:solidFill>
          <a:schemeClr val="tx1"/>
        </a:solidFill>
        <a:latin typeface="Arial" panose="020B0604020202020204" pitchFamily="34" charset="0"/>
        <a:ea typeface="+mn-ea"/>
        <a:cs typeface="+mn-cs"/>
      </a:defRPr>
    </a:lvl5pPr>
    <a:lvl6pPr marL="2286000" lvl="5" indent="-22860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kern="1200">
        <a:solidFill>
          <a:schemeClr val="tx1"/>
        </a:solidFill>
        <a:latin typeface="Arial" panose="020B0604020202020204" pitchFamily="34" charset="0"/>
        <a:ea typeface="+mn-ea"/>
        <a:cs typeface="+mn-cs"/>
      </a:defRPr>
    </a:lvl6pPr>
    <a:lvl7pPr marL="2743200" lvl="6" indent="-22860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kern="1200">
        <a:solidFill>
          <a:schemeClr val="tx1"/>
        </a:solidFill>
        <a:latin typeface="Arial" panose="020B0604020202020204" pitchFamily="34" charset="0"/>
        <a:ea typeface="+mn-ea"/>
        <a:cs typeface="+mn-cs"/>
      </a:defRPr>
    </a:lvl7pPr>
    <a:lvl8pPr marL="3200400" lvl="7" indent="-22860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kern="1200">
        <a:solidFill>
          <a:schemeClr val="tx1"/>
        </a:solidFill>
        <a:latin typeface="Arial" panose="020B0604020202020204" pitchFamily="34" charset="0"/>
        <a:ea typeface="+mn-ea"/>
        <a:cs typeface="+mn-cs"/>
      </a:defRPr>
    </a:lvl8pPr>
    <a:lvl9pPr marL="3657600" lvl="8" indent="-22860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78" d="100"/>
          <a:sy n="78" d="100"/>
        </p:scale>
        <p:origin x="-1506" y="-9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122" name="Rectangle 1"/>
          <p:cNvSpPr>
            <a:spLocks noGrp="1"/>
          </p:cNvSpPr>
          <p:nvPr>
            <p:ph type="sldImg"/>
          </p:nvPr>
        </p:nvSpPr>
        <p:spPr>
          <a:xfrm>
            <a:off x="1138238" y="763588"/>
            <a:ext cx="5494337" cy="3770312"/>
          </a:xfrm>
          <a:prstGeom prst="rect">
            <a:avLst/>
          </a:prstGeom>
          <a:noFill/>
          <a:ln w="9525">
            <a:noFill/>
          </a:ln>
        </p:spPr>
      </p:sp>
      <p:sp>
        <p:nvSpPr>
          <p:cNvPr id="5123" name="Rectangle 2"/>
          <p:cNvSpPr>
            <a:spLocks noGrp="1"/>
          </p:cNvSpPr>
          <p:nvPr>
            <p:ph type="body"/>
          </p:nvPr>
        </p:nvSpPr>
        <p:spPr>
          <a:xfrm>
            <a:off x="777875" y="4776788"/>
            <a:ext cx="6216650" cy="4524375"/>
          </a:xfrm>
          <a:prstGeom prst="rect">
            <a:avLst/>
          </a:prstGeom>
          <a:noFill/>
          <a:ln w="9525">
            <a:noFill/>
          </a:ln>
        </p:spPr>
        <p:txBody>
          <a:bodyPr vert="horz" wrap="square" lIns="0" tIns="0" rIns="0" bIns="0" anchor="t"/>
          <a:p>
            <a:pPr lvl="0"/>
            <a:endParaRPr lang="en-US" altLang="zh-CN"/>
          </a:p>
        </p:txBody>
      </p:sp>
      <p:sp>
        <p:nvSpPr>
          <p:cNvPr id="4099" name="Rectangle 3"/>
          <p:cNvSpPr>
            <a:spLocks noGrp="1" noChangeArrowheads="1"/>
          </p:cNvSpPr>
          <p:nvPr>
            <p:ph type="hdr"/>
          </p:nvPr>
        </p:nvSpPr>
        <p:spPr bwMode="auto">
          <a:xfrm>
            <a:off x="0" y="0"/>
            <a:ext cx="3371850" cy="501650"/>
          </a:xfrm>
          <a:prstGeom prst="rect">
            <a:avLst/>
          </a:prstGeom>
          <a:noFill/>
          <a:ln w="9525" cap="flat">
            <a:noFill/>
            <a:round/>
          </a:ln>
          <a:effectLst/>
        </p:spPr>
        <p:txBody>
          <a:bodyPr vert="horz" wrap="square" lIns="0" tIns="0" rIns="0" bIns="0" numCol="1" anchor="t" anchorCtr="0" compatLnSpc="1"/>
          <a:lstStyle>
            <a:lvl1pPr>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6" charset="0"/>
                <a:ea typeface="DejaVu Sans" charset="0"/>
                <a:cs typeface="DejaVu Sans" charset="0"/>
              </a:defRPr>
            </a:lvl1pPr>
          </a:lstStyle>
          <a:p>
            <a:pPr fontAlgn="base"/>
            <a:endParaRPr lang="en-US" strike="noStrike" noProof="1"/>
          </a:p>
        </p:txBody>
      </p:sp>
      <p:sp>
        <p:nvSpPr>
          <p:cNvPr id="4100" name="Rectangle 4"/>
          <p:cNvSpPr>
            <a:spLocks noGrp="1" noChangeArrowheads="1"/>
          </p:cNvSpPr>
          <p:nvPr>
            <p:ph type="dt"/>
          </p:nvPr>
        </p:nvSpPr>
        <p:spPr bwMode="auto">
          <a:xfrm>
            <a:off x="4398963" y="0"/>
            <a:ext cx="3371850" cy="501650"/>
          </a:xfrm>
          <a:prstGeom prst="rect">
            <a:avLst/>
          </a:prstGeom>
          <a:noFill/>
          <a:ln w="9525" cap="flat">
            <a:noFill/>
            <a:round/>
          </a:ln>
          <a:effectLst/>
        </p:spPr>
        <p:txBody>
          <a:bodyPr vert="horz" wrap="square" lIns="0" tIns="0" rIns="0" bIns="0" numCol="1" anchor="t" anchorCtr="0" compatLnSpc="1"/>
          <a:lstStyle>
            <a:lvl1pPr algn="r">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6" charset="0"/>
                <a:ea typeface="DejaVu Sans" charset="0"/>
                <a:cs typeface="DejaVu Sans" charset="0"/>
              </a:defRPr>
            </a:lvl1pPr>
          </a:lstStyle>
          <a:p>
            <a:pPr fontAlgn="base"/>
            <a:endParaRPr lang="en-US" strike="noStrike" noProof="1"/>
          </a:p>
        </p:txBody>
      </p:sp>
      <p:sp>
        <p:nvSpPr>
          <p:cNvPr id="4101" name="Rectangle 5"/>
          <p:cNvSpPr>
            <a:spLocks noGrp="1" noChangeArrowheads="1"/>
          </p:cNvSpPr>
          <p:nvPr>
            <p:ph type="ftr"/>
          </p:nvPr>
        </p:nvSpPr>
        <p:spPr bwMode="auto">
          <a:xfrm>
            <a:off x="0" y="9555163"/>
            <a:ext cx="3371850" cy="501650"/>
          </a:xfrm>
          <a:prstGeom prst="rect">
            <a:avLst/>
          </a:prstGeom>
          <a:noFill/>
          <a:ln w="9525" cap="flat">
            <a:noFill/>
            <a:round/>
          </a:ln>
          <a:effectLst/>
        </p:spPr>
        <p:txBody>
          <a:bodyPr vert="horz" wrap="square" lIns="0" tIns="0" rIns="0" bIns="0" numCol="1" anchor="b" anchorCtr="0" compatLnSpc="1"/>
          <a:lstStyle>
            <a:lvl1pPr>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6" charset="0"/>
                <a:ea typeface="DejaVu Sans" charset="0"/>
                <a:cs typeface="DejaVu Sans" charset="0"/>
              </a:defRPr>
            </a:lvl1pPr>
          </a:lstStyle>
          <a:p>
            <a:pPr fontAlgn="base"/>
            <a:endParaRPr lang="en-US" strike="noStrike" noProof="1"/>
          </a:p>
        </p:txBody>
      </p:sp>
      <p:sp>
        <p:nvSpPr>
          <p:cNvPr id="4102" name="Rectangle 6"/>
          <p:cNvSpPr>
            <a:spLocks noGrp="1" noChangeArrowheads="1"/>
          </p:cNvSpPr>
          <p:nvPr>
            <p:ph type="sldNum"/>
          </p:nvPr>
        </p:nvSpPr>
        <p:spPr bwMode="auto">
          <a:xfrm>
            <a:off x="4398963" y="9555163"/>
            <a:ext cx="3371850" cy="501650"/>
          </a:xfrm>
          <a:prstGeom prst="rect">
            <a:avLst/>
          </a:prstGeom>
          <a:noFill/>
          <a:ln w="9525" cap="flat">
            <a:noFill/>
            <a:round/>
          </a:ln>
          <a:effectLst/>
        </p:spPr>
        <p:txBody>
          <a:bodyPr vert="horz" wrap="square" lIns="0" tIns="0" rIns="0" bIns="0" numCol="1" anchor="b" anchorCtr="0" compatLnSpc="1"/>
          <a:lstStyle>
            <a:lvl1pPr algn="r">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6" charset="0"/>
                <a:ea typeface="DejaVu Sans" charset="0"/>
                <a:cs typeface="DejaVu Sans" charset="0"/>
              </a:defRPr>
            </a:lvl1pPr>
          </a:lstStyle>
          <a:p>
            <a:pPr fontAlgn="base"/>
            <a:fld id="{5FCB2530-D790-41B1-B5BB-FFBC5CC3D4E8}" type="slidenum">
              <a:rPr lang="en-US" strike="noStrike" noProof="1">
                <a:latin typeface="Times New Roman" panose="02020603050405020304" pitchFamily="16" charset="0"/>
                <a:ea typeface="DejaVu Sans" charset="0"/>
                <a:cs typeface="DejaVu Sans" charset="0"/>
              </a:rPr>
            </a:fld>
            <a:endParaRPr lang="en-US" strike="noStrike" noProof="1"/>
          </a:p>
        </p:txBody>
      </p:sp>
    </p:spTree>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170" name="Rectangle 6"/>
          <p:cNvSpPr>
            <a:spLocks noGrp="1"/>
          </p:cNvSpPr>
          <p:nvPr>
            <p:ph type="sldNum" sz="quarter"/>
          </p:nvPr>
        </p:nvSpPr>
        <p:spPr>
          <a:xfrm>
            <a:off x="4398963" y="9555163"/>
            <a:ext cx="3371850" cy="501650"/>
          </a:xfrm>
          <a:prstGeom prst="rect">
            <a:avLst/>
          </a:prstGeom>
          <a:noFill/>
          <a:ln w="9525">
            <a:noFill/>
          </a:ln>
        </p:spPr>
        <p:txBody>
          <a:bodyPr vert="horz" wrap="square" lIns="0" tIns="0" rIns="0" bIns="0" anchor="b"/>
          <a:p>
            <a:pPr marL="0" lvl="0" indent="0" algn="r" eaLnBrk="1" latinLnBrk="0" hangingPunct="1"/>
            <a:fld id="{9A0DB2DC-4C9A-4742-B13C-FB6460FD3503}" type="slidenum">
              <a:rPr lang="en-US" altLang="zh-CN" sz="1400">
                <a:solidFill>
                  <a:srgbClr val="000000"/>
                </a:solidFill>
                <a:latin typeface="Times New Roman" panose="02020603050405020304" pitchFamily="16" charset="0"/>
                <a:cs typeface="DejaVu Sans" charset="0"/>
              </a:rPr>
            </a:fld>
            <a:endParaRPr lang="en-US" altLang="zh-CN" sz="1400">
              <a:solidFill>
                <a:srgbClr val="000000"/>
              </a:solidFill>
              <a:latin typeface="Times New Roman" panose="02020603050405020304" pitchFamily="16" charset="0"/>
              <a:ea typeface="DejaVu Sans" charset="0"/>
              <a:cs typeface="DejaVu Sans" charset="0"/>
            </a:endParaRPr>
          </a:p>
        </p:txBody>
      </p:sp>
      <p:sp>
        <p:nvSpPr>
          <p:cNvPr id="7171" name="Rectangle 1"/>
          <p:cNvSpPr txBox="1">
            <a:spLocks noGrp="1"/>
          </p:cNvSpPr>
          <p:nvPr>
            <p:ph type="sldImg"/>
          </p:nvPr>
        </p:nvSpPr>
        <p:spPr>
          <a:xfrm>
            <a:off x="1371600" y="763588"/>
            <a:ext cx="5029200" cy="3771900"/>
          </a:xfrm>
          <a:solidFill>
            <a:srgbClr val="FFFFFF"/>
          </a:solidFill>
          <a:ln>
            <a:solidFill>
              <a:srgbClr val="000000"/>
            </a:solidFill>
            <a:miter/>
          </a:ln>
        </p:spPr>
      </p:sp>
      <p:sp>
        <p:nvSpPr>
          <p:cNvPr id="7172" name="Rectangle 2"/>
          <p:cNvSpPr txBox="1">
            <a:spLocks noGrp="1"/>
          </p:cNvSpPr>
          <p:nvPr>
            <p:ph type="body"/>
          </p:nvPr>
        </p:nvSpPr>
        <p:spPr>
          <a:xfrm>
            <a:off x="777875" y="4776788"/>
            <a:ext cx="6218238" cy="4525962"/>
          </a:xfrm>
        </p:spPr>
        <p:txBody>
          <a:bodyPr wrap="none" lIns="0" tIns="0" rIns="0" bIns="0" anchor="ctr"/>
          <a:p>
            <a:pPr lvl="0"/>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218" name="Rectangle 6"/>
          <p:cNvSpPr>
            <a:spLocks noGrp="1"/>
          </p:cNvSpPr>
          <p:nvPr>
            <p:ph type="sldNum" sz="quarter"/>
          </p:nvPr>
        </p:nvSpPr>
        <p:spPr>
          <a:xfrm>
            <a:off x="4398963" y="9555163"/>
            <a:ext cx="3371850" cy="501650"/>
          </a:xfrm>
          <a:prstGeom prst="rect">
            <a:avLst/>
          </a:prstGeom>
          <a:noFill/>
          <a:ln w="9525">
            <a:noFill/>
          </a:ln>
        </p:spPr>
        <p:txBody>
          <a:bodyPr vert="horz" wrap="square" lIns="0" tIns="0" rIns="0" bIns="0" anchor="b"/>
          <a:p>
            <a:pPr marL="0" lvl="0" indent="0" algn="r" eaLnBrk="1" latinLnBrk="0" hangingPunct="1"/>
            <a:fld id="{9A0DB2DC-4C9A-4742-B13C-FB6460FD3503}" type="slidenum">
              <a:rPr lang="en-US" altLang="zh-CN" sz="1400">
                <a:solidFill>
                  <a:srgbClr val="000000"/>
                </a:solidFill>
                <a:latin typeface="Times New Roman" panose="02020603050405020304" pitchFamily="16" charset="0"/>
                <a:cs typeface="DejaVu Sans" charset="0"/>
              </a:rPr>
            </a:fld>
            <a:endParaRPr lang="en-US" altLang="zh-CN" sz="1400">
              <a:solidFill>
                <a:srgbClr val="000000"/>
              </a:solidFill>
              <a:latin typeface="Times New Roman" panose="02020603050405020304" pitchFamily="16" charset="0"/>
              <a:ea typeface="DejaVu Sans" charset="0"/>
              <a:cs typeface="DejaVu Sans" charset="0"/>
            </a:endParaRPr>
          </a:p>
        </p:txBody>
      </p:sp>
      <p:sp>
        <p:nvSpPr>
          <p:cNvPr id="9219" name="Rectangle 1"/>
          <p:cNvSpPr txBox="1">
            <a:spLocks noGrp="1"/>
          </p:cNvSpPr>
          <p:nvPr>
            <p:ph type="sldImg"/>
          </p:nvPr>
        </p:nvSpPr>
        <p:spPr>
          <a:xfrm>
            <a:off x="1371600" y="763588"/>
            <a:ext cx="5029200" cy="3771900"/>
          </a:xfrm>
          <a:solidFill>
            <a:srgbClr val="FFFFFF"/>
          </a:solidFill>
          <a:ln>
            <a:solidFill>
              <a:srgbClr val="000000"/>
            </a:solidFill>
            <a:miter/>
          </a:ln>
        </p:spPr>
      </p:sp>
      <p:sp>
        <p:nvSpPr>
          <p:cNvPr id="9220" name="Rectangle 2"/>
          <p:cNvSpPr txBox="1">
            <a:spLocks noGrp="1"/>
          </p:cNvSpPr>
          <p:nvPr>
            <p:ph type="body"/>
          </p:nvPr>
        </p:nvSpPr>
        <p:spPr>
          <a:xfrm>
            <a:off x="777875" y="4776788"/>
            <a:ext cx="6218238" cy="4525962"/>
          </a:xfrm>
        </p:spPr>
        <p:txBody>
          <a:bodyPr wrap="none" lIns="0" tIns="0" rIns="0" bIns="0" anchor="ctr"/>
          <a:p>
            <a:pPr lvl="0"/>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1266" name="Rectangle 6"/>
          <p:cNvSpPr>
            <a:spLocks noGrp="1"/>
          </p:cNvSpPr>
          <p:nvPr>
            <p:ph type="sldNum" sz="quarter"/>
          </p:nvPr>
        </p:nvSpPr>
        <p:spPr>
          <a:xfrm>
            <a:off x="4398963" y="9555163"/>
            <a:ext cx="3371850" cy="501650"/>
          </a:xfrm>
          <a:prstGeom prst="rect">
            <a:avLst/>
          </a:prstGeom>
          <a:noFill/>
          <a:ln w="9525">
            <a:noFill/>
          </a:ln>
        </p:spPr>
        <p:txBody>
          <a:bodyPr vert="horz" wrap="square" lIns="0" tIns="0" rIns="0" bIns="0" anchor="b"/>
          <a:p>
            <a:pPr marL="0" lvl="0" indent="0" algn="r" eaLnBrk="1" latinLnBrk="0" hangingPunct="1"/>
            <a:fld id="{9A0DB2DC-4C9A-4742-B13C-FB6460FD3503}" type="slidenum">
              <a:rPr lang="en-US" altLang="zh-CN" sz="1400">
                <a:solidFill>
                  <a:srgbClr val="000000"/>
                </a:solidFill>
                <a:latin typeface="Times New Roman" panose="02020603050405020304" pitchFamily="16" charset="0"/>
                <a:cs typeface="DejaVu Sans" charset="0"/>
              </a:rPr>
            </a:fld>
            <a:endParaRPr lang="en-US" altLang="zh-CN" sz="1400">
              <a:solidFill>
                <a:srgbClr val="000000"/>
              </a:solidFill>
              <a:latin typeface="Times New Roman" panose="02020603050405020304" pitchFamily="16" charset="0"/>
              <a:ea typeface="DejaVu Sans" charset="0"/>
              <a:cs typeface="DejaVu Sans" charset="0"/>
            </a:endParaRPr>
          </a:p>
        </p:txBody>
      </p:sp>
      <p:sp>
        <p:nvSpPr>
          <p:cNvPr id="11267" name="Rectangle 1"/>
          <p:cNvSpPr txBox="1">
            <a:spLocks noGrp="1"/>
          </p:cNvSpPr>
          <p:nvPr>
            <p:ph type="sldImg"/>
          </p:nvPr>
        </p:nvSpPr>
        <p:spPr>
          <a:xfrm>
            <a:off x="1371600" y="763588"/>
            <a:ext cx="5029200" cy="3771900"/>
          </a:xfrm>
          <a:solidFill>
            <a:srgbClr val="FFFFFF"/>
          </a:solidFill>
          <a:ln>
            <a:solidFill>
              <a:srgbClr val="000000"/>
            </a:solidFill>
            <a:miter/>
          </a:ln>
        </p:spPr>
      </p:sp>
      <p:sp>
        <p:nvSpPr>
          <p:cNvPr id="11268" name="Rectangle 2"/>
          <p:cNvSpPr txBox="1">
            <a:spLocks noGrp="1"/>
          </p:cNvSpPr>
          <p:nvPr>
            <p:ph type="body"/>
          </p:nvPr>
        </p:nvSpPr>
        <p:spPr>
          <a:xfrm>
            <a:off x="777875" y="4776788"/>
            <a:ext cx="6218238" cy="4525962"/>
          </a:xfrm>
        </p:spPr>
        <p:txBody>
          <a:bodyPr wrap="none" lIns="0" tIns="0" rIns="0" bIns="0" anchor="ctr"/>
          <a:p>
            <a:pPr lvl="0"/>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3314" name="Rectangle 6"/>
          <p:cNvSpPr>
            <a:spLocks noGrp="1"/>
          </p:cNvSpPr>
          <p:nvPr>
            <p:ph type="sldNum" sz="quarter"/>
          </p:nvPr>
        </p:nvSpPr>
        <p:spPr>
          <a:xfrm>
            <a:off x="4398963" y="9555163"/>
            <a:ext cx="3371850" cy="501650"/>
          </a:xfrm>
          <a:prstGeom prst="rect">
            <a:avLst/>
          </a:prstGeom>
          <a:noFill/>
          <a:ln w="9525">
            <a:noFill/>
          </a:ln>
        </p:spPr>
        <p:txBody>
          <a:bodyPr vert="horz" wrap="square" lIns="0" tIns="0" rIns="0" bIns="0" anchor="b"/>
          <a:p>
            <a:pPr marL="0" lvl="0" indent="0" algn="r" eaLnBrk="1" latinLnBrk="0" hangingPunct="1"/>
            <a:fld id="{9A0DB2DC-4C9A-4742-B13C-FB6460FD3503}" type="slidenum">
              <a:rPr lang="en-US" altLang="zh-CN" sz="1400">
                <a:solidFill>
                  <a:srgbClr val="000000"/>
                </a:solidFill>
                <a:latin typeface="Times New Roman" panose="02020603050405020304" pitchFamily="16" charset="0"/>
                <a:cs typeface="DejaVu Sans" charset="0"/>
              </a:rPr>
            </a:fld>
            <a:endParaRPr lang="en-US" altLang="zh-CN" sz="1400">
              <a:solidFill>
                <a:srgbClr val="000000"/>
              </a:solidFill>
              <a:latin typeface="Times New Roman" panose="02020603050405020304" pitchFamily="16" charset="0"/>
              <a:ea typeface="DejaVu Sans" charset="0"/>
              <a:cs typeface="DejaVu Sans" charset="0"/>
            </a:endParaRPr>
          </a:p>
        </p:txBody>
      </p:sp>
      <p:sp>
        <p:nvSpPr>
          <p:cNvPr id="13315" name="Rectangle 1"/>
          <p:cNvSpPr txBox="1">
            <a:spLocks noGrp="1"/>
          </p:cNvSpPr>
          <p:nvPr>
            <p:ph type="sldImg"/>
          </p:nvPr>
        </p:nvSpPr>
        <p:spPr>
          <a:xfrm>
            <a:off x="1371600" y="763588"/>
            <a:ext cx="5029200" cy="3771900"/>
          </a:xfrm>
          <a:solidFill>
            <a:srgbClr val="FFFFFF"/>
          </a:solidFill>
          <a:ln>
            <a:solidFill>
              <a:srgbClr val="000000"/>
            </a:solidFill>
            <a:miter/>
          </a:ln>
        </p:spPr>
      </p:sp>
      <p:sp>
        <p:nvSpPr>
          <p:cNvPr id="13316" name="Rectangle 2"/>
          <p:cNvSpPr txBox="1">
            <a:spLocks noGrp="1"/>
          </p:cNvSpPr>
          <p:nvPr>
            <p:ph type="body"/>
          </p:nvPr>
        </p:nvSpPr>
        <p:spPr>
          <a:xfrm>
            <a:off x="777875" y="4776788"/>
            <a:ext cx="6218238" cy="4525962"/>
          </a:xfrm>
        </p:spPr>
        <p:txBody>
          <a:bodyPr wrap="none" lIns="0" tIns="0" rIns="0" bIns="0" anchor="ctr"/>
          <a:p>
            <a:pPr lvl="0"/>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5362" name="Rectangle 6"/>
          <p:cNvSpPr>
            <a:spLocks noGrp="1"/>
          </p:cNvSpPr>
          <p:nvPr>
            <p:ph type="sldNum" sz="quarter"/>
          </p:nvPr>
        </p:nvSpPr>
        <p:spPr>
          <a:xfrm>
            <a:off x="4398963" y="9555163"/>
            <a:ext cx="3371850" cy="501650"/>
          </a:xfrm>
          <a:prstGeom prst="rect">
            <a:avLst/>
          </a:prstGeom>
          <a:noFill/>
          <a:ln w="9525">
            <a:noFill/>
          </a:ln>
        </p:spPr>
        <p:txBody>
          <a:bodyPr vert="horz" wrap="square" lIns="0" tIns="0" rIns="0" bIns="0" anchor="b"/>
          <a:p>
            <a:pPr marL="0" lvl="0" indent="0" algn="r" eaLnBrk="1" latinLnBrk="0" hangingPunct="1"/>
            <a:fld id="{9A0DB2DC-4C9A-4742-B13C-FB6460FD3503}" type="slidenum">
              <a:rPr lang="en-US" altLang="zh-CN" sz="1400">
                <a:solidFill>
                  <a:srgbClr val="000000"/>
                </a:solidFill>
                <a:latin typeface="Times New Roman" panose="02020603050405020304" pitchFamily="16" charset="0"/>
                <a:cs typeface="DejaVu Sans" charset="0"/>
              </a:rPr>
            </a:fld>
            <a:endParaRPr lang="en-US" altLang="zh-CN" sz="1400">
              <a:solidFill>
                <a:srgbClr val="000000"/>
              </a:solidFill>
              <a:latin typeface="Times New Roman" panose="02020603050405020304" pitchFamily="16" charset="0"/>
              <a:ea typeface="DejaVu Sans" charset="0"/>
              <a:cs typeface="DejaVu Sans" charset="0"/>
            </a:endParaRPr>
          </a:p>
        </p:txBody>
      </p:sp>
      <p:sp>
        <p:nvSpPr>
          <p:cNvPr id="15363" name="Rectangle 1"/>
          <p:cNvSpPr txBox="1">
            <a:spLocks noGrp="1"/>
          </p:cNvSpPr>
          <p:nvPr>
            <p:ph type="sldImg"/>
          </p:nvPr>
        </p:nvSpPr>
        <p:spPr>
          <a:xfrm>
            <a:off x="1371600" y="763588"/>
            <a:ext cx="5029200" cy="3771900"/>
          </a:xfrm>
          <a:solidFill>
            <a:srgbClr val="FFFFFF"/>
          </a:solidFill>
          <a:ln>
            <a:solidFill>
              <a:srgbClr val="000000"/>
            </a:solidFill>
            <a:miter/>
          </a:ln>
        </p:spPr>
      </p:sp>
      <p:sp>
        <p:nvSpPr>
          <p:cNvPr id="15364" name="Rectangle 2"/>
          <p:cNvSpPr txBox="1">
            <a:spLocks noGrp="1"/>
          </p:cNvSpPr>
          <p:nvPr>
            <p:ph type="body"/>
          </p:nvPr>
        </p:nvSpPr>
        <p:spPr>
          <a:xfrm>
            <a:off x="777875" y="4776788"/>
            <a:ext cx="6218238" cy="4525962"/>
          </a:xfrm>
        </p:spPr>
        <p:txBody>
          <a:bodyPr wrap="none" lIns="0" tIns="0" rIns="0" bIns="0" anchor="ctr"/>
          <a:p>
            <a:pPr lvl="0"/>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7410" name="Rectangle 6"/>
          <p:cNvSpPr>
            <a:spLocks noGrp="1"/>
          </p:cNvSpPr>
          <p:nvPr>
            <p:ph type="sldNum" sz="quarter"/>
          </p:nvPr>
        </p:nvSpPr>
        <p:spPr>
          <a:xfrm>
            <a:off x="4398963" y="9555163"/>
            <a:ext cx="3371850" cy="501650"/>
          </a:xfrm>
          <a:prstGeom prst="rect">
            <a:avLst/>
          </a:prstGeom>
          <a:noFill/>
          <a:ln w="9525">
            <a:noFill/>
          </a:ln>
        </p:spPr>
        <p:txBody>
          <a:bodyPr vert="horz" wrap="square" lIns="0" tIns="0" rIns="0" bIns="0" anchor="b"/>
          <a:p>
            <a:pPr marL="0" lvl="0" indent="0" algn="r" eaLnBrk="1" latinLnBrk="0" hangingPunct="1"/>
            <a:fld id="{9A0DB2DC-4C9A-4742-B13C-FB6460FD3503}" type="slidenum">
              <a:rPr lang="en-US" altLang="zh-CN" sz="1400">
                <a:solidFill>
                  <a:srgbClr val="000000"/>
                </a:solidFill>
                <a:latin typeface="Times New Roman" panose="02020603050405020304" pitchFamily="16" charset="0"/>
                <a:cs typeface="DejaVu Sans" charset="0"/>
              </a:rPr>
            </a:fld>
            <a:endParaRPr lang="en-US" altLang="zh-CN" sz="1400">
              <a:solidFill>
                <a:srgbClr val="000000"/>
              </a:solidFill>
              <a:latin typeface="Times New Roman" panose="02020603050405020304" pitchFamily="16" charset="0"/>
              <a:ea typeface="DejaVu Sans" charset="0"/>
              <a:cs typeface="DejaVu Sans" charset="0"/>
            </a:endParaRPr>
          </a:p>
        </p:txBody>
      </p:sp>
      <p:sp>
        <p:nvSpPr>
          <p:cNvPr id="17411" name="Rectangle 1"/>
          <p:cNvSpPr txBox="1">
            <a:spLocks noGrp="1"/>
          </p:cNvSpPr>
          <p:nvPr>
            <p:ph type="sldImg"/>
          </p:nvPr>
        </p:nvSpPr>
        <p:spPr>
          <a:xfrm>
            <a:off x="1371600" y="763588"/>
            <a:ext cx="5029200" cy="3771900"/>
          </a:xfrm>
          <a:solidFill>
            <a:srgbClr val="FFFFFF"/>
          </a:solidFill>
          <a:ln>
            <a:solidFill>
              <a:srgbClr val="000000"/>
            </a:solidFill>
            <a:miter/>
          </a:ln>
        </p:spPr>
      </p:sp>
      <p:sp>
        <p:nvSpPr>
          <p:cNvPr id="17412" name="Rectangle 2"/>
          <p:cNvSpPr txBox="1">
            <a:spLocks noGrp="1"/>
          </p:cNvSpPr>
          <p:nvPr>
            <p:ph type="body"/>
          </p:nvPr>
        </p:nvSpPr>
        <p:spPr>
          <a:xfrm>
            <a:off x="777875" y="4776788"/>
            <a:ext cx="6218238" cy="4525962"/>
          </a:xfrm>
        </p:spPr>
        <p:txBody>
          <a:bodyPr wrap="none" lIns="0" tIns="0" rIns="0" bIns="0" anchor="ctr"/>
          <a:p>
            <a:pPr lvl="0"/>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9458" name="Rectangle 6"/>
          <p:cNvSpPr>
            <a:spLocks noGrp="1"/>
          </p:cNvSpPr>
          <p:nvPr>
            <p:ph type="sldNum" sz="quarter"/>
          </p:nvPr>
        </p:nvSpPr>
        <p:spPr>
          <a:xfrm>
            <a:off x="4398963" y="9555163"/>
            <a:ext cx="3371850" cy="501650"/>
          </a:xfrm>
          <a:prstGeom prst="rect">
            <a:avLst/>
          </a:prstGeom>
          <a:noFill/>
          <a:ln w="9525">
            <a:noFill/>
          </a:ln>
        </p:spPr>
        <p:txBody>
          <a:bodyPr vert="horz" wrap="square" lIns="0" tIns="0" rIns="0" bIns="0" anchor="b"/>
          <a:p>
            <a:pPr marL="0" lvl="0" indent="0" algn="r" eaLnBrk="1" latinLnBrk="0" hangingPunct="1"/>
            <a:fld id="{9A0DB2DC-4C9A-4742-B13C-FB6460FD3503}" type="slidenum">
              <a:rPr lang="en-US" altLang="zh-CN" sz="1400">
                <a:solidFill>
                  <a:srgbClr val="000000"/>
                </a:solidFill>
                <a:latin typeface="Times New Roman" panose="02020603050405020304" pitchFamily="16" charset="0"/>
                <a:cs typeface="DejaVu Sans" charset="0"/>
              </a:rPr>
            </a:fld>
            <a:endParaRPr lang="en-US" altLang="zh-CN" sz="1400">
              <a:solidFill>
                <a:srgbClr val="000000"/>
              </a:solidFill>
              <a:latin typeface="Times New Roman" panose="02020603050405020304" pitchFamily="16" charset="0"/>
              <a:ea typeface="DejaVu Sans" charset="0"/>
              <a:cs typeface="DejaVu Sans" charset="0"/>
            </a:endParaRPr>
          </a:p>
        </p:txBody>
      </p:sp>
      <p:sp>
        <p:nvSpPr>
          <p:cNvPr id="19459" name="Rectangle 1"/>
          <p:cNvSpPr txBox="1">
            <a:spLocks noGrp="1"/>
          </p:cNvSpPr>
          <p:nvPr>
            <p:ph type="sldImg"/>
          </p:nvPr>
        </p:nvSpPr>
        <p:spPr>
          <a:xfrm>
            <a:off x="1371600" y="763588"/>
            <a:ext cx="5029200" cy="3771900"/>
          </a:xfrm>
          <a:solidFill>
            <a:srgbClr val="FFFFFF"/>
          </a:solidFill>
          <a:ln>
            <a:solidFill>
              <a:srgbClr val="000000"/>
            </a:solidFill>
            <a:miter/>
          </a:ln>
        </p:spPr>
      </p:sp>
      <p:sp>
        <p:nvSpPr>
          <p:cNvPr id="19460" name="Rectangle 2"/>
          <p:cNvSpPr txBox="1">
            <a:spLocks noGrp="1"/>
          </p:cNvSpPr>
          <p:nvPr>
            <p:ph type="body"/>
          </p:nvPr>
        </p:nvSpPr>
        <p:spPr>
          <a:xfrm>
            <a:off x="777875" y="4776788"/>
            <a:ext cx="6218238" cy="4525962"/>
          </a:xfrm>
        </p:spPr>
        <p:txBody>
          <a:bodyPr wrap="none" lIns="0" tIns="0" rIns="0" bIns="0" anchor="ctr"/>
          <a:p>
            <a:pPr lvl="0"/>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1506" name="Rectangle 6"/>
          <p:cNvSpPr>
            <a:spLocks noGrp="1"/>
          </p:cNvSpPr>
          <p:nvPr>
            <p:ph type="sldNum" sz="quarter"/>
          </p:nvPr>
        </p:nvSpPr>
        <p:spPr>
          <a:xfrm>
            <a:off x="4398963" y="9555163"/>
            <a:ext cx="3371850" cy="501650"/>
          </a:xfrm>
          <a:prstGeom prst="rect">
            <a:avLst/>
          </a:prstGeom>
          <a:noFill/>
          <a:ln w="9525">
            <a:noFill/>
          </a:ln>
        </p:spPr>
        <p:txBody>
          <a:bodyPr vert="horz" wrap="square" lIns="0" tIns="0" rIns="0" bIns="0" anchor="b"/>
          <a:p>
            <a:pPr marL="0" lvl="0" indent="0" algn="r" eaLnBrk="1" latinLnBrk="0" hangingPunct="1"/>
            <a:fld id="{9A0DB2DC-4C9A-4742-B13C-FB6460FD3503}" type="slidenum">
              <a:rPr lang="en-US" altLang="zh-CN" sz="1400">
                <a:solidFill>
                  <a:srgbClr val="000000"/>
                </a:solidFill>
                <a:latin typeface="Times New Roman" panose="02020603050405020304" pitchFamily="16" charset="0"/>
                <a:cs typeface="DejaVu Sans" charset="0"/>
              </a:rPr>
            </a:fld>
            <a:endParaRPr lang="en-US" altLang="zh-CN" sz="1400">
              <a:solidFill>
                <a:srgbClr val="000000"/>
              </a:solidFill>
              <a:latin typeface="Times New Roman" panose="02020603050405020304" pitchFamily="16" charset="0"/>
              <a:ea typeface="DejaVu Sans" charset="0"/>
              <a:cs typeface="DejaVu Sans" charset="0"/>
            </a:endParaRPr>
          </a:p>
        </p:txBody>
      </p:sp>
      <p:sp>
        <p:nvSpPr>
          <p:cNvPr id="21507" name="Rectangle 1"/>
          <p:cNvSpPr txBox="1">
            <a:spLocks noGrp="1"/>
          </p:cNvSpPr>
          <p:nvPr>
            <p:ph type="sldImg"/>
          </p:nvPr>
        </p:nvSpPr>
        <p:spPr>
          <a:xfrm>
            <a:off x="1371600" y="763588"/>
            <a:ext cx="5029200" cy="3771900"/>
          </a:xfrm>
          <a:solidFill>
            <a:srgbClr val="FFFFFF"/>
          </a:solidFill>
          <a:ln>
            <a:solidFill>
              <a:srgbClr val="000000"/>
            </a:solidFill>
            <a:miter/>
          </a:ln>
        </p:spPr>
      </p:sp>
      <p:sp>
        <p:nvSpPr>
          <p:cNvPr id="21508" name="Rectangle 2"/>
          <p:cNvSpPr txBox="1">
            <a:spLocks noGrp="1"/>
          </p:cNvSpPr>
          <p:nvPr>
            <p:ph type="body"/>
          </p:nvPr>
        </p:nvSpPr>
        <p:spPr>
          <a:xfrm>
            <a:off x="777875" y="4776788"/>
            <a:ext cx="6218238" cy="4525962"/>
          </a:xfrm>
        </p:spPr>
        <p:txBody>
          <a:bodyPr wrap="none" lIns="0" tIns="0" rIns="0" bIns="0" anchor="ctr"/>
          <a:p>
            <a:pPr lvl="0"/>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en-US" strike="noStrike" noProof="1" smtClean="0"/>
              <a:t>Click to edit Master subtitle style</a:t>
            </a:r>
            <a:endParaRPr lang="en-US" strike="noStrike" noProof="1"/>
          </a:p>
        </p:txBody>
      </p:sp>
      <p:sp>
        <p:nvSpPr>
          <p:cNvPr id="4" name="Date Placeholder 3"/>
          <p:cNvSpPr>
            <a:spLocks noGrp="1"/>
          </p:cNvSpPr>
          <p:nvPr>
            <p:ph type="dt" idx="10"/>
          </p:nvPr>
        </p:nvSpPr>
        <p:spPr/>
        <p:txBody>
          <a:bodyPr/>
          <a:p>
            <a:pPr fontAlgn="base"/>
            <a:endParaRPr lang="en-US" strike="noStrike" noProof="1"/>
          </a:p>
        </p:txBody>
      </p:sp>
      <p:sp>
        <p:nvSpPr>
          <p:cNvPr id="5" name="Footer Placeholder 4"/>
          <p:cNvSpPr>
            <a:spLocks noGrp="1"/>
          </p:cNvSpPr>
          <p:nvPr>
            <p:ph type="ftr" idx="11"/>
          </p:nvPr>
        </p:nvSpPr>
        <p:spPr/>
        <p:txBody>
          <a:bodyPr/>
          <a:p>
            <a:pPr fontAlgn="base"/>
            <a:endParaRPr lang="en-US" strike="noStrike" noProof="1"/>
          </a:p>
        </p:txBody>
      </p:sp>
      <p:sp>
        <p:nvSpPr>
          <p:cNvPr id="6" name="Slide Number Placeholder 5"/>
          <p:cNvSpPr>
            <a:spLocks noGrp="1"/>
          </p:cNvSpPr>
          <p:nvPr>
            <p:ph type="sldNum" idx="12"/>
          </p:nvPr>
        </p:nvSpPr>
        <p:spPr/>
        <p:txBody>
          <a:bodyPr/>
          <a:p>
            <a:pPr fontAlgn="base"/>
            <a:fld id="{509CBB81-CAB2-4E73-AEA4-50E29BE89FEB}" type="slidenum">
              <a:rPr lang="en-US" strike="noStrike" noProof="1">
                <a:latin typeface="Times New Roman" panose="02020603050405020304" pitchFamily="16" charset="0"/>
                <a:ea typeface="DejaVu Sans" charset="0"/>
                <a:cs typeface="DejaVu Sans" charset="0"/>
              </a:rPr>
            </a:fld>
            <a:endParaRPr 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fontAlgn="base"/>
            <a:endParaRPr lang="en-US" strike="noStrike" noProof="1"/>
          </a:p>
        </p:txBody>
      </p:sp>
      <p:sp>
        <p:nvSpPr>
          <p:cNvPr id="5" name="Footer Placeholder 4"/>
          <p:cNvSpPr>
            <a:spLocks noGrp="1"/>
          </p:cNvSpPr>
          <p:nvPr>
            <p:ph type="ftr" idx="11"/>
          </p:nvPr>
        </p:nvSpPr>
        <p:spPr/>
        <p:txBody>
          <a:bodyPr/>
          <a:p>
            <a:pPr fontAlgn="base"/>
            <a:endParaRPr lang="en-US" strike="noStrike" noProof="1"/>
          </a:p>
        </p:txBody>
      </p:sp>
      <p:sp>
        <p:nvSpPr>
          <p:cNvPr id="6" name="Slide Number Placeholder 5"/>
          <p:cNvSpPr>
            <a:spLocks noGrp="1"/>
          </p:cNvSpPr>
          <p:nvPr>
            <p:ph type="sldNum" idx="12"/>
          </p:nvPr>
        </p:nvSpPr>
        <p:spPr/>
        <p:txBody>
          <a:bodyPr/>
          <a:p>
            <a:pPr fontAlgn="base"/>
            <a:fld id="{509CBB81-CAB2-4E73-AEA4-50E29BE89FEB}" type="slidenum">
              <a:rPr lang="en-US" strike="noStrike" noProof="1">
                <a:latin typeface="Times New Roman" panose="02020603050405020304" pitchFamily="16" charset="0"/>
                <a:ea typeface="DejaVu Sans" charset="0"/>
                <a:cs typeface="DejaVu Sans" charset="0"/>
              </a:rPr>
            </a:fld>
            <a:endParaRPr 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5675" y="301625"/>
            <a:ext cx="2266950" cy="5849938"/>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503238" y="301625"/>
            <a:ext cx="6650037" cy="5849938"/>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fontAlgn="base"/>
            <a:endParaRPr lang="en-US" strike="noStrike" noProof="1"/>
          </a:p>
        </p:txBody>
      </p:sp>
      <p:sp>
        <p:nvSpPr>
          <p:cNvPr id="5" name="Footer Placeholder 4"/>
          <p:cNvSpPr>
            <a:spLocks noGrp="1"/>
          </p:cNvSpPr>
          <p:nvPr>
            <p:ph type="ftr" idx="11"/>
          </p:nvPr>
        </p:nvSpPr>
        <p:spPr/>
        <p:txBody>
          <a:bodyPr/>
          <a:p>
            <a:pPr fontAlgn="base"/>
            <a:endParaRPr lang="en-US" strike="noStrike" noProof="1"/>
          </a:p>
        </p:txBody>
      </p:sp>
      <p:sp>
        <p:nvSpPr>
          <p:cNvPr id="6" name="Slide Number Placeholder 5"/>
          <p:cNvSpPr>
            <a:spLocks noGrp="1"/>
          </p:cNvSpPr>
          <p:nvPr>
            <p:ph type="sldNum" idx="12"/>
          </p:nvPr>
        </p:nvSpPr>
        <p:spPr/>
        <p:txBody>
          <a:bodyPr/>
          <a:p>
            <a:pPr fontAlgn="base"/>
            <a:fld id="{509CBB81-CAB2-4E73-AEA4-50E29BE89FEB}" type="slidenum">
              <a:rPr lang="en-US" strike="noStrike" noProof="1">
                <a:latin typeface="Times New Roman" panose="02020603050405020304" pitchFamily="16" charset="0"/>
                <a:ea typeface="DejaVu Sans" charset="0"/>
                <a:cs typeface="DejaVu Sans" charset="0"/>
              </a:rPr>
            </a:fld>
            <a:endParaRPr 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en-US" strike="noStrike" noProof="1" smtClean="0"/>
              <a:t>Click to edit Master subtitle style</a:t>
            </a:r>
            <a:endParaRPr lang="en-US" strike="noStrike" noProof="1"/>
          </a:p>
        </p:txBody>
      </p:sp>
      <p:sp>
        <p:nvSpPr>
          <p:cNvPr id="4" name="Date Placeholder 3"/>
          <p:cNvSpPr>
            <a:spLocks noGrp="1"/>
          </p:cNvSpPr>
          <p:nvPr>
            <p:ph type="dt" idx="10"/>
          </p:nvPr>
        </p:nvSpPr>
        <p:spPr/>
        <p:txBody>
          <a:bodyPr/>
          <a:p>
            <a:pPr fontAlgn="base"/>
            <a:endParaRPr lang="en-US" strike="noStrike" noProof="1"/>
          </a:p>
        </p:txBody>
      </p:sp>
      <p:sp>
        <p:nvSpPr>
          <p:cNvPr id="5" name="Footer Placeholder 4"/>
          <p:cNvSpPr>
            <a:spLocks noGrp="1"/>
          </p:cNvSpPr>
          <p:nvPr>
            <p:ph type="ftr" idx="11"/>
          </p:nvPr>
        </p:nvSpPr>
        <p:spPr/>
        <p:txBody>
          <a:bodyPr/>
          <a:p>
            <a:pPr fontAlgn="base"/>
            <a:endParaRPr lang="en-US" strike="noStrike" noProof="1"/>
          </a:p>
        </p:txBody>
      </p:sp>
      <p:sp>
        <p:nvSpPr>
          <p:cNvPr id="6" name="Slide Number Placeholder 5"/>
          <p:cNvSpPr>
            <a:spLocks noGrp="1"/>
          </p:cNvSpPr>
          <p:nvPr>
            <p:ph type="sldNum" idx="12"/>
          </p:nvPr>
        </p:nvSpPr>
        <p:spPr/>
        <p:txBody>
          <a:bodyPr/>
          <a:p>
            <a:pPr fontAlgn="base"/>
            <a:fld id="{FC6102C9-1D55-46D5-AD47-AFBCFD539825}" type="slidenum">
              <a:rPr lang="en-US" strike="noStrike" noProof="1">
                <a:latin typeface="Times New Roman" panose="02020603050405020304" pitchFamily="16" charset="0"/>
                <a:ea typeface="DejaVu Sans" charset="0"/>
                <a:cs typeface="DejaVu Sans" charset="0"/>
              </a:rPr>
            </a:fld>
            <a:endParaRPr 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fontAlgn="base"/>
            <a:endParaRPr lang="en-US" strike="noStrike" noProof="1"/>
          </a:p>
        </p:txBody>
      </p:sp>
      <p:sp>
        <p:nvSpPr>
          <p:cNvPr id="5" name="Footer Placeholder 4"/>
          <p:cNvSpPr>
            <a:spLocks noGrp="1"/>
          </p:cNvSpPr>
          <p:nvPr>
            <p:ph type="ftr" idx="11"/>
          </p:nvPr>
        </p:nvSpPr>
        <p:spPr/>
        <p:txBody>
          <a:bodyPr/>
          <a:p>
            <a:pPr fontAlgn="base"/>
            <a:endParaRPr lang="en-US" strike="noStrike" noProof="1"/>
          </a:p>
        </p:txBody>
      </p:sp>
      <p:sp>
        <p:nvSpPr>
          <p:cNvPr id="6" name="Slide Number Placeholder 5"/>
          <p:cNvSpPr>
            <a:spLocks noGrp="1"/>
          </p:cNvSpPr>
          <p:nvPr>
            <p:ph type="sldNum" idx="12"/>
          </p:nvPr>
        </p:nvSpPr>
        <p:spPr/>
        <p:txBody>
          <a:bodyPr/>
          <a:p>
            <a:pPr fontAlgn="base"/>
            <a:fld id="{FC6102C9-1D55-46D5-AD47-AFBCFD539825}" type="slidenum">
              <a:rPr lang="en-US" strike="noStrike" noProof="1">
                <a:latin typeface="Times New Roman" panose="02020603050405020304" pitchFamily="16" charset="0"/>
                <a:ea typeface="DejaVu Sans" charset="0"/>
                <a:cs typeface="DejaVu Sans" charset="0"/>
              </a:rPr>
            </a:fld>
            <a:endParaRPr 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idx="10"/>
          </p:nvPr>
        </p:nvSpPr>
        <p:spPr/>
        <p:txBody>
          <a:bodyPr/>
          <a:p>
            <a:pPr fontAlgn="base"/>
            <a:endParaRPr lang="en-US" strike="noStrike" noProof="1"/>
          </a:p>
        </p:txBody>
      </p:sp>
      <p:sp>
        <p:nvSpPr>
          <p:cNvPr id="5" name="Footer Placeholder 4"/>
          <p:cNvSpPr>
            <a:spLocks noGrp="1"/>
          </p:cNvSpPr>
          <p:nvPr>
            <p:ph type="ftr" idx="11"/>
          </p:nvPr>
        </p:nvSpPr>
        <p:spPr/>
        <p:txBody>
          <a:bodyPr/>
          <a:p>
            <a:pPr fontAlgn="base"/>
            <a:endParaRPr lang="en-US" strike="noStrike" noProof="1"/>
          </a:p>
        </p:txBody>
      </p:sp>
      <p:sp>
        <p:nvSpPr>
          <p:cNvPr id="6" name="Slide Number Placeholder 5"/>
          <p:cNvSpPr>
            <a:spLocks noGrp="1"/>
          </p:cNvSpPr>
          <p:nvPr>
            <p:ph type="sldNum" idx="12"/>
          </p:nvPr>
        </p:nvSpPr>
        <p:spPr/>
        <p:txBody>
          <a:bodyPr/>
          <a:p>
            <a:pPr fontAlgn="base"/>
            <a:fld id="{FC6102C9-1D55-46D5-AD47-AFBCFD539825}" type="slidenum">
              <a:rPr lang="en-US" strike="noStrike" noProof="1">
                <a:latin typeface="Times New Roman" panose="02020603050405020304" pitchFamily="16" charset="0"/>
                <a:ea typeface="DejaVu Sans" charset="0"/>
                <a:cs typeface="DejaVu Sans" charset="0"/>
              </a:rPr>
            </a:fld>
            <a:endParaRPr 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503238" y="1768475"/>
            <a:ext cx="4457700" cy="4383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5113338" y="1768475"/>
            <a:ext cx="4459287" cy="4383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idx="10"/>
          </p:nvPr>
        </p:nvSpPr>
        <p:spPr/>
        <p:txBody>
          <a:bodyPr/>
          <a:p>
            <a:pPr fontAlgn="base"/>
            <a:endParaRPr lang="en-US" strike="noStrike" noProof="1"/>
          </a:p>
        </p:txBody>
      </p:sp>
      <p:sp>
        <p:nvSpPr>
          <p:cNvPr id="6" name="Footer Placeholder 5"/>
          <p:cNvSpPr>
            <a:spLocks noGrp="1"/>
          </p:cNvSpPr>
          <p:nvPr>
            <p:ph type="ftr" idx="11"/>
          </p:nvPr>
        </p:nvSpPr>
        <p:spPr/>
        <p:txBody>
          <a:bodyPr/>
          <a:p>
            <a:pPr fontAlgn="base"/>
            <a:endParaRPr lang="en-US" strike="noStrike" noProof="1"/>
          </a:p>
        </p:txBody>
      </p:sp>
      <p:sp>
        <p:nvSpPr>
          <p:cNvPr id="7" name="Slide Number Placeholder 6"/>
          <p:cNvSpPr>
            <a:spLocks noGrp="1"/>
          </p:cNvSpPr>
          <p:nvPr>
            <p:ph type="sldNum" idx="12"/>
          </p:nvPr>
        </p:nvSpPr>
        <p:spPr/>
        <p:txBody>
          <a:bodyPr/>
          <a:p>
            <a:pPr fontAlgn="base"/>
            <a:fld id="{FC6102C9-1D55-46D5-AD47-AFBCFD539825}" type="slidenum">
              <a:rPr lang="en-US" strike="noStrike" noProof="1">
                <a:latin typeface="Times New Roman" panose="02020603050405020304" pitchFamily="16" charset="0"/>
                <a:ea typeface="DejaVu Sans" charset="0"/>
                <a:cs typeface="DejaVu Sans" charset="0"/>
              </a:rPr>
            </a:fld>
            <a:endParaRPr 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idx="10"/>
          </p:nvPr>
        </p:nvSpPr>
        <p:spPr/>
        <p:txBody>
          <a:bodyPr/>
          <a:p>
            <a:pPr fontAlgn="base"/>
            <a:endParaRPr lang="en-US" strike="noStrike" noProof="1"/>
          </a:p>
        </p:txBody>
      </p:sp>
      <p:sp>
        <p:nvSpPr>
          <p:cNvPr id="8" name="Footer Placeholder 7"/>
          <p:cNvSpPr>
            <a:spLocks noGrp="1"/>
          </p:cNvSpPr>
          <p:nvPr>
            <p:ph type="ftr" idx="11"/>
          </p:nvPr>
        </p:nvSpPr>
        <p:spPr/>
        <p:txBody>
          <a:bodyPr/>
          <a:p>
            <a:pPr fontAlgn="base"/>
            <a:endParaRPr lang="en-US" strike="noStrike" noProof="1"/>
          </a:p>
        </p:txBody>
      </p:sp>
      <p:sp>
        <p:nvSpPr>
          <p:cNvPr id="9" name="Slide Number Placeholder 8"/>
          <p:cNvSpPr>
            <a:spLocks noGrp="1"/>
          </p:cNvSpPr>
          <p:nvPr>
            <p:ph type="sldNum" idx="12"/>
          </p:nvPr>
        </p:nvSpPr>
        <p:spPr/>
        <p:txBody>
          <a:bodyPr/>
          <a:p>
            <a:pPr fontAlgn="base"/>
            <a:fld id="{FC6102C9-1D55-46D5-AD47-AFBCFD539825}" type="slidenum">
              <a:rPr lang="en-US" strike="noStrike" noProof="1">
                <a:latin typeface="Times New Roman" panose="02020603050405020304" pitchFamily="16" charset="0"/>
                <a:ea typeface="DejaVu Sans" charset="0"/>
                <a:cs typeface="DejaVu Sans" charset="0"/>
              </a:rPr>
            </a:fld>
            <a:endParaRPr 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idx="10"/>
          </p:nvPr>
        </p:nvSpPr>
        <p:spPr/>
        <p:txBody>
          <a:bodyPr/>
          <a:p>
            <a:pPr fontAlgn="base"/>
            <a:endParaRPr lang="en-US" strike="noStrike" noProof="1"/>
          </a:p>
        </p:txBody>
      </p:sp>
      <p:sp>
        <p:nvSpPr>
          <p:cNvPr id="4" name="Footer Placeholder 3"/>
          <p:cNvSpPr>
            <a:spLocks noGrp="1"/>
          </p:cNvSpPr>
          <p:nvPr>
            <p:ph type="ftr" idx="11"/>
          </p:nvPr>
        </p:nvSpPr>
        <p:spPr/>
        <p:txBody>
          <a:bodyPr/>
          <a:p>
            <a:pPr fontAlgn="base"/>
            <a:endParaRPr lang="en-US" strike="noStrike" noProof="1"/>
          </a:p>
        </p:txBody>
      </p:sp>
      <p:sp>
        <p:nvSpPr>
          <p:cNvPr id="5" name="Slide Number Placeholder 4"/>
          <p:cNvSpPr>
            <a:spLocks noGrp="1"/>
          </p:cNvSpPr>
          <p:nvPr>
            <p:ph type="sldNum" idx="12"/>
          </p:nvPr>
        </p:nvSpPr>
        <p:spPr/>
        <p:txBody>
          <a:bodyPr/>
          <a:p>
            <a:pPr fontAlgn="base"/>
            <a:fld id="{FC6102C9-1D55-46D5-AD47-AFBCFD539825}" type="slidenum">
              <a:rPr lang="en-US" strike="noStrike" noProof="1">
                <a:latin typeface="Times New Roman" panose="02020603050405020304" pitchFamily="16" charset="0"/>
                <a:ea typeface="DejaVu Sans" charset="0"/>
                <a:cs typeface="DejaVu Sans" charset="0"/>
              </a:rPr>
            </a:fld>
            <a:endParaRPr 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p>
            <a:pPr fontAlgn="base"/>
            <a:endParaRPr lang="en-US" strike="noStrike" noProof="1"/>
          </a:p>
        </p:txBody>
      </p:sp>
      <p:sp>
        <p:nvSpPr>
          <p:cNvPr id="3" name="Footer Placeholder 2"/>
          <p:cNvSpPr>
            <a:spLocks noGrp="1"/>
          </p:cNvSpPr>
          <p:nvPr>
            <p:ph type="ftr" idx="11"/>
          </p:nvPr>
        </p:nvSpPr>
        <p:spPr/>
        <p:txBody>
          <a:bodyPr/>
          <a:p>
            <a:pPr fontAlgn="base"/>
            <a:endParaRPr lang="en-US" strike="noStrike" noProof="1"/>
          </a:p>
        </p:txBody>
      </p:sp>
      <p:sp>
        <p:nvSpPr>
          <p:cNvPr id="4" name="Slide Number Placeholder 3"/>
          <p:cNvSpPr>
            <a:spLocks noGrp="1"/>
          </p:cNvSpPr>
          <p:nvPr>
            <p:ph type="sldNum" idx="12"/>
          </p:nvPr>
        </p:nvSpPr>
        <p:spPr/>
        <p:txBody>
          <a:bodyPr/>
          <a:p>
            <a:pPr fontAlgn="base"/>
            <a:fld id="{FC6102C9-1D55-46D5-AD47-AFBCFD539825}" type="slidenum">
              <a:rPr lang="en-US" strike="noStrike" noProof="1">
                <a:latin typeface="Times New Roman" panose="02020603050405020304" pitchFamily="16" charset="0"/>
                <a:ea typeface="DejaVu Sans" charset="0"/>
                <a:cs typeface="DejaVu Sans" charset="0"/>
              </a:rPr>
            </a:fld>
            <a:endParaRPr 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idx="10"/>
          </p:nvPr>
        </p:nvSpPr>
        <p:spPr/>
        <p:txBody>
          <a:bodyPr/>
          <a:p>
            <a:pPr fontAlgn="base"/>
            <a:endParaRPr lang="en-US" strike="noStrike" noProof="1"/>
          </a:p>
        </p:txBody>
      </p:sp>
      <p:sp>
        <p:nvSpPr>
          <p:cNvPr id="6" name="Footer Placeholder 5"/>
          <p:cNvSpPr>
            <a:spLocks noGrp="1"/>
          </p:cNvSpPr>
          <p:nvPr>
            <p:ph type="ftr" idx="11"/>
          </p:nvPr>
        </p:nvSpPr>
        <p:spPr/>
        <p:txBody>
          <a:bodyPr/>
          <a:p>
            <a:pPr fontAlgn="base"/>
            <a:endParaRPr lang="en-US" strike="noStrike" noProof="1"/>
          </a:p>
        </p:txBody>
      </p:sp>
      <p:sp>
        <p:nvSpPr>
          <p:cNvPr id="7" name="Slide Number Placeholder 6"/>
          <p:cNvSpPr>
            <a:spLocks noGrp="1"/>
          </p:cNvSpPr>
          <p:nvPr>
            <p:ph type="sldNum" idx="12"/>
          </p:nvPr>
        </p:nvSpPr>
        <p:spPr/>
        <p:txBody>
          <a:bodyPr/>
          <a:p>
            <a:pPr fontAlgn="base"/>
            <a:fld id="{FC6102C9-1D55-46D5-AD47-AFBCFD539825}" type="slidenum">
              <a:rPr lang="en-US" strike="noStrike" noProof="1">
                <a:latin typeface="Times New Roman" panose="02020603050405020304" pitchFamily="16" charset="0"/>
                <a:ea typeface="DejaVu Sans" charset="0"/>
                <a:cs typeface="DejaVu Sans" charset="0"/>
              </a:rPr>
            </a:fld>
            <a:endParaRPr 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fontAlgn="base"/>
            <a:endParaRPr lang="en-US" strike="noStrike" noProof="1"/>
          </a:p>
        </p:txBody>
      </p:sp>
      <p:sp>
        <p:nvSpPr>
          <p:cNvPr id="5" name="Footer Placeholder 4"/>
          <p:cNvSpPr>
            <a:spLocks noGrp="1"/>
          </p:cNvSpPr>
          <p:nvPr>
            <p:ph type="ftr" idx="11"/>
          </p:nvPr>
        </p:nvSpPr>
        <p:spPr/>
        <p:txBody>
          <a:bodyPr/>
          <a:p>
            <a:pPr fontAlgn="base"/>
            <a:endParaRPr lang="en-US" strike="noStrike" noProof="1"/>
          </a:p>
        </p:txBody>
      </p:sp>
      <p:sp>
        <p:nvSpPr>
          <p:cNvPr id="6" name="Slide Number Placeholder 5"/>
          <p:cNvSpPr>
            <a:spLocks noGrp="1"/>
          </p:cNvSpPr>
          <p:nvPr>
            <p:ph type="sldNum" idx="12"/>
          </p:nvPr>
        </p:nvSpPr>
        <p:spPr/>
        <p:txBody>
          <a:bodyPr/>
          <a:p>
            <a:pPr fontAlgn="base"/>
            <a:fld id="{509CBB81-CAB2-4E73-AEA4-50E29BE89FEB}" type="slidenum">
              <a:rPr lang="en-US" strike="noStrike" noProof="1">
                <a:latin typeface="Times New Roman" panose="02020603050405020304" pitchFamily="16" charset="0"/>
                <a:ea typeface="DejaVu Sans" charset="0"/>
                <a:cs typeface="DejaVu Sans" charset="0"/>
              </a:rPr>
            </a:fld>
            <a:endParaRPr 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en-US" strike="noStrike" noProof="1"/>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idx="10"/>
          </p:nvPr>
        </p:nvSpPr>
        <p:spPr/>
        <p:txBody>
          <a:bodyPr/>
          <a:p>
            <a:pPr fontAlgn="base"/>
            <a:endParaRPr lang="en-US" strike="noStrike" noProof="1"/>
          </a:p>
        </p:txBody>
      </p:sp>
      <p:sp>
        <p:nvSpPr>
          <p:cNvPr id="6" name="Footer Placeholder 5"/>
          <p:cNvSpPr>
            <a:spLocks noGrp="1"/>
          </p:cNvSpPr>
          <p:nvPr>
            <p:ph type="ftr" idx="11"/>
          </p:nvPr>
        </p:nvSpPr>
        <p:spPr/>
        <p:txBody>
          <a:bodyPr/>
          <a:p>
            <a:pPr fontAlgn="base"/>
            <a:endParaRPr lang="en-US" strike="noStrike" noProof="1"/>
          </a:p>
        </p:txBody>
      </p:sp>
      <p:sp>
        <p:nvSpPr>
          <p:cNvPr id="7" name="Slide Number Placeholder 6"/>
          <p:cNvSpPr>
            <a:spLocks noGrp="1"/>
          </p:cNvSpPr>
          <p:nvPr>
            <p:ph type="sldNum" idx="12"/>
          </p:nvPr>
        </p:nvSpPr>
        <p:spPr/>
        <p:txBody>
          <a:bodyPr/>
          <a:p>
            <a:pPr fontAlgn="base"/>
            <a:fld id="{FC6102C9-1D55-46D5-AD47-AFBCFD539825}" type="slidenum">
              <a:rPr lang="en-US" strike="noStrike" noProof="1">
                <a:latin typeface="Times New Roman" panose="02020603050405020304" pitchFamily="16" charset="0"/>
                <a:ea typeface="DejaVu Sans" charset="0"/>
                <a:cs typeface="DejaVu Sans" charset="0"/>
              </a:rPr>
            </a:fld>
            <a:endParaRPr lang="en-US"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fontAlgn="base"/>
            <a:endParaRPr lang="en-US" strike="noStrike" noProof="1"/>
          </a:p>
        </p:txBody>
      </p:sp>
      <p:sp>
        <p:nvSpPr>
          <p:cNvPr id="5" name="Footer Placeholder 4"/>
          <p:cNvSpPr>
            <a:spLocks noGrp="1"/>
          </p:cNvSpPr>
          <p:nvPr>
            <p:ph type="ftr" idx="11"/>
          </p:nvPr>
        </p:nvSpPr>
        <p:spPr/>
        <p:txBody>
          <a:bodyPr/>
          <a:p>
            <a:pPr fontAlgn="base"/>
            <a:endParaRPr lang="en-US" strike="noStrike" noProof="1"/>
          </a:p>
        </p:txBody>
      </p:sp>
      <p:sp>
        <p:nvSpPr>
          <p:cNvPr id="6" name="Slide Number Placeholder 5"/>
          <p:cNvSpPr>
            <a:spLocks noGrp="1"/>
          </p:cNvSpPr>
          <p:nvPr>
            <p:ph type="sldNum" idx="12"/>
          </p:nvPr>
        </p:nvSpPr>
        <p:spPr/>
        <p:txBody>
          <a:bodyPr/>
          <a:p>
            <a:pPr fontAlgn="base"/>
            <a:fld id="{FC6102C9-1D55-46D5-AD47-AFBCFD539825}" type="slidenum">
              <a:rPr lang="en-US" strike="noStrike" noProof="1">
                <a:latin typeface="Times New Roman" panose="02020603050405020304" pitchFamily="16" charset="0"/>
                <a:ea typeface="DejaVu Sans" charset="0"/>
                <a:cs typeface="DejaVu Sans" charset="0"/>
              </a:rPr>
            </a:fld>
            <a:endParaRPr 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5675" y="301625"/>
            <a:ext cx="2266950" cy="5849938"/>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503238" y="301625"/>
            <a:ext cx="6650037" cy="5849938"/>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fontAlgn="base"/>
            <a:endParaRPr lang="en-US" strike="noStrike" noProof="1"/>
          </a:p>
        </p:txBody>
      </p:sp>
      <p:sp>
        <p:nvSpPr>
          <p:cNvPr id="5" name="Footer Placeholder 4"/>
          <p:cNvSpPr>
            <a:spLocks noGrp="1"/>
          </p:cNvSpPr>
          <p:nvPr>
            <p:ph type="ftr" idx="11"/>
          </p:nvPr>
        </p:nvSpPr>
        <p:spPr/>
        <p:txBody>
          <a:bodyPr/>
          <a:p>
            <a:pPr fontAlgn="base"/>
            <a:endParaRPr lang="en-US" strike="noStrike" noProof="1"/>
          </a:p>
        </p:txBody>
      </p:sp>
      <p:sp>
        <p:nvSpPr>
          <p:cNvPr id="6" name="Slide Number Placeholder 5"/>
          <p:cNvSpPr>
            <a:spLocks noGrp="1"/>
          </p:cNvSpPr>
          <p:nvPr>
            <p:ph type="sldNum" idx="12"/>
          </p:nvPr>
        </p:nvSpPr>
        <p:spPr/>
        <p:txBody>
          <a:bodyPr/>
          <a:p>
            <a:pPr fontAlgn="base"/>
            <a:fld id="{FC6102C9-1D55-46D5-AD47-AFBCFD539825}" type="slidenum">
              <a:rPr lang="en-US" strike="noStrike" noProof="1">
                <a:latin typeface="Times New Roman" panose="02020603050405020304" pitchFamily="16" charset="0"/>
                <a:ea typeface="DejaVu Sans" charset="0"/>
                <a:cs typeface="DejaVu Sans" charset="0"/>
              </a:rPr>
            </a:fld>
            <a:endParaRPr 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en-US" strike="noStrike" noProof="1" smtClean="0"/>
              <a:t>Click to edit Master subtitle style</a:t>
            </a:r>
            <a:endParaRPr lang="en-US" strike="noStrike" noProof="1"/>
          </a:p>
        </p:txBody>
      </p:sp>
      <p:sp>
        <p:nvSpPr>
          <p:cNvPr id="4" name="Date Placeholder 3"/>
          <p:cNvSpPr>
            <a:spLocks noGrp="1"/>
          </p:cNvSpPr>
          <p:nvPr>
            <p:ph type="dt" idx="10"/>
          </p:nvPr>
        </p:nvSpPr>
        <p:spPr/>
        <p:txBody>
          <a:bodyPr/>
          <a:p>
            <a:pPr fontAlgn="base"/>
            <a:endParaRPr lang="en-US" strike="noStrike" noProof="1"/>
          </a:p>
        </p:txBody>
      </p:sp>
      <p:sp>
        <p:nvSpPr>
          <p:cNvPr id="5" name="Footer Placeholder 4"/>
          <p:cNvSpPr>
            <a:spLocks noGrp="1"/>
          </p:cNvSpPr>
          <p:nvPr>
            <p:ph type="ftr" idx="11"/>
          </p:nvPr>
        </p:nvSpPr>
        <p:spPr/>
        <p:txBody>
          <a:bodyPr/>
          <a:p>
            <a:pPr fontAlgn="base"/>
            <a:endParaRPr lang="en-US" strike="noStrike" noProof="1"/>
          </a:p>
        </p:txBody>
      </p:sp>
      <p:sp>
        <p:nvSpPr>
          <p:cNvPr id="6" name="Slide Number Placeholder 5"/>
          <p:cNvSpPr>
            <a:spLocks noGrp="1"/>
          </p:cNvSpPr>
          <p:nvPr>
            <p:ph type="sldNum" idx="12"/>
          </p:nvPr>
        </p:nvSpPr>
        <p:spPr/>
        <p:txBody>
          <a:bodyPr/>
          <a:p>
            <a:pPr fontAlgn="base"/>
            <a:fld id="{5F91C12D-8BFF-47D2-B84F-81487879C5B4}" type="slidenum">
              <a:rPr lang="en-US" strike="noStrike" noProof="1">
                <a:latin typeface="Times New Roman" panose="02020603050405020304" pitchFamily="16" charset="0"/>
                <a:ea typeface="DejaVu Sans" charset="0"/>
                <a:cs typeface="DejaVu Sans" charset="0"/>
              </a:rPr>
            </a:fld>
            <a:endParaRPr lang="en-US" strike="noStrike"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fontAlgn="base"/>
            <a:endParaRPr lang="en-US" strike="noStrike" noProof="1"/>
          </a:p>
        </p:txBody>
      </p:sp>
      <p:sp>
        <p:nvSpPr>
          <p:cNvPr id="5" name="Footer Placeholder 4"/>
          <p:cNvSpPr>
            <a:spLocks noGrp="1"/>
          </p:cNvSpPr>
          <p:nvPr>
            <p:ph type="ftr" idx="11"/>
          </p:nvPr>
        </p:nvSpPr>
        <p:spPr/>
        <p:txBody>
          <a:bodyPr/>
          <a:p>
            <a:pPr fontAlgn="base"/>
            <a:endParaRPr lang="en-US" strike="noStrike" noProof="1"/>
          </a:p>
        </p:txBody>
      </p:sp>
      <p:sp>
        <p:nvSpPr>
          <p:cNvPr id="6" name="Slide Number Placeholder 5"/>
          <p:cNvSpPr>
            <a:spLocks noGrp="1"/>
          </p:cNvSpPr>
          <p:nvPr>
            <p:ph type="sldNum" idx="12"/>
          </p:nvPr>
        </p:nvSpPr>
        <p:spPr/>
        <p:txBody>
          <a:bodyPr/>
          <a:p>
            <a:pPr fontAlgn="base"/>
            <a:fld id="{5F91C12D-8BFF-47D2-B84F-81487879C5B4}" type="slidenum">
              <a:rPr lang="en-US" strike="noStrike" noProof="1">
                <a:latin typeface="Times New Roman" panose="02020603050405020304" pitchFamily="16" charset="0"/>
                <a:ea typeface="DejaVu Sans" charset="0"/>
                <a:cs typeface="DejaVu Sans" charset="0"/>
              </a:rPr>
            </a:fld>
            <a:endParaRPr lang="en-US" strike="noStrike"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idx="10"/>
          </p:nvPr>
        </p:nvSpPr>
        <p:spPr/>
        <p:txBody>
          <a:bodyPr/>
          <a:p>
            <a:pPr fontAlgn="base"/>
            <a:endParaRPr lang="en-US" strike="noStrike" noProof="1"/>
          </a:p>
        </p:txBody>
      </p:sp>
      <p:sp>
        <p:nvSpPr>
          <p:cNvPr id="5" name="Footer Placeholder 4"/>
          <p:cNvSpPr>
            <a:spLocks noGrp="1"/>
          </p:cNvSpPr>
          <p:nvPr>
            <p:ph type="ftr" idx="11"/>
          </p:nvPr>
        </p:nvSpPr>
        <p:spPr/>
        <p:txBody>
          <a:bodyPr/>
          <a:p>
            <a:pPr fontAlgn="base"/>
            <a:endParaRPr lang="en-US" strike="noStrike" noProof="1"/>
          </a:p>
        </p:txBody>
      </p:sp>
      <p:sp>
        <p:nvSpPr>
          <p:cNvPr id="6" name="Slide Number Placeholder 5"/>
          <p:cNvSpPr>
            <a:spLocks noGrp="1"/>
          </p:cNvSpPr>
          <p:nvPr>
            <p:ph type="sldNum" idx="12"/>
          </p:nvPr>
        </p:nvSpPr>
        <p:spPr/>
        <p:txBody>
          <a:bodyPr/>
          <a:p>
            <a:pPr fontAlgn="base"/>
            <a:fld id="{5F91C12D-8BFF-47D2-B84F-81487879C5B4}" type="slidenum">
              <a:rPr lang="en-US" strike="noStrike" noProof="1">
                <a:latin typeface="Times New Roman" panose="02020603050405020304" pitchFamily="16" charset="0"/>
                <a:ea typeface="DejaVu Sans" charset="0"/>
                <a:cs typeface="DejaVu Sans" charset="0"/>
              </a:rPr>
            </a:fld>
            <a:endParaRPr lang="en-US" strike="noStrike" noProof="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1979613" y="1768475"/>
            <a:ext cx="3810000" cy="4383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5942013" y="1768475"/>
            <a:ext cx="3811587" cy="4383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idx="10"/>
          </p:nvPr>
        </p:nvSpPr>
        <p:spPr/>
        <p:txBody>
          <a:bodyPr/>
          <a:p>
            <a:pPr fontAlgn="base"/>
            <a:endParaRPr lang="en-US" strike="noStrike" noProof="1"/>
          </a:p>
        </p:txBody>
      </p:sp>
      <p:sp>
        <p:nvSpPr>
          <p:cNvPr id="6" name="Footer Placeholder 5"/>
          <p:cNvSpPr>
            <a:spLocks noGrp="1"/>
          </p:cNvSpPr>
          <p:nvPr>
            <p:ph type="ftr" idx="11"/>
          </p:nvPr>
        </p:nvSpPr>
        <p:spPr/>
        <p:txBody>
          <a:bodyPr/>
          <a:p>
            <a:pPr fontAlgn="base"/>
            <a:endParaRPr lang="en-US" strike="noStrike" noProof="1"/>
          </a:p>
        </p:txBody>
      </p:sp>
      <p:sp>
        <p:nvSpPr>
          <p:cNvPr id="7" name="Slide Number Placeholder 6"/>
          <p:cNvSpPr>
            <a:spLocks noGrp="1"/>
          </p:cNvSpPr>
          <p:nvPr>
            <p:ph type="sldNum" idx="12"/>
          </p:nvPr>
        </p:nvSpPr>
        <p:spPr/>
        <p:txBody>
          <a:bodyPr/>
          <a:p>
            <a:pPr fontAlgn="base"/>
            <a:fld id="{5F91C12D-8BFF-47D2-B84F-81487879C5B4}" type="slidenum">
              <a:rPr lang="en-US" strike="noStrike" noProof="1">
                <a:latin typeface="Times New Roman" panose="02020603050405020304" pitchFamily="16" charset="0"/>
                <a:ea typeface="DejaVu Sans" charset="0"/>
                <a:cs typeface="DejaVu Sans" charset="0"/>
              </a:rPr>
            </a:fld>
            <a:endParaRPr lang="en-US" strike="noStrike" noProof="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idx="10"/>
          </p:nvPr>
        </p:nvSpPr>
        <p:spPr/>
        <p:txBody>
          <a:bodyPr/>
          <a:p>
            <a:pPr fontAlgn="base"/>
            <a:endParaRPr lang="en-US" strike="noStrike" noProof="1"/>
          </a:p>
        </p:txBody>
      </p:sp>
      <p:sp>
        <p:nvSpPr>
          <p:cNvPr id="8" name="Footer Placeholder 7"/>
          <p:cNvSpPr>
            <a:spLocks noGrp="1"/>
          </p:cNvSpPr>
          <p:nvPr>
            <p:ph type="ftr" idx="11"/>
          </p:nvPr>
        </p:nvSpPr>
        <p:spPr/>
        <p:txBody>
          <a:bodyPr/>
          <a:p>
            <a:pPr fontAlgn="base"/>
            <a:endParaRPr lang="en-US" strike="noStrike" noProof="1"/>
          </a:p>
        </p:txBody>
      </p:sp>
      <p:sp>
        <p:nvSpPr>
          <p:cNvPr id="9" name="Slide Number Placeholder 8"/>
          <p:cNvSpPr>
            <a:spLocks noGrp="1"/>
          </p:cNvSpPr>
          <p:nvPr>
            <p:ph type="sldNum" idx="12"/>
          </p:nvPr>
        </p:nvSpPr>
        <p:spPr/>
        <p:txBody>
          <a:bodyPr/>
          <a:p>
            <a:pPr fontAlgn="base"/>
            <a:fld id="{5F91C12D-8BFF-47D2-B84F-81487879C5B4}" type="slidenum">
              <a:rPr lang="en-US" strike="noStrike" noProof="1">
                <a:latin typeface="Times New Roman" panose="02020603050405020304" pitchFamily="16" charset="0"/>
                <a:ea typeface="DejaVu Sans" charset="0"/>
                <a:cs typeface="DejaVu Sans" charset="0"/>
              </a:rPr>
            </a:fld>
            <a:endParaRPr lang="en-US" strike="noStrike"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idx="10"/>
          </p:nvPr>
        </p:nvSpPr>
        <p:spPr/>
        <p:txBody>
          <a:bodyPr/>
          <a:p>
            <a:pPr fontAlgn="base"/>
            <a:endParaRPr lang="en-US" strike="noStrike" noProof="1"/>
          </a:p>
        </p:txBody>
      </p:sp>
      <p:sp>
        <p:nvSpPr>
          <p:cNvPr id="4" name="Footer Placeholder 3"/>
          <p:cNvSpPr>
            <a:spLocks noGrp="1"/>
          </p:cNvSpPr>
          <p:nvPr>
            <p:ph type="ftr" idx="11"/>
          </p:nvPr>
        </p:nvSpPr>
        <p:spPr/>
        <p:txBody>
          <a:bodyPr/>
          <a:p>
            <a:pPr fontAlgn="base"/>
            <a:endParaRPr lang="en-US" strike="noStrike" noProof="1"/>
          </a:p>
        </p:txBody>
      </p:sp>
      <p:sp>
        <p:nvSpPr>
          <p:cNvPr id="5" name="Slide Number Placeholder 4"/>
          <p:cNvSpPr>
            <a:spLocks noGrp="1"/>
          </p:cNvSpPr>
          <p:nvPr>
            <p:ph type="sldNum" idx="12"/>
          </p:nvPr>
        </p:nvSpPr>
        <p:spPr/>
        <p:txBody>
          <a:bodyPr/>
          <a:p>
            <a:pPr fontAlgn="base"/>
            <a:fld id="{5F91C12D-8BFF-47D2-B84F-81487879C5B4}" type="slidenum">
              <a:rPr lang="en-US" strike="noStrike" noProof="1">
                <a:latin typeface="Times New Roman" panose="02020603050405020304" pitchFamily="16" charset="0"/>
                <a:ea typeface="DejaVu Sans" charset="0"/>
                <a:cs typeface="DejaVu Sans" charset="0"/>
              </a:rPr>
            </a:fld>
            <a:endParaRPr lang="en-US" strike="noStrike" noProof="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p>
            <a:pPr fontAlgn="base"/>
            <a:endParaRPr lang="en-US" strike="noStrike" noProof="1"/>
          </a:p>
        </p:txBody>
      </p:sp>
      <p:sp>
        <p:nvSpPr>
          <p:cNvPr id="3" name="Footer Placeholder 2"/>
          <p:cNvSpPr>
            <a:spLocks noGrp="1"/>
          </p:cNvSpPr>
          <p:nvPr>
            <p:ph type="ftr" idx="11"/>
          </p:nvPr>
        </p:nvSpPr>
        <p:spPr/>
        <p:txBody>
          <a:bodyPr/>
          <a:p>
            <a:pPr fontAlgn="base"/>
            <a:endParaRPr lang="en-US" strike="noStrike" noProof="1"/>
          </a:p>
        </p:txBody>
      </p:sp>
      <p:sp>
        <p:nvSpPr>
          <p:cNvPr id="4" name="Slide Number Placeholder 3"/>
          <p:cNvSpPr>
            <a:spLocks noGrp="1"/>
          </p:cNvSpPr>
          <p:nvPr>
            <p:ph type="sldNum" idx="12"/>
          </p:nvPr>
        </p:nvSpPr>
        <p:spPr/>
        <p:txBody>
          <a:bodyPr/>
          <a:p>
            <a:pPr fontAlgn="base"/>
            <a:fld id="{5F91C12D-8BFF-47D2-B84F-81487879C5B4}" type="slidenum">
              <a:rPr lang="en-US" strike="noStrike" noProof="1">
                <a:latin typeface="Times New Roman" panose="02020603050405020304" pitchFamily="16" charset="0"/>
                <a:ea typeface="DejaVu Sans" charset="0"/>
                <a:cs typeface="DejaVu Sans" charset="0"/>
              </a:rPr>
            </a:fld>
            <a:endParaRPr 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idx="10"/>
          </p:nvPr>
        </p:nvSpPr>
        <p:spPr/>
        <p:txBody>
          <a:bodyPr/>
          <a:p>
            <a:pPr fontAlgn="base"/>
            <a:endParaRPr lang="en-US" strike="noStrike" noProof="1"/>
          </a:p>
        </p:txBody>
      </p:sp>
      <p:sp>
        <p:nvSpPr>
          <p:cNvPr id="5" name="Footer Placeholder 4"/>
          <p:cNvSpPr>
            <a:spLocks noGrp="1"/>
          </p:cNvSpPr>
          <p:nvPr>
            <p:ph type="ftr" idx="11"/>
          </p:nvPr>
        </p:nvSpPr>
        <p:spPr/>
        <p:txBody>
          <a:bodyPr/>
          <a:p>
            <a:pPr fontAlgn="base"/>
            <a:endParaRPr lang="en-US" strike="noStrike" noProof="1"/>
          </a:p>
        </p:txBody>
      </p:sp>
      <p:sp>
        <p:nvSpPr>
          <p:cNvPr id="6" name="Slide Number Placeholder 5"/>
          <p:cNvSpPr>
            <a:spLocks noGrp="1"/>
          </p:cNvSpPr>
          <p:nvPr>
            <p:ph type="sldNum" idx="12"/>
          </p:nvPr>
        </p:nvSpPr>
        <p:spPr/>
        <p:txBody>
          <a:bodyPr/>
          <a:p>
            <a:pPr fontAlgn="base"/>
            <a:fld id="{509CBB81-CAB2-4E73-AEA4-50E29BE89FEB}" type="slidenum">
              <a:rPr lang="en-US" strike="noStrike" noProof="1">
                <a:latin typeface="Times New Roman" panose="02020603050405020304" pitchFamily="16" charset="0"/>
                <a:ea typeface="DejaVu Sans" charset="0"/>
                <a:cs typeface="DejaVu Sans" charset="0"/>
              </a:rPr>
            </a:fld>
            <a:endParaRPr lang="en-US" strike="noStrike" noProof="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idx="10"/>
          </p:nvPr>
        </p:nvSpPr>
        <p:spPr/>
        <p:txBody>
          <a:bodyPr/>
          <a:p>
            <a:pPr fontAlgn="base"/>
            <a:endParaRPr lang="en-US" strike="noStrike" noProof="1"/>
          </a:p>
        </p:txBody>
      </p:sp>
      <p:sp>
        <p:nvSpPr>
          <p:cNvPr id="6" name="Footer Placeholder 5"/>
          <p:cNvSpPr>
            <a:spLocks noGrp="1"/>
          </p:cNvSpPr>
          <p:nvPr>
            <p:ph type="ftr" idx="11"/>
          </p:nvPr>
        </p:nvSpPr>
        <p:spPr/>
        <p:txBody>
          <a:bodyPr/>
          <a:p>
            <a:pPr fontAlgn="base"/>
            <a:endParaRPr lang="en-US" strike="noStrike" noProof="1"/>
          </a:p>
        </p:txBody>
      </p:sp>
      <p:sp>
        <p:nvSpPr>
          <p:cNvPr id="7" name="Slide Number Placeholder 6"/>
          <p:cNvSpPr>
            <a:spLocks noGrp="1"/>
          </p:cNvSpPr>
          <p:nvPr>
            <p:ph type="sldNum" idx="12"/>
          </p:nvPr>
        </p:nvSpPr>
        <p:spPr/>
        <p:txBody>
          <a:bodyPr/>
          <a:p>
            <a:pPr fontAlgn="base"/>
            <a:fld id="{5F91C12D-8BFF-47D2-B84F-81487879C5B4}" type="slidenum">
              <a:rPr lang="en-US" strike="noStrike" noProof="1">
                <a:latin typeface="Times New Roman" panose="02020603050405020304" pitchFamily="16" charset="0"/>
                <a:ea typeface="DejaVu Sans" charset="0"/>
                <a:cs typeface="DejaVu Sans" charset="0"/>
              </a:rPr>
            </a:fld>
            <a:endParaRPr lang="en-US" strike="noStrike" noProof="1"/>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en-US" strike="noStrike" noProof="1"/>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idx="10"/>
          </p:nvPr>
        </p:nvSpPr>
        <p:spPr/>
        <p:txBody>
          <a:bodyPr/>
          <a:p>
            <a:pPr fontAlgn="base"/>
            <a:endParaRPr lang="en-US" strike="noStrike" noProof="1"/>
          </a:p>
        </p:txBody>
      </p:sp>
      <p:sp>
        <p:nvSpPr>
          <p:cNvPr id="6" name="Footer Placeholder 5"/>
          <p:cNvSpPr>
            <a:spLocks noGrp="1"/>
          </p:cNvSpPr>
          <p:nvPr>
            <p:ph type="ftr" idx="11"/>
          </p:nvPr>
        </p:nvSpPr>
        <p:spPr/>
        <p:txBody>
          <a:bodyPr/>
          <a:p>
            <a:pPr fontAlgn="base"/>
            <a:endParaRPr lang="en-US" strike="noStrike" noProof="1"/>
          </a:p>
        </p:txBody>
      </p:sp>
      <p:sp>
        <p:nvSpPr>
          <p:cNvPr id="7" name="Slide Number Placeholder 6"/>
          <p:cNvSpPr>
            <a:spLocks noGrp="1"/>
          </p:cNvSpPr>
          <p:nvPr>
            <p:ph type="sldNum" idx="12"/>
          </p:nvPr>
        </p:nvSpPr>
        <p:spPr/>
        <p:txBody>
          <a:bodyPr/>
          <a:p>
            <a:pPr fontAlgn="base"/>
            <a:fld id="{5F91C12D-8BFF-47D2-B84F-81487879C5B4}" type="slidenum">
              <a:rPr lang="en-US" strike="noStrike" noProof="1">
                <a:latin typeface="Times New Roman" panose="02020603050405020304" pitchFamily="16" charset="0"/>
                <a:ea typeface="DejaVu Sans" charset="0"/>
                <a:cs typeface="DejaVu Sans" charset="0"/>
              </a:rPr>
            </a:fld>
            <a:endParaRPr lang="en-US" strike="noStrike" noProof="1"/>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fontAlgn="base"/>
            <a:endParaRPr lang="en-US" strike="noStrike" noProof="1"/>
          </a:p>
        </p:txBody>
      </p:sp>
      <p:sp>
        <p:nvSpPr>
          <p:cNvPr id="5" name="Footer Placeholder 4"/>
          <p:cNvSpPr>
            <a:spLocks noGrp="1"/>
          </p:cNvSpPr>
          <p:nvPr>
            <p:ph type="ftr" idx="11"/>
          </p:nvPr>
        </p:nvSpPr>
        <p:spPr/>
        <p:txBody>
          <a:bodyPr/>
          <a:p>
            <a:pPr fontAlgn="base"/>
            <a:endParaRPr lang="en-US" strike="noStrike" noProof="1"/>
          </a:p>
        </p:txBody>
      </p:sp>
      <p:sp>
        <p:nvSpPr>
          <p:cNvPr id="6" name="Slide Number Placeholder 5"/>
          <p:cNvSpPr>
            <a:spLocks noGrp="1"/>
          </p:cNvSpPr>
          <p:nvPr>
            <p:ph type="sldNum" idx="12"/>
          </p:nvPr>
        </p:nvSpPr>
        <p:spPr/>
        <p:txBody>
          <a:bodyPr/>
          <a:p>
            <a:pPr fontAlgn="base"/>
            <a:fld id="{5F91C12D-8BFF-47D2-B84F-81487879C5B4}" type="slidenum">
              <a:rPr lang="en-US" strike="noStrike" noProof="1">
                <a:latin typeface="Times New Roman" panose="02020603050405020304" pitchFamily="16" charset="0"/>
                <a:ea typeface="DejaVu Sans" charset="0"/>
                <a:cs typeface="DejaVu Sans" charset="0"/>
              </a:rPr>
            </a:fld>
            <a:endParaRPr lang="en-US" strike="noStrike" noProof="1"/>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37488" y="301625"/>
            <a:ext cx="1952625" cy="5849938"/>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1979613" y="301625"/>
            <a:ext cx="5705475" cy="5849938"/>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fontAlgn="base"/>
            <a:endParaRPr lang="en-US" strike="noStrike" noProof="1"/>
          </a:p>
        </p:txBody>
      </p:sp>
      <p:sp>
        <p:nvSpPr>
          <p:cNvPr id="5" name="Footer Placeholder 4"/>
          <p:cNvSpPr>
            <a:spLocks noGrp="1"/>
          </p:cNvSpPr>
          <p:nvPr>
            <p:ph type="ftr" idx="11"/>
          </p:nvPr>
        </p:nvSpPr>
        <p:spPr/>
        <p:txBody>
          <a:bodyPr/>
          <a:p>
            <a:pPr fontAlgn="base"/>
            <a:endParaRPr lang="en-US" strike="noStrike" noProof="1"/>
          </a:p>
        </p:txBody>
      </p:sp>
      <p:sp>
        <p:nvSpPr>
          <p:cNvPr id="6" name="Slide Number Placeholder 5"/>
          <p:cNvSpPr>
            <a:spLocks noGrp="1"/>
          </p:cNvSpPr>
          <p:nvPr>
            <p:ph type="sldNum" idx="12"/>
          </p:nvPr>
        </p:nvSpPr>
        <p:spPr/>
        <p:txBody>
          <a:bodyPr/>
          <a:p>
            <a:pPr fontAlgn="base"/>
            <a:fld id="{5F91C12D-8BFF-47D2-B84F-81487879C5B4}" type="slidenum">
              <a:rPr lang="en-US" strike="noStrike" noProof="1">
                <a:latin typeface="Times New Roman" panose="02020603050405020304" pitchFamily="16" charset="0"/>
                <a:ea typeface="DejaVu Sans" charset="0"/>
                <a:cs typeface="DejaVu Sans" charset="0"/>
              </a:rPr>
            </a:fld>
            <a:endParaRPr lang="en-US" strike="noStrike" noProof="1"/>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ustom Layout">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35375" y="301625"/>
            <a:ext cx="6154738" cy="1260475"/>
          </a:xfrm>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idx="10"/>
          </p:nvPr>
        </p:nvSpPr>
        <p:spPr>
          <a:xfrm>
            <a:off x="1763713" y="6094413"/>
            <a:ext cx="2346325" cy="519113"/>
          </a:xfrm>
          <a:prstGeom prst="rect">
            <a:avLst/>
          </a:prstGeom>
          <a:noFill/>
          <a:ln w="9525" cap="flat">
            <a:noFill/>
            <a:round/>
          </a:ln>
          <a:effectLst/>
        </p:spPr>
        <p:txBody>
          <a:bodyPr vert="horz" wrap="square" lIns="0" tIns="0" rIns="0" bIns="0" numCol="1" anchor="t" anchorCtr="0" compatLnSpc="1"/>
          <a:lstStyle>
            <a:lvl1pPr>
              <a:defRPr/>
            </a:lvl1pPr>
          </a:lstStyle>
          <a:p>
            <a:pPr fontAlgn="base"/>
            <a:endParaRPr lang="en-US" strike="noStrike" noProof="1"/>
          </a:p>
        </p:txBody>
      </p:sp>
      <p:sp>
        <p:nvSpPr>
          <p:cNvPr id="4" name="Footer Placeholder 3"/>
          <p:cNvSpPr>
            <a:spLocks noGrp="1"/>
          </p:cNvSpPr>
          <p:nvPr>
            <p:ph type="ftr" idx="11"/>
          </p:nvPr>
        </p:nvSpPr>
        <p:spPr>
          <a:xfrm>
            <a:off x="4203700" y="6707188"/>
            <a:ext cx="3194050" cy="519113"/>
          </a:xfrm>
          <a:prstGeom prst="rect">
            <a:avLst/>
          </a:prstGeom>
          <a:noFill/>
          <a:ln w="9525" cap="flat">
            <a:noFill/>
            <a:round/>
          </a:ln>
          <a:effectLst/>
        </p:spPr>
        <p:txBody>
          <a:bodyPr vert="horz" wrap="square" lIns="0" tIns="0" rIns="0" bIns="0" numCol="1" anchor="t" anchorCtr="0" compatLnSpc="1"/>
          <a:lstStyle>
            <a:lvl1pPr>
              <a:defRPr/>
            </a:lvl1pPr>
          </a:lstStyle>
          <a:p>
            <a:pPr fontAlgn="base"/>
            <a:endParaRPr lang="en-US" strike="noStrike" noProof="1"/>
          </a:p>
        </p:txBody>
      </p:sp>
      <p:sp>
        <p:nvSpPr>
          <p:cNvPr id="5" name="Slide Number Placeholder 4"/>
          <p:cNvSpPr>
            <a:spLocks noGrp="1"/>
          </p:cNvSpPr>
          <p:nvPr>
            <p:ph type="sldNum" idx="12"/>
          </p:nvPr>
        </p:nvSpPr>
        <p:spPr>
          <a:xfrm>
            <a:off x="7515225" y="6707188"/>
            <a:ext cx="2346325" cy="519113"/>
          </a:xfrm>
          <a:prstGeom prst="rect">
            <a:avLst/>
          </a:prstGeom>
          <a:noFill/>
          <a:ln w="9525" cap="flat">
            <a:noFill/>
            <a:round/>
          </a:ln>
          <a:effectLst/>
        </p:spPr>
        <p:txBody>
          <a:bodyPr vert="horz" wrap="square" lIns="0" tIns="0" rIns="0" bIns="0" numCol="1" anchor="t" anchorCtr="0" compatLnSpc="1"/>
          <a:lstStyle>
            <a:lvl1pPr>
              <a:defRPr/>
            </a:lvl1pPr>
          </a:lstStyle>
          <a:p>
            <a:pPr fontAlgn="base"/>
            <a:fld id="{AE1B6203-EB96-4A71-9FE4-1FF14A9D9CC4}" type="slidenum">
              <a:rPr lang="en-US" strike="noStrike" noProof="1">
                <a:latin typeface="Times New Roman" panose="02020603050405020304" pitchFamily="16" charset="0"/>
                <a:ea typeface="DejaVu Sans" charset="0"/>
                <a:cs typeface="DejaVu Sans" charset="0"/>
              </a:rPr>
            </a:fld>
            <a:endParaRPr 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503238" y="1768475"/>
            <a:ext cx="4457700" cy="4383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5113338" y="1768475"/>
            <a:ext cx="4459287" cy="4383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idx="10"/>
          </p:nvPr>
        </p:nvSpPr>
        <p:spPr/>
        <p:txBody>
          <a:bodyPr/>
          <a:p>
            <a:pPr fontAlgn="base"/>
            <a:endParaRPr lang="en-US" strike="noStrike" noProof="1"/>
          </a:p>
        </p:txBody>
      </p:sp>
      <p:sp>
        <p:nvSpPr>
          <p:cNvPr id="6" name="Footer Placeholder 5"/>
          <p:cNvSpPr>
            <a:spLocks noGrp="1"/>
          </p:cNvSpPr>
          <p:nvPr>
            <p:ph type="ftr" idx="11"/>
          </p:nvPr>
        </p:nvSpPr>
        <p:spPr/>
        <p:txBody>
          <a:bodyPr/>
          <a:p>
            <a:pPr fontAlgn="base"/>
            <a:endParaRPr lang="en-US" strike="noStrike" noProof="1"/>
          </a:p>
        </p:txBody>
      </p:sp>
      <p:sp>
        <p:nvSpPr>
          <p:cNvPr id="7" name="Slide Number Placeholder 6"/>
          <p:cNvSpPr>
            <a:spLocks noGrp="1"/>
          </p:cNvSpPr>
          <p:nvPr>
            <p:ph type="sldNum" idx="12"/>
          </p:nvPr>
        </p:nvSpPr>
        <p:spPr/>
        <p:txBody>
          <a:bodyPr/>
          <a:p>
            <a:pPr fontAlgn="base"/>
            <a:fld id="{509CBB81-CAB2-4E73-AEA4-50E29BE89FEB}" type="slidenum">
              <a:rPr lang="en-US" strike="noStrike" noProof="1">
                <a:latin typeface="Times New Roman" panose="02020603050405020304" pitchFamily="16" charset="0"/>
                <a:ea typeface="DejaVu Sans" charset="0"/>
                <a:cs typeface="DejaVu Sans" charset="0"/>
              </a:rPr>
            </a:fld>
            <a:endParaRPr 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idx="10"/>
          </p:nvPr>
        </p:nvSpPr>
        <p:spPr/>
        <p:txBody>
          <a:bodyPr/>
          <a:p>
            <a:pPr fontAlgn="base"/>
            <a:endParaRPr lang="en-US" strike="noStrike" noProof="1"/>
          </a:p>
        </p:txBody>
      </p:sp>
      <p:sp>
        <p:nvSpPr>
          <p:cNvPr id="8" name="Footer Placeholder 7"/>
          <p:cNvSpPr>
            <a:spLocks noGrp="1"/>
          </p:cNvSpPr>
          <p:nvPr>
            <p:ph type="ftr" idx="11"/>
          </p:nvPr>
        </p:nvSpPr>
        <p:spPr/>
        <p:txBody>
          <a:bodyPr/>
          <a:p>
            <a:pPr fontAlgn="base"/>
            <a:endParaRPr lang="en-US" strike="noStrike" noProof="1"/>
          </a:p>
        </p:txBody>
      </p:sp>
      <p:sp>
        <p:nvSpPr>
          <p:cNvPr id="9" name="Slide Number Placeholder 8"/>
          <p:cNvSpPr>
            <a:spLocks noGrp="1"/>
          </p:cNvSpPr>
          <p:nvPr>
            <p:ph type="sldNum" idx="12"/>
          </p:nvPr>
        </p:nvSpPr>
        <p:spPr/>
        <p:txBody>
          <a:bodyPr/>
          <a:p>
            <a:pPr fontAlgn="base"/>
            <a:fld id="{509CBB81-CAB2-4E73-AEA4-50E29BE89FEB}" type="slidenum">
              <a:rPr lang="en-US" strike="noStrike" noProof="1">
                <a:latin typeface="Times New Roman" panose="02020603050405020304" pitchFamily="16" charset="0"/>
                <a:ea typeface="DejaVu Sans" charset="0"/>
                <a:cs typeface="DejaVu Sans" charset="0"/>
              </a:rPr>
            </a:fld>
            <a:endParaRPr 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idx="10"/>
          </p:nvPr>
        </p:nvSpPr>
        <p:spPr/>
        <p:txBody>
          <a:bodyPr/>
          <a:p>
            <a:pPr fontAlgn="base"/>
            <a:endParaRPr lang="en-US" strike="noStrike" noProof="1"/>
          </a:p>
        </p:txBody>
      </p:sp>
      <p:sp>
        <p:nvSpPr>
          <p:cNvPr id="4" name="Footer Placeholder 3"/>
          <p:cNvSpPr>
            <a:spLocks noGrp="1"/>
          </p:cNvSpPr>
          <p:nvPr>
            <p:ph type="ftr" idx="11"/>
          </p:nvPr>
        </p:nvSpPr>
        <p:spPr/>
        <p:txBody>
          <a:bodyPr/>
          <a:p>
            <a:pPr fontAlgn="base"/>
            <a:endParaRPr lang="en-US" strike="noStrike" noProof="1"/>
          </a:p>
        </p:txBody>
      </p:sp>
      <p:sp>
        <p:nvSpPr>
          <p:cNvPr id="5" name="Slide Number Placeholder 4"/>
          <p:cNvSpPr>
            <a:spLocks noGrp="1"/>
          </p:cNvSpPr>
          <p:nvPr>
            <p:ph type="sldNum" idx="12"/>
          </p:nvPr>
        </p:nvSpPr>
        <p:spPr/>
        <p:txBody>
          <a:bodyPr/>
          <a:p>
            <a:pPr fontAlgn="base"/>
            <a:fld id="{509CBB81-CAB2-4E73-AEA4-50E29BE89FEB}" type="slidenum">
              <a:rPr lang="en-US" strike="noStrike" noProof="1">
                <a:latin typeface="Times New Roman" panose="02020603050405020304" pitchFamily="16" charset="0"/>
                <a:ea typeface="DejaVu Sans" charset="0"/>
                <a:cs typeface="DejaVu Sans" charset="0"/>
              </a:rPr>
            </a:fld>
            <a:endParaRPr 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p>
            <a:pPr fontAlgn="base"/>
            <a:endParaRPr lang="en-US" strike="noStrike" noProof="1"/>
          </a:p>
        </p:txBody>
      </p:sp>
      <p:sp>
        <p:nvSpPr>
          <p:cNvPr id="3" name="Footer Placeholder 2"/>
          <p:cNvSpPr>
            <a:spLocks noGrp="1"/>
          </p:cNvSpPr>
          <p:nvPr>
            <p:ph type="ftr" idx="11"/>
          </p:nvPr>
        </p:nvSpPr>
        <p:spPr/>
        <p:txBody>
          <a:bodyPr/>
          <a:p>
            <a:pPr fontAlgn="base"/>
            <a:endParaRPr lang="en-US" strike="noStrike" noProof="1"/>
          </a:p>
        </p:txBody>
      </p:sp>
      <p:sp>
        <p:nvSpPr>
          <p:cNvPr id="4" name="Slide Number Placeholder 3"/>
          <p:cNvSpPr>
            <a:spLocks noGrp="1"/>
          </p:cNvSpPr>
          <p:nvPr>
            <p:ph type="sldNum" idx="12"/>
          </p:nvPr>
        </p:nvSpPr>
        <p:spPr/>
        <p:txBody>
          <a:bodyPr/>
          <a:p>
            <a:pPr fontAlgn="base"/>
            <a:fld id="{509CBB81-CAB2-4E73-AEA4-50E29BE89FEB}" type="slidenum">
              <a:rPr lang="en-US" strike="noStrike" noProof="1">
                <a:latin typeface="Times New Roman" panose="02020603050405020304" pitchFamily="16" charset="0"/>
                <a:ea typeface="DejaVu Sans" charset="0"/>
                <a:cs typeface="DejaVu Sans" charset="0"/>
              </a:rPr>
            </a:fld>
            <a:endParaRPr 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idx="10"/>
          </p:nvPr>
        </p:nvSpPr>
        <p:spPr/>
        <p:txBody>
          <a:bodyPr/>
          <a:p>
            <a:pPr fontAlgn="base"/>
            <a:endParaRPr lang="en-US" strike="noStrike" noProof="1"/>
          </a:p>
        </p:txBody>
      </p:sp>
      <p:sp>
        <p:nvSpPr>
          <p:cNvPr id="6" name="Footer Placeholder 5"/>
          <p:cNvSpPr>
            <a:spLocks noGrp="1"/>
          </p:cNvSpPr>
          <p:nvPr>
            <p:ph type="ftr" idx="11"/>
          </p:nvPr>
        </p:nvSpPr>
        <p:spPr/>
        <p:txBody>
          <a:bodyPr/>
          <a:p>
            <a:pPr fontAlgn="base"/>
            <a:endParaRPr lang="en-US" strike="noStrike" noProof="1"/>
          </a:p>
        </p:txBody>
      </p:sp>
      <p:sp>
        <p:nvSpPr>
          <p:cNvPr id="7" name="Slide Number Placeholder 6"/>
          <p:cNvSpPr>
            <a:spLocks noGrp="1"/>
          </p:cNvSpPr>
          <p:nvPr>
            <p:ph type="sldNum" idx="12"/>
          </p:nvPr>
        </p:nvSpPr>
        <p:spPr/>
        <p:txBody>
          <a:bodyPr/>
          <a:p>
            <a:pPr fontAlgn="base"/>
            <a:fld id="{509CBB81-CAB2-4E73-AEA4-50E29BE89FEB}" type="slidenum">
              <a:rPr lang="en-US" strike="noStrike" noProof="1">
                <a:latin typeface="Times New Roman" panose="02020603050405020304" pitchFamily="16" charset="0"/>
                <a:ea typeface="DejaVu Sans" charset="0"/>
                <a:cs typeface="DejaVu Sans" charset="0"/>
              </a:rPr>
            </a:fld>
            <a:endParaRPr 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en-US" strike="noStrike" noProof="1"/>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idx="10"/>
          </p:nvPr>
        </p:nvSpPr>
        <p:spPr/>
        <p:txBody>
          <a:bodyPr/>
          <a:p>
            <a:pPr fontAlgn="base"/>
            <a:endParaRPr lang="en-US" strike="noStrike" noProof="1"/>
          </a:p>
        </p:txBody>
      </p:sp>
      <p:sp>
        <p:nvSpPr>
          <p:cNvPr id="6" name="Footer Placeholder 5"/>
          <p:cNvSpPr>
            <a:spLocks noGrp="1"/>
          </p:cNvSpPr>
          <p:nvPr>
            <p:ph type="ftr" idx="11"/>
          </p:nvPr>
        </p:nvSpPr>
        <p:spPr/>
        <p:txBody>
          <a:bodyPr/>
          <a:p>
            <a:pPr fontAlgn="base"/>
            <a:endParaRPr lang="en-US" strike="noStrike" noProof="1"/>
          </a:p>
        </p:txBody>
      </p:sp>
      <p:sp>
        <p:nvSpPr>
          <p:cNvPr id="7" name="Slide Number Placeholder 6"/>
          <p:cNvSpPr>
            <a:spLocks noGrp="1"/>
          </p:cNvSpPr>
          <p:nvPr>
            <p:ph type="sldNum" idx="12"/>
          </p:nvPr>
        </p:nvSpPr>
        <p:spPr/>
        <p:txBody>
          <a:bodyPr/>
          <a:p>
            <a:pPr fontAlgn="base"/>
            <a:fld id="{509CBB81-CAB2-4E73-AEA4-50E29BE89FEB}" type="slidenum">
              <a:rPr lang="en-US" strike="noStrike" noProof="1">
                <a:latin typeface="Times New Roman" panose="02020603050405020304" pitchFamily="16" charset="0"/>
                <a:ea typeface="DejaVu Sans" charset="0"/>
                <a:cs typeface="DejaVu Sans" charset="0"/>
              </a:rPr>
            </a:fld>
            <a:endParaRPr 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4" Type="http://schemas.openxmlformats.org/officeDocument/2006/relationships/theme" Target="../theme/theme3.xml"/><Relationship Id="rId13" Type="http://schemas.openxmlformats.org/officeDocument/2006/relationships/image" Target="../media/image1.png"/><Relationship Id="rId12" Type="http://schemas.openxmlformats.org/officeDocument/2006/relationships/slideLayout" Target="../slideLayouts/slideLayout34.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26" name="Rectangle 1"/>
          <p:cNvSpPr>
            <a:spLocks noGrp="1"/>
          </p:cNvSpPr>
          <p:nvPr>
            <p:ph type="title"/>
          </p:nvPr>
        </p:nvSpPr>
        <p:spPr>
          <a:xfrm>
            <a:off x="503238" y="301625"/>
            <a:ext cx="9069387" cy="1260475"/>
          </a:xfrm>
          <a:prstGeom prst="rect">
            <a:avLst/>
          </a:prstGeom>
          <a:noFill/>
          <a:ln w="9525">
            <a:noFill/>
          </a:ln>
        </p:spPr>
        <p:txBody>
          <a:bodyPr vert="horz" wrap="square" lIns="0" tIns="0" rIns="0" bIns="0" anchor="ctr"/>
          <a:p>
            <a:pPr lvl="0"/>
            <a:r>
              <a:rPr lang="en-GB" altLang="en-US"/>
              <a:t>Click to edit the title text format</a:t>
            </a:r>
            <a:endParaRPr lang="en-GB" altLang="en-US"/>
          </a:p>
        </p:txBody>
      </p:sp>
      <p:sp>
        <p:nvSpPr>
          <p:cNvPr id="1027" name="Rectangle 2"/>
          <p:cNvSpPr>
            <a:spLocks noGrp="1"/>
          </p:cNvSpPr>
          <p:nvPr>
            <p:ph type="body"/>
          </p:nvPr>
        </p:nvSpPr>
        <p:spPr>
          <a:xfrm>
            <a:off x="503238" y="1768475"/>
            <a:ext cx="9069387" cy="4383088"/>
          </a:xfrm>
          <a:prstGeom prst="rect">
            <a:avLst/>
          </a:prstGeom>
          <a:noFill/>
          <a:ln w="9525">
            <a:noFill/>
          </a:ln>
        </p:spPr>
        <p:txBody>
          <a:bodyPr vert="horz" wrap="square" lIns="0" tIns="28448" rIns="0" bIns="0" anchor="t"/>
          <a:p>
            <a:pPr lvl="0" indent="-342900"/>
            <a:r>
              <a:rPr lang="en-GB" altLang="en-US"/>
              <a:t>Click to edit the outline text format</a:t>
            </a:r>
            <a:endParaRPr lang="en-GB" altLang="en-US"/>
          </a:p>
          <a:p>
            <a:pPr lvl="1" indent="-285750"/>
            <a:r>
              <a:rPr lang="en-GB" altLang="en-US"/>
              <a:t>Second Outline Level</a:t>
            </a:r>
            <a:endParaRPr lang="en-GB" altLang="en-US"/>
          </a:p>
          <a:p>
            <a:pPr lvl="2" indent="-228600"/>
            <a:r>
              <a:rPr lang="en-GB" altLang="en-US"/>
              <a:t>Third Outline Level</a:t>
            </a:r>
            <a:endParaRPr lang="en-GB" altLang="en-US"/>
          </a:p>
          <a:p>
            <a:pPr lvl="3" indent="-228600"/>
            <a:r>
              <a:rPr lang="en-GB" altLang="en-US"/>
              <a:t>Fourth Outline Level</a:t>
            </a:r>
            <a:endParaRPr lang="en-GB" altLang="en-US"/>
          </a:p>
          <a:p>
            <a:pPr lvl="4" indent="-228600"/>
            <a:r>
              <a:rPr lang="en-GB" altLang="en-US"/>
              <a:t>Fifth Outline Level</a:t>
            </a:r>
            <a:endParaRPr lang="en-GB" altLang="en-US"/>
          </a:p>
          <a:p>
            <a:pPr lvl="4" indent="-228600"/>
            <a:r>
              <a:rPr lang="en-GB" altLang="en-US"/>
              <a:t>Sixth Outline Level</a:t>
            </a:r>
            <a:endParaRPr lang="en-GB" altLang="en-US"/>
          </a:p>
          <a:p>
            <a:pPr lvl="4" indent="-228600"/>
            <a:r>
              <a:rPr lang="en-GB" altLang="en-US"/>
              <a:t>Seventh Outline Level</a:t>
            </a:r>
            <a:endParaRPr lang="en-GB" altLang="en-US"/>
          </a:p>
        </p:txBody>
      </p:sp>
      <p:sp>
        <p:nvSpPr>
          <p:cNvPr id="2" name="Rectangle 3"/>
          <p:cNvSpPr>
            <a:spLocks noGrp="1" noChangeArrowheads="1"/>
          </p:cNvSpPr>
          <p:nvPr>
            <p:ph type="dt"/>
          </p:nvPr>
        </p:nvSpPr>
        <p:spPr bwMode="auto">
          <a:xfrm>
            <a:off x="503238" y="6886575"/>
            <a:ext cx="2346325" cy="519113"/>
          </a:xfrm>
          <a:prstGeom prst="rect">
            <a:avLst/>
          </a:prstGeom>
          <a:noFill/>
          <a:ln w="9525" cap="flat">
            <a:noFill/>
            <a:round/>
          </a:ln>
          <a:effectLst/>
        </p:spPr>
        <p:txBody>
          <a:bodyPr vert="horz" wrap="square" lIns="0" tIns="0" rIns="0" bIns="0" numCol="1" anchor="t" anchorCtr="0" compatLnSpc="1"/>
          <a:lstStyle>
            <a:lvl1pPr>
              <a:tabLst>
                <a:tab pos="457200" algn="l"/>
                <a:tab pos="914400" algn="l"/>
                <a:tab pos="1371600" algn="l"/>
                <a:tab pos="1828800" algn="l"/>
                <a:tab pos="2286000" algn="l"/>
              </a:tabLst>
              <a:defRPr sz="1400">
                <a:solidFill>
                  <a:srgbClr val="000000"/>
                </a:solidFill>
                <a:latin typeface="Times New Roman" panose="02020603050405020304" pitchFamily="16" charset="0"/>
                <a:ea typeface="DejaVu Sans" charset="0"/>
                <a:cs typeface="DejaVu Sans" charset="0"/>
              </a:defRPr>
            </a:lvl1pPr>
          </a:lstStyle>
          <a:p>
            <a:pPr fontAlgn="base"/>
            <a:endParaRPr lang="en-US" strike="noStrike" noProof="1"/>
          </a:p>
        </p:txBody>
      </p:sp>
      <p:sp>
        <p:nvSpPr>
          <p:cNvPr id="1028" name="Rectangle 4"/>
          <p:cNvSpPr>
            <a:spLocks noGrp="1" noChangeArrowheads="1"/>
          </p:cNvSpPr>
          <p:nvPr>
            <p:ph type="ftr"/>
          </p:nvPr>
        </p:nvSpPr>
        <p:spPr bwMode="auto">
          <a:xfrm>
            <a:off x="3448050" y="6886575"/>
            <a:ext cx="3194050" cy="519113"/>
          </a:xfrm>
          <a:prstGeom prst="rect">
            <a:avLst/>
          </a:prstGeom>
          <a:noFill/>
          <a:ln w="9525" cap="flat">
            <a:noFill/>
            <a:round/>
          </a:ln>
          <a:effectLst/>
        </p:spPr>
        <p:txBody>
          <a:bodyPr vert="horz" wrap="square" lIns="0" tIns="0" rIns="0" bIns="0" numCol="1" anchor="t" anchorCtr="0" compatLnSpc="1"/>
          <a:lstStyle>
            <a:lvl1pPr algn="ctr">
              <a:tabLst>
                <a:tab pos="457200" algn="l"/>
                <a:tab pos="914400" algn="l"/>
                <a:tab pos="1371600" algn="l"/>
                <a:tab pos="1828800" algn="l"/>
                <a:tab pos="2286000" algn="l"/>
                <a:tab pos="2743200" algn="l"/>
              </a:tabLst>
              <a:defRPr sz="1400">
                <a:solidFill>
                  <a:srgbClr val="000000"/>
                </a:solidFill>
                <a:latin typeface="Times New Roman" panose="02020603050405020304" pitchFamily="16" charset="0"/>
                <a:ea typeface="DejaVu Sans" charset="0"/>
                <a:cs typeface="DejaVu Sans" charset="0"/>
              </a:defRPr>
            </a:lvl1pPr>
          </a:lstStyle>
          <a:p>
            <a:pPr fontAlgn="base"/>
            <a:endParaRPr lang="en-US" strike="noStrike" noProof="1"/>
          </a:p>
        </p:txBody>
      </p:sp>
      <p:sp>
        <p:nvSpPr>
          <p:cNvPr id="1029" name="Rectangle 5"/>
          <p:cNvSpPr>
            <a:spLocks noGrp="1" noChangeArrowheads="1"/>
          </p:cNvSpPr>
          <p:nvPr>
            <p:ph type="sldNum"/>
          </p:nvPr>
        </p:nvSpPr>
        <p:spPr bwMode="auto">
          <a:xfrm>
            <a:off x="7227888" y="6886575"/>
            <a:ext cx="2346325" cy="519113"/>
          </a:xfrm>
          <a:prstGeom prst="rect">
            <a:avLst/>
          </a:prstGeom>
          <a:noFill/>
          <a:ln w="9525" cap="flat">
            <a:noFill/>
            <a:round/>
          </a:ln>
          <a:effectLst/>
        </p:spPr>
        <p:txBody>
          <a:bodyPr vert="horz" wrap="square" lIns="0" tIns="0" rIns="0" bIns="0" numCol="1" anchor="t" anchorCtr="0" compatLnSpc="1"/>
          <a:lstStyle>
            <a:lvl1pPr algn="r">
              <a:tabLst>
                <a:tab pos="457200" algn="l"/>
                <a:tab pos="914400" algn="l"/>
                <a:tab pos="1371600" algn="l"/>
                <a:tab pos="1828800" algn="l"/>
                <a:tab pos="2286000" algn="l"/>
              </a:tabLst>
              <a:defRPr sz="1400">
                <a:solidFill>
                  <a:srgbClr val="000000"/>
                </a:solidFill>
                <a:latin typeface="Times New Roman" panose="02020603050405020304" pitchFamily="16" charset="0"/>
                <a:ea typeface="DejaVu Sans" charset="0"/>
                <a:cs typeface="DejaVu Sans" charset="0"/>
              </a:defRPr>
            </a:lvl1pPr>
          </a:lstStyle>
          <a:p>
            <a:pPr fontAlgn="base"/>
            <a:fld id="{509CBB81-CAB2-4E73-AEA4-50E29BE89FEB}" type="slidenum">
              <a:rPr lang="en-US" strike="noStrike" noProof="1">
                <a:latin typeface="Times New Roman" panose="02020603050405020304" pitchFamily="16" charset="0"/>
                <a:ea typeface="DejaVu Sans" charset="0"/>
                <a:cs typeface="DejaVu Sans" charset="0"/>
              </a:rPr>
            </a:fld>
            <a:endParaRPr 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57200" rtl="0" fontAlgn="base" hangingPunct="0">
        <a:lnSpc>
          <a:spcPct val="93000"/>
        </a:lnSpc>
        <a:spcBef>
          <a:spcPct val="0"/>
        </a:spcBef>
        <a:spcAft>
          <a:spcPct val="0"/>
        </a:spcAft>
        <a:buClr>
          <a:srgbClr val="000000"/>
        </a:buClr>
        <a:buSzPct val="100000"/>
        <a:buFont typeface="Times New Roman" panose="02020603050405020304" pitchFamily="16" charset="0"/>
        <a:defRPr sz="44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anose="02020603050405020304" pitchFamily="16" charset="0"/>
        <a:defRPr sz="4400">
          <a:solidFill>
            <a:srgbClr val="000000"/>
          </a:solidFill>
          <a:latin typeface="Arial" panose="020B0604020202020204" pitchFamily="34" charset="0"/>
          <a:ea typeface="WenQuanYi Zen Hei Sharp" charset="0"/>
          <a:cs typeface="WenQuanYi Zen Hei Sharp"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6" charset="0"/>
        <a:defRPr sz="4400">
          <a:solidFill>
            <a:srgbClr val="000000"/>
          </a:solidFill>
          <a:latin typeface="Arial" panose="020B0604020202020204" pitchFamily="34" charset="0"/>
          <a:ea typeface="WenQuanYi Zen Hei Sharp" charset="0"/>
          <a:cs typeface="WenQuanYi Zen Hei Sharp"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6" charset="0"/>
        <a:defRPr sz="4400">
          <a:solidFill>
            <a:srgbClr val="000000"/>
          </a:solidFill>
          <a:latin typeface="Arial" panose="020B0604020202020204" pitchFamily="34" charset="0"/>
          <a:ea typeface="WenQuanYi Zen Hei Sharp" charset="0"/>
          <a:cs typeface="WenQuanYi Zen Hei Sharp"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6" charset="0"/>
        <a:defRPr sz="4400">
          <a:solidFill>
            <a:srgbClr val="000000"/>
          </a:solidFill>
          <a:latin typeface="Arial" panose="020B0604020202020204" pitchFamily="34" charset="0"/>
          <a:ea typeface="WenQuanYi Zen Hei Sharp" charset="0"/>
          <a:cs typeface="WenQuanYi Zen Hei Sharp"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6" charset="0"/>
        <a:defRPr sz="4400">
          <a:solidFill>
            <a:srgbClr val="000000"/>
          </a:solidFill>
          <a:latin typeface="Arial" panose="020B0604020202020204" pitchFamily="34" charset="0"/>
          <a:ea typeface="WenQuanYi Zen Hei Sharp" charset="0"/>
          <a:cs typeface="WenQuanYi Zen Hei Sharp"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6" charset="0"/>
        <a:defRPr sz="4400">
          <a:solidFill>
            <a:srgbClr val="000000"/>
          </a:solidFill>
          <a:latin typeface="Arial" panose="020B0604020202020204" pitchFamily="34" charset="0"/>
          <a:ea typeface="WenQuanYi Zen Hei Sharp" charset="0"/>
          <a:cs typeface="WenQuanYi Zen Hei Sharp"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6" charset="0"/>
        <a:defRPr sz="4400">
          <a:solidFill>
            <a:srgbClr val="000000"/>
          </a:solidFill>
          <a:latin typeface="Arial" panose="020B0604020202020204" pitchFamily="34" charset="0"/>
          <a:ea typeface="WenQuanYi Zen Hei Sharp" charset="0"/>
          <a:cs typeface="WenQuanYi Zen Hei Sharp"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6" charset="0"/>
        <a:defRPr sz="4400">
          <a:solidFill>
            <a:srgbClr val="000000"/>
          </a:solidFill>
          <a:latin typeface="Arial" panose="020B0604020202020204" pitchFamily="34" charset="0"/>
          <a:ea typeface="WenQuanYi Zen Hei Sharp" charset="0"/>
          <a:cs typeface="WenQuanYi Zen Hei Sharp" charset="0"/>
        </a:defRPr>
      </a:lvl9pPr>
    </p:titleStyle>
    <p:bodyStyle>
      <a:lvl1pPr marL="342900" indent="-342900" algn="l" defTabSz="457200" rtl="0" fontAlgn="base" hangingPunct="0">
        <a:lnSpc>
          <a:spcPct val="93000"/>
        </a:lnSpc>
        <a:spcBef>
          <a:spcPct val="0"/>
        </a:spcBef>
        <a:spcAft>
          <a:spcPts val="1415"/>
        </a:spcAft>
        <a:buClr>
          <a:srgbClr val="000000"/>
        </a:buClr>
        <a:buSzPct val="100000"/>
        <a:buFont typeface="Times New Roman" panose="02020603050405020304" pitchFamily="16" charset="0"/>
        <a:defRPr sz="3200">
          <a:solidFill>
            <a:srgbClr val="000000"/>
          </a:solidFill>
          <a:latin typeface="+mn-lt"/>
          <a:ea typeface="+mn-ea"/>
          <a:cs typeface="+mn-cs"/>
        </a:defRPr>
      </a:lvl1pPr>
      <a:lvl2pPr marL="742950" indent="-285750" algn="l" defTabSz="457200" rtl="0" fontAlgn="base" hangingPunct="0">
        <a:lnSpc>
          <a:spcPct val="93000"/>
        </a:lnSpc>
        <a:spcBef>
          <a:spcPct val="0"/>
        </a:spcBef>
        <a:spcAft>
          <a:spcPts val="1140"/>
        </a:spcAft>
        <a:buClr>
          <a:srgbClr val="000000"/>
        </a:buClr>
        <a:buSzPct val="100000"/>
        <a:buFont typeface="Times New Roman" panose="02020603050405020304" pitchFamily="16" charset="0"/>
        <a:defRPr sz="2800">
          <a:solidFill>
            <a:srgbClr val="000000"/>
          </a:solidFill>
          <a:latin typeface="+mn-lt"/>
          <a:ea typeface="+mn-ea"/>
          <a:cs typeface="+mn-cs"/>
        </a:defRPr>
      </a:lvl2pPr>
      <a:lvl3pPr marL="1143000" indent="-228600" algn="l" defTabSz="457200" rtl="0" fontAlgn="base" hangingPunct="0">
        <a:lnSpc>
          <a:spcPct val="93000"/>
        </a:lnSpc>
        <a:spcBef>
          <a:spcPct val="0"/>
        </a:spcBef>
        <a:spcAft>
          <a:spcPts val="850"/>
        </a:spcAft>
        <a:buClr>
          <a:srgbClr val="000000"/>
        </a:buClr>
        <a:buSzPct val="100000"/>
        <a:buFont typeface="Times New Roman" panose="02020603050405020304" pitchFamily="16" charset="0"/>
        <a:defRPr sz="2400">
          <a:solidFill>
            <a:srgbClr val="000000"/>
          </a:solidFill>
          <a:latin typeface="+mn-lt"/>
          <a:ea typeface="+mn-ea"/>
          <a:cs typeface="+mn-cs"/>
        </a:defRPr>
      </a:lvl3pPr>
      <a:lvl4pPr marL="1600200" indent="-228600" algn="l" defTabSz="457200" rtl="0" fontAlgn="base" hangingPunct="0">
        <a:lnSpc>
          <a:spcPct val="93000"/>
        </a:lnSpc>
        <a:spcBef>
          <a:spcPct val="0"/>
        </a:spcBef>
        <a:spcAft>
          <a:spcPts val="575"/>
        </a:spcAft>
        <a:buClr>
          <a:srgbClr val="000000"/>
        </a:buClr>
        <a:buSzPct val="100000"/>
        <a:buFont typeface="Times New Roman" panose="02020603050405020304" pitchFamily="16" charset="0"/>
        <a:defRPr sz="2000">
          <a:solidFill>
            <a:srgbClr val="000000"/>
          </a:solidFill>
          <a:latin typeface="+mn-lt"/>
          <a:ea typeface="+mn-ea"/>
          <a:cs typeface="+mn-cs"/>
        </a:defRPr>
      </a:lvl4pPr>
      <a:lvl5pPr marL="2057400" indent="-228600" algn="l" defTabSz="457200" rtl="0" fontAlgn="base" hangingPunct="0">
        <a:lnSpc>
          <a:spcPct val="93000"/>
        </a:lnSpc>
        <a:spcBef>
          <a:spcPct val="0"/>
        </a:spcBef>
        <a:spcAft>
          <a:spcPts val="290"/>
        </a:spcAft>
        <a:buClr>
          <a:srgbClr val="000000"/>
        </a:buClr>
        <a:buSzPct val="100000"/>
        <a:buFont typeface="Times New Roman" panose="02020603050405020304" pitchFamily="16" charset="0"/>
        <a:defRPr sz="2000">
          <a:solidFill>
            <a:srgbClr val="000000"/>
          </a:solidFill>
          <a:latin typeface="+mn-lt"/>
          <a:ea typeface="+mn-ea"/>
          <a:cs typeface="+mn-cs"/>
        </a:defRPr>
      </a:lvl5pPr>
      <a:lvl6pPr marL="2514600" indent="-228600" algn="l" defTabSz="457200" rtl="0" fontAlgn="base" hangingPunct="0">
        <a:lnSpc>
          <a:spcPct val="93000"/>
        </a:lnSpc>
        <a:spcBef>
          <a:spcPct val="0"/>
        </a:spcBef>
        <a:spcAft>
          <a:spcPts val="290"/>
        </a:spcAft>
        <a:buClr>
          <a:srgbClr val="000000"/>
        </a:buClr>
        <a:buSzPct val="100000"/>
        <a:buFont typeface="Times New Roman" panose="02020603050405020304" pitchFamily="16" charset="0"/>
        <a:defRPr sz="2000">
          <a:solidFill>
            <a:srgbClr val="000000"/>
          </a:solidFill>
          <a:latin typeface="+mn-lt"/>
          <a:ea typeface="+mn-ea"/>
          <a:cs typeface="+mn-cs"/>
        </a:defRPr>
      </a:lvl6pPr>
      <a:lvl7pPr marL="2971800" indent="-228600" algn="l" defTabSz="457200" rtl="0" fontAlgn="base" hangingPunct="0">
        <a:lnSpc>
          <a:spcPct val="93000"/>
        </a:lnSpc>
        <a:spcBef>
          <a:spcPct val="0"/>
        </a:spcBef>
        <a:spcAft>
          <a:spcPts val="290"/>
        </a:spcAft>
        <a:buClr>
          <a:srgbClr val="000000"/>
        </a:buClr>
        <a:buSzPct val="100000"/>
        <a:buFont typeface="Times New Roman" panose="02020603050405020304" pitchFamily="16" charset="0"/>
        <a:defRPr sz="2000">
          <a:solidFill>
            <a:srgbClr val="000000"/>
          </a:solidFill>
          <a:latin typeface="+mn-lt"/>
          <a:ea typeface="+mn-ea"/>
          <a:cs typeface="+mn-cs"/>
        </a:defRPr>
      </a:lvl7pPr>
      <a:lvl8pPr marL="3429000" indent="-228600" algn="l" defTabSz="457200" rtl="0" fontAlgn="base" hangingPunct="0">
        <a:lnSpc>
          <a:spcPct val="93000"/>
        </a:lnSpc>
        <a:spcBef>
          <a:spcPct val="0"/>
        </a:spcBef>
        <a:spcAft>
          <a:spcPts val="290"/>
        </a:spcAft>
        <a:buClr>
          <a:srgbClr val="000000"/>
        </a:buClr>
        <a:buSzPct val="100000"/>
        <a:buFont typeface="Times New Roman" panose="02020603050405020304" pitchFamily="16" charset="0"/>
        <a:defRPr sz="2000">
          <a:solidFill>
            <a:srgbClr val="000000"/>
          </a:solidFill>
          <a:latin typeface="+mn-lt"/>
          <a:ea typeface="+mn-ea"/>
          <a:cs typeface="+mn-cs"/>
        </a:defRPr>
      </a:lvl8pPr>
      <a:lvl9pPr marL="3886200" indent="-228600" algn="l" defTabSz="457200" rtl="0" fontAlgn="base" hangingPunct="0">
        <a:lnSpc>
          <a:spcPct val="93000"/>
        </a:lnSpc>
        <a:spcBef>
          <a:spcPct val="0"/>
        </a:spcBef>
        <a:spcAft>
          <a:spcPts val="290"/>
        </a:spcAft>
        <a:buClr>
          <a:srgbClr val="000000"/>
        </a:buClr>
        <a:buSzPct val="100000"/>
        <a:buFont typeface="Times New Roman" panose="02020603050405020304"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050" name="Rectangle 1"/>
          <p:cNvSpPr>
            <a:spLocks noGrp="1"/>
          </p:cNvSpPr>
          <p:nvPr>
            <p:ph type="title"/>
          </p:nvPr>
        </p:nvSpPr>
        <p:spPr>
          <a:xfrm>
            <a:off x="503238" y="301625"/>
            <a:ext cx="9069387" cy="1260475"/>
          </a:xfrm>
          <a:prstGeom prst="rect">
            <a:avLst/>
          </a:prstGeom>
          <a:noFill/>
          <a:ln w="9525">
            <a:noFill/>
          </a:ln>
        </p:spPr>
        <p:txBody>
          <a:bodyPr vert="horz" wrap="square" lIns="0" tIns="0" rIns="0" bIns="0" anchor="ctr"/>
          <a:p>
            <a:pPr lvl="0"/>
            <a:r>
              <a:rPr lang="en-GB" altLang="en-US"/>
              <a:t>Click to edit the title text format</a:t>
            </a:r>
            <a:endParaRPr lang="en-GB" altLang="en-US"/>
          </a:p>
        </p:txBody>
      </p:sp>
      <p:sp>
        <p:nvSpPr>
          <p:cNvPr id="2051" name="Rectangle 2"/>
          <p:cNvSpPr>
            <a:spLocks noGrp="1"/>
          </p:cNvSpPr>
          <p:nvPr>
            <p:ph type="body"/>
          </p:nvPr>
        </p:nvSpPr>
        <p:spPr>
          <a:xfrm>
            <a:off x="503238" y="1768475"/>
            <a:ext cx="9069387" cy="4383088"/>
          </a:xfrm>
          <a:prstGeom prst="rect">
            <a:avLst/>
          </a:prstGeom>
          <a:noFill/>
          <a:ln w="9525">
            <a:noFill/>
          </a:ln>
        </p:spPr>
        <p:txBody>
          <a:bodyPr vert="horz" wrap="square" lIns="0" tIns="28448" rIns="0" bIns="0" anchor="t"/>
          <a:p>
            <a:pPr lvl="0" indent="-342900"/>
            <a:r>
              <a:rPr lang="en-GB" altLang="en-US"/>
              <a:t>Click to edit the outline text format</a:t>
            </a:r>
            <a:endParaRPr lang="en-GB" altLang="en-US"/>
          </a:p>
          <a:p>
            <a:pPr lvl="1" indent="-285750"/>
            <a:r>
              <a:rPr lang="en-GB" altLang="en-US"/>
              <a:t>Second Outline Level</a:t>
            </a:r>
            <a:endParaRPr lang="en-GB" altLang="en-US"/>
          </a:p>
          <a:p>
            <a:pPr lvl="2" indent="-228600"/>
            <a:r>
              <a:rPr lang="en-GB" altLang="en-US"/>
              <a:t>Third Outline Level</a:t>
            </a:r>
            <a:endParaRPr lang="en-GB" altLang="en-US"/>
          </a:p>
          <a:p>
            <a:pPr lvl="3" indent="-228600"/>
            <a:r>
              <a:rPr lang="en-GB" altLang="en-US"/>
              <a:t>Fourth Outline Level</a:t>
            </a:r>
            <a:endParaRPr lang="en-GB" altLang="en-US"/>
          </a:p>
          <a:p>
            <a:pPr lvl="4" indent="-228600"/>
            <a:r>
              <a:rPr lang="en-GB" altLang="en-US"/>
              <a:t>Fifth Outline Level</a:t>
            </a:r>
            <a:endParaRPr lang="en-GB" altLang="en-US"/>
          </a:p>
          <a:p>
            <a:pPr lvl="4" indent="-228600"/>
            <a:r>
              <a:rPr lang="en-GB" altLang="en-US"/>
              <a:t>Sixth Outline Level</a:t>
            </a:r>
            <a:endParaRPr lang="en-GB" altLang="en-US"/>
          </a:p>
          <a:p>
            <a:pPr lvl="4" indent="-228600"/>
            <a:r>
              <a:rPr lang="en-GB" altLang="en-US"/>
              <a:t>Seventh Outline Level</a:t>
            </a:r>
            <a:endParaRPr lang="en-GB" altLang="en-US"/>
          </a:p>
        </p:txBody>
      </p:sp>
      <p:sp>
        <p:nvSpPr>
          <p:cNvPr id="2" name="Rectangle 3"/>
          <p:cNvSpPr>
            <a:spLocks noGrp="1" noChangeArrowheads="1"/>
          </p:cNvSpPr>
          <p:nvPr>
            <p:ph type="dt"/>
          </p:nvPr>
        </p:nvSpPr>
        <p:spPr bwMode="auto">
          <a:xfrm>
            <a:off x="503238" y="6886575"/>
            <a:ext cx="2346325" cy="519113"/>
          </a:xfrm>
          <a:prstGeom prst="rect">
            <a:avLst/>
          </a:prstGeom>
          <a:noFill/>
          <a:ln w="9525" cap="flat">
            <a:noFill/>
            <a:round/>
          </a:ln>
          <a:effectLst/>
        </p:spPr>
        <p:txBody>
          <a:bodyPr vert="horz" wrap="square" lIns="0" tIns="0" rIns="0" bIns="0" numCol="1" anchor="t" anchorCtr="0" compatLnSpc="1"/>
          <a:lstStyle>
            <a:lvl1pPr>
              <a:tabLst>
                <a:tab pos="457200" algn="l"/>
                <a:tab pos="914400" algn="l"/>
                <a:tab pos="1371600" algn="l"/>
                <a:tab pos="1828800" algn="l"/>
                <a:tab pos="2286000" algn="l"/>
              </a:tabLst>
              <a:defRPr sz="1400">
                <a:solidFill>
                  <a:srgbClr val="000000"/>
                </a:solidFill>
                <a:latin typeface="Times New Roman" panose="02020603050405020304" pitchFamily="16" charset="0"/>
                <a:ea typeface="DejaVu Sans" charset="0"/>
                <a:cs typeface="DejaVu Sans" charset="0"/>
              </a:defRPr>
            </a:lvl1pPr>
          </a:lstStyle>
          <a:p>
            <a:pPr fontAlgn="base"/>
            <a:endParaRPr lang="en-US" strike="noStrike" noProof="1"/>
          </a:p>
        </p:txBody>
      </p:sp>
      <p:sp>
        <p:nvSpPr>
          <p:cNvPr id="2052" name="Rectangle 4"/>
          <p:cNvSpPr>
            <a:spLocks noGrp="1" noChangeArrowheads="1"/>
          </p:cNvSpPr>
          <p:nvPr>
            <p:ph type="ftr"/>
          </p:nvPr>
        </p:nvSpPr>
        <p:spPr bwMode="auto">
          <a:xfrm>
            <a:off x="3448050" y="6886575"/>
            <a:ext cx="3194050" cy="519113"/>
          </a:xfrm>
          <a:prstGeom prst="rect">
            <a:avLst/>
          </a:prstGeom>
          <a:noFill/>
          <a:ln w="9525" cap="flat">
            <a:noFill/>
            <a:round/>
          </a:ln>
          <a:effectLst/>
        </p:spPr>
        <p:txBody>
          <a:bodyPr vert="horz" wrap="square" lIns="0" tIns="0" rIns="0" bIns="0" numCol="1" anchor="t" anchorCtr="0" compatLnSpc="1"/>
          <a:lstStyle>
            <a:lvl1pPr algn="ctr">
              <a:tabLst>
                <a:tab pos="457200" algn="l"/>
                <a:tab pos="914400" algn="l"/>
                <a:tab pos="1371600" algn="l"/>
                <a:tab pos="1828800" algn="l"/>
                <a:tab pos="2286000" algn="l"/>
                <a:tab pos="2743200" algn="l"/>
              </a:tabLst>
              <a:defRPr sz="1400">
                <a:solidFill>
                  <a:srgbClr val="000000"/>
                </a:solidFill>
                <a:latin typeface="Times New Roman" panose="02020603050405020304" pitchFamily="16" charset="0"/>
                <a:ea typeface="DejaVu Sans" charset="0"/>
                <a:cs typeface="DejaVu Sans" charset="0"/>
              </a:defRPr>
            </a:lvl1pPr>
          </a:lstStyle>
          <a:p>
            <a:pPr fontAlgn="base"/>
            <a:endParaRPr lang="en-US" strike="noStrike" noProof="1"/>
          </a:p>
        </p:txBody>
      </p:sp>
      <p:sp>
        <p:nvSpPr>
          <p:cNvPr id="2053" name="Rectangle 5"/>
          <p:cNvSpPr>
            <a:spLocks noGrp="1" noChangeArrowheads="1"/>
          </p:cNvSpPr>
          <p:nvPr>
            <p:ph type="sldNum"/>
          </p:nvPr>
        </p:nvSpPr>
        <p:spPr bwMode="auto">
          <a:xfrm>
            <a:off x="7227888" y="6886575"/>
            <a:ext cx="2346325" cy="519113"/>
          </a:xfrm>
          <a:prstGeom prst="rect">
            <a:avLst/>
          </a:prstGeom>
          <a:noFill/>
          <a:ln w="9525" cap="flat">
            <a:noFill/>
            <a:round/>
          </a:ln>
          <a:effectLst/>
        </p:spPr>
        <p:txBody>
          <a:bodyPr vert="horz" wrap="square" lIns="0" tIns="0" rIns="0" bIns="0" numCol="1" anchor="t" anchorCtr="0" compatLnSpc="1"/>
          <a:lstStyle>
            <a:lvl1pPr algn="r">
              <a:tabLst>
                <a:tab pos="457200" algn="l"/>
                <a:tab pos="914400" algn="l"/>
                <a:tab pos="1371600" algn="l"/>
                <a:tab pos="1828800" algn="l"/>
                <a:tab pos="2286000" algn="l"/>
              </a:tabLst>
              <a:defRPr sz="1400">
                <a:solidFill>
                  <a:srgbClr val="000000"/>
                </a:solidFill>
                <a:latin typeface="Times New Roman" panose="02020603050405020304" pitchFamily="16" charset="0"/>
                <a:ea typeface="DejaVu Sans" charset="0"/>
                <a:cs typeface="DejaVu Sans" charset="0"/>
              </a:defRPr>
            </a:lvl1pPr>
          </a:lstStyle>
          <a:p>
            <a:pPr fontAlgn="base"/>
            <a:fld id="{FC6102C9-1D55-46D5-AD47-AFBCFD539825}" type="slidenum">
              <a:rPr lang="en-US" strike="noStrike" noProof="1">
                <a:latin typeface="Times New Roman" panose="02020603050405020304" pitchFamily="16" charset="0"/>
                <a:ea typeface="DejaVu Sans" charset="0"/>
                <a:cs typeface="DejaVu Sans" charset="0"/>
              </a:rPr>
            </a:fld>
            <a:endParaRPr lang="en-US" strike="noStrike" noProof="1"/>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457200" rtl="0" fontAlgn="base" hangingPunct="0">
        <a:lnSpc>
          <a:spcPct val="93000"/>
        </a:lnSpc>
        <a:spcBef>
          <a:spcPct val="0"/>
        </a:spcBef>
        <a:spcAft>
          <a:spcPct val="0"/>
        </a:spcAft>
        <a:buClr>
          <a:srgbClr val="000000"/>
        </a:buClr>
        <a:buSzPct val="100000"/>
        <a:buFont typeface="Times New Roman" panose="02020603050405020304" pitchFamily="16" charset="0"/>
        <a:defRPr sz="44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anose="02020603050405020304" pitchFamily="16" charset="0"/>
        <a:defRPr sz="4400">
          <a:solidFill>
            <a:srgbClr val="000000"/>
          </a:solidFill>
          <a:latin typeface="Arial" panose="020B0604020202020204" pitchFamily="34" charset="0"/>
          <a:ea typeface="WenQuanYi Zen Hei Sharp" charset="0"/>
          <a:cs typeface="WenQuanYi Zen Hei Sharp"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6" charset="0"/>
        <a:defRPr sz="4400">
          <a:solidFill>
            <a:srgbClr val="000000"/>
          </a:solidFill>
          <a:latin typeface="Arial" panose="020B0604020202020204" pitchFamily="34" charset="0"/>
          <a:ea typeface="WenQuanYi Zen Hei Sharp" charset="0"/>
          <a:cs typeface="WenQuanYi Zen Hei Sharp"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6" charset="0"/>
        <a:defRPr sz="4400">
          <a:solidFill>
            <a:srgbClr val="000000"/>
          </a:solidFill>
          <a:latin typeface="Arial" panose="020B0604020202020204" pitchFamily="34" charset="0"/>
          <a:ea typeface="WenQuanYi Zen Hei Sharp" charset="0"/>
          <a:cs typeface="WenQuanYi Zen Hei Sharp"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6" charset="0"/>
        <a:defRPr sz="4400">
          <a:solidFill>
            <a:srgbClr val="000000"/>
          </a:solidFill>
          <a:latin typeface="Arial" panose="020B0604020202020204" pitchFamily="34" charset="0"/>
          <a:ea typeface="WenQuanYi Zen Hei Sharp" charset="0"/>
          <a:cs typeface="WenQuanYi Zen Hei Sharp"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6" charset="0"/>
        <a:defRPr sz="4400">
          <a:solidFill>
            <a:srgbClr val="000000"/>
          </a:solidFill>
          <a:latin typeface="Arial" panose="020B0604020202020204" pitchFamily="34" charset="0"/>
          <a:ea typeface="WenQuanYi Zen Hei Sharp" charset="0"/>
          <a:cs typeface="WenQuanYi Zen Hei Sharp"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6" charset="0"/>
        <a:defRPr sz="4400">
          <a:solidFill>
            <a:srgbClr val="000000"/>
          </a:solidFill>
          <a:latin typeface="Arial" panose="020B0604020202020204" pitchFamily="34" charset="0"/>
          <a:ea typeface="WenQuanYi Zen Hei Sharp" charset="0"/>
          <a:cs typeface="WenQuanYi Zen Hei Sharp"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6" charset="0"/>
        <a:defRPr sz="4400">
          <a:solidFill>
            <a:srgbClr val="000000"/>
          </a:solidFill>
          <a:latin typeface="Arial" panose="020B0604020202020204" pitchFamily="34" charset="0"/>
          <a:ea typeface="WenQuanYi Zen Hei Sharp" charset="0"/>
          <a:cs typeface="WenQuanYi Zen Hei Sharp"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6" charset="0"/>
        <a:defRPr sz="4400">
          <a:solidFill>
            <a:srgbClr val="000000"/>
          </a:solidFill>
          <a:latin typeface="Arial" panose="020B0604020202020204" pitchFamily="34" charset="0"/>
          <a:ea typeface="WenQuanYi Zen Hei Sharp" charset="0"/>
          <a:cs typeface="WenQuanYi Zen Hei Sharp" charset="0"/>
        </a:defRPr>
      </a:lvl9pPr>
    </p:titleStyle>
    <p:bodyStyle>
      <a:lvl1pPr marL="342900" indent="-342900" algn="l" defTabSz="457200" rtl="0" fontAlgn="base" hangingPunct="0">
        <a:lnSpc>
          <a:spcPct val="93000"/>
        </a:lnSpc>
        <a:spcBef>
          <a:spcPct val="0"/>
        </a:spcBef>
        <a:spcAft>
          <a:spcPts val="1425"/>
        </a:spcAft>
        <a:buClr>
          <a:srgbClr val="000000"/>
        </a:buClr>
        <a:buSzPct val="100000"/>
        <a:buFont typeface="Times New Roman" panose="02020603050405020304" pitchFamily="16" charset="0"/>
        <a:defRPr sz="3200">
          <a:solidFill>
            <a:srgbClr val="000000"/>
          </a:solidFill>
          <a:latin typeface="+mn-lt"/>
          <a:ea typeface="+mn-ea"/>
          <a:cs typeface="+mn-cs"/>
        </a:defRPr>
      </a:lvl1pPr>
      <a:lvl2pPr marL="742950" indent="-285750" algn="l" defTabSz="457200" rtl="0" fontAlgn="base" hangingPunct="0">
        <a:lnSpc>
          <a:spcPct val="93000"/>
        </a:lnSpc>
        <a:spcBef>
          <a:spcPct val="0"/>
        </a:spcBef>
        <a:spcAft>
          <a:spcPts val="1140"/>
        </a:spcAft>
        <a:buClr>
          <a:srgbClr val="000000"/>
        </a:buClr>
        <a:buSzPct val="100000"/>
        <a:buFont typeface="Times New Roman" panose="02020603050405020304" pitchFamily="16" charset="0"/>
        <a:defRPr sz="2800">
          <a:solidFill>
            <a:srgbClr val="000000"/>
          </a:solidFill>
          <a:latin typeface="+mn-lt"/>
          <a:ea typeface="+mn-ea"/>
          <a:cs typeface="+mn-cs"/>
        </a:defRPr>
      </a:lvl2pPr>
      <a:lvl3pPr marL="1143000" indent="-228600" algn="l" defTabSz="457200" rtl="0" fontAlgn="base" hangingPunct="0">
        <a:lnSpc>
          <a:spcPct val="93000"/>
        </a:lnSpc>
        <a:spcBef>
          <a:spcPct val="0"/>
        </a:spcBef>
        <a:spcAft>
          <a:spcPts val="850"/>
        </a:spcAft>
        <a:buClr>
          <a:srgbClr val="000000"/>
        </a:buClr>
        <a:buSzPct val="100000"/>
        <a:buFont typeface="Times New Roman" panose="02020603050405020304" pitchFamily="16" charset="0"/>
        <a:defRPr sz="2400">
          <a:solidFill>
            <a:srgbClr val="000000"/>
          </a:solidFill>
          <a:latin typeface="+mn-lt"/>
          <a:ea typeface="+mn-ea"/>
          <a:cs typeface="+mn-cs"/>
        </a:defRPr>
      </a:lvl3pPr>
      <a:lvl4pPr marL="1600200" indent="-228600" algn="l" defTabSz="457200" rtl="0" fontAlgn="base" hangingPunct="0">
        <a:lnSpc>
          <a:spcPct val="93000"/>
        </a:lnSpc>
        <a:spcBef>
          <a:spcPct val="0"/>
        </a:spcBef>
        <a:spcAft>
          <a:spcPts val="575"/>
        </a:spcAft>
        <a:buClr>
          <a:srgbClr val="000000"/>
        </a:buClr>
        <a:buSzPct val="100000"/>
        <a:buFont typeface="Times New Roman" panose="02020603050405020304" pitchFamily="16" charset="0"/>
        <a:defRPr sz="2000">
          <a:solidFill>
            <a:srgbClr val="000000"/>
          </a:solidFill>
          <a:latin typeface="+mn-lt"/>
          <a:ea typeface="+mn-ea"/>
          <a:cs typeface="+mn-cs"/>
        </a:defRPr>
      </a:lvl4pPr>
      <a:lvl5pPr marL="2057400" indent="-228600" algn="l" defTabSz="457200" rtl="0" fontAlgn="base" hangingPunct="0">
        <a:lnSpc>
          <a:spcPct val="93000"/>
        </a:lnSpc>
        <a:spcBef>
          <a:spcPct val="0"/>
        </a:spcBef>
        <a:spcAft>
          <a:spcPts val="290"/>
        </a:spcAft>
        <a:buClr>
          <a:srgbClr val="000000"/>
        </a:buClr>
        <a:buSzPct val="100000"/>
        <a:buFont typeface="Times New Roman" panose="02020603050405020304" pitchFamily="16" charset="0"/>
        <a:defRPr sz="2000">
          <a:solidFill>
            <a:srgbClr val="000000"/>
          </a:solidFill>
          <a:latin typeface="+mn-lt"/>
          <a:ea typeface="+mn-ea"/>
          <a:cs typeface="+mn-cs"/>
        </a:defRPr>
      </a:lvl5pPr>
      <a:lvl6pPr marL="2514600" indent="-228600" algn="l" defTabSz="457200" rtl="0" fontAlgn="base" hangingPunct="0">
        <a:lnSpc>
          <a:spcPct val="93000"/>
        </a:lnSpc>
        <a:spcBef>
          <a:spcPct val="0"/>
        </a:spcBef>
        <a:spcAft>
          <a:spcPts val="290"/>
        </a:spcAft>
        <a:buClr>
          <a:srgbClr val="000000"/>
        </a:buClr>
        <a:buSzPct val="100000"/>
        <a:buFont typeface="Times New Roman" panose="02020603050405020304" pitchFamily="16" charset="0"/>
        <a:defRPr sz="2000">
          <a:solidFill>
            <a:srgbClr val="000000"/>
          </a:solidFill>
          <a:latin typeface="+mn-lt"/>
          <a:ea typeface="+mn-ea"/>
          <a:cs typeface="+mn-cs"/>
        </a:defRPr>
      </a:lvl6pPr>
      <a:lvl7pPr marL="2971800" indent="-228600" algn="l" defTabSz="457200" rtl="0" fontAlgn="base" hangingPunct="0">
        <a:lnSpc>
          <a:spcPct val="93000"/>
        </a:lnSpc>
        <a:spcBef>
          <a:spcPct val="0"/>
        </a:spcBef>
        <a:spcAft>
          <a:spcPts val="290"/>
        </a:spcAft>
        <a:buClr>
          <a:srgbClr val="000000"/>
        </a:buClr>
        <a:buSzPct val="100000"/>
        <a:buFont typeface="Times New Roman" panose="02020603050405020304" pitchFamily="16" charset="0"/>
        <a:defRPr sz="2000">
          <a:solidFill>
            <a:srgbClr val="000000"/>
          </a:solidFill>
          <a:latin typeface="+mn-lt"/>
          <a:ea typeface="+mn-ea"/>
          <a:cs typeface="+mn-cs"/>
        </a:defRPr>
      </a:lvl7pPr>
      <a:lvl8pPr marL="3429000" indent="-228600" algn="l" defTabSz="457200" rtl="0" fontAlgn="base" hangingPunct="0">
        <a:lnSpc>
          <a:spcPct val="93000"/>
        </a:lnSpc>
        <a:spcBef>
          <a:spcPct val="0"/>
        </a:spcBef>
        <a:spcAft>
          <a:spcPts val="290"/>
        </a:spcAft>
        <a:buClr>
          <a:srgbClr val="000000"/>
        </a:buClr>
        <a:buSzPct val="100000"/>
        <a:buFont typeface="Times New Roman" panose="02020603050405020304" pitchFamily="16" charset="0"/>
        <a:defRPr sz="2000">
          <a:solidFill>
            <a:srgbClr val="000000"/>
          </a:solidFill>
          <a:latin typeface="+mn-lt"/>
          <a:ea typeface="+mn-ea"/>
          <a:cs typeface="+mn-cs"/>
        </a:defRPr>
      </a:lvl8pPr>
      <a:lvl9pPr marL="3886200" indent="-228600" algn="l" defTabSz="457200" rtl="0" fontAlgn="base" hangingPunct="0">
        <a:lnSpc>
          <a:spcPct val="93000"/>
        </a:lnSpc>
        <a:spcBef>
          <a:spcPct val="0"/>
        </a:spcBef>
        <a:spcAft>
          <a:spcPts val="290"/>
        </a:spcAft>
        <a:buClr>
          <a:srgbClr val="000000"/>
        </a:buClr>
        <a:buSzPct val="100000"/>
        <a:buFont typeface="Times New Roman" panose="02020603050405020304"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3074" name="Rectangle 1"/>
          <p:cNvSpPr>
            <a:spLocks noGrp="1"/>
          </p:cNvSpPr>
          <p:nvPr>
            <p:ph type="title"/>
          </p:nvPr>
        </p:nvSpPr>
        <p:spPr>
          <a:xfrm>
            <a:off x="3635375" y="301625"/>
            <a:ext cx="6154738" cy="1260475"/>
          </a:xfrm>
          <a:prstGeom prst="rect">
            <a:avLst/>
          </a:prstGeom>
          <a:noFill/>
          <a:ln w="9525">
            <a:noFill/>
          </a:ln>
        </p:spPr>
        <p:txBody>
          <a:bodyPr vert="horz" wrap="square" lIns="0" tIns="0" rIns="0" bIns="0" anchor="ctr"/>
          <a:p>
            <a:pPr lvl="0"/>
            <a:r>
              <a:rPr lang="en-GB" altLang="en-US"/>
              <a:t>Click to edit the title text format</a:t>
            </a:r>
            <a:endParaRPr lang="en-GB" altLang="en-US"/>
          </a:p>
        </p:txBody>
      </p:sp>
      <p:sp>
        <p:nvSpPr>
          <p:cNvPr id="3075" name="Rectangle 2"/>
          <p:cNvSpPr>
            <a:spLocks noGrp="1"/>
          </p:cNvSpPr>
          <p:nvPr>
            <p:ph type="body"/>
          </p:nvPr>
        </p:nvSpPr>
        <p:spPr>
          <a:xfrm>
            <a:off x="1979613" y="1768475"/>
            <a:ext cx="7773987" cy="4383088"/>
          </a:xfrm>
          <a:prstGeom prst="rect">
            <a:avLst/>
          </a:prstGeom>
          <a:noFill/>
          <a:ln w="9525">
            <a:noFill/>
          </a:ln>
        </p:spPr>
        <p:txBody>
          <a:bodyPr vert="horz" wrap="square" lIns="0" tIns="28448" rIns="0" bIns="0" anchor="t"/>
          <a:p>
            <a:pPr lvl="0" indent="-342900"/>
            <a:r>
              <a:rPr lang="en-GB" altLang="en-US"/>
              <a:t>Click to edit the outline text format</a:t>
            </a:r>
            <a:endParaRPr lang="en-GB" altLang="en-US"/>
          </a:p>
          <a:p>
            <a:pPr lvl="1" indent="-285750"/>
            <a:r>
              <a:rPr lang="en-GB" altLang="en-US"/>
              <a:t>Second Outline Level</a:t>
            </a:r>
            <a:endParaRPr lang="en-GB" altLang="en-US"/>
          </a:p>
          <a:p>
            <a:pPr lvl="2" indent="-228600"/>
            <a:r>
              <a:rPr lang="en-GB" altLang="en-US"/>
              <a:t>Third Outline Level</a:t>
            </a:r>
            <a:endParaRPr lang="en-GB" altLang="en-US"/>
          </a:p>
          <a:p>
            <a:pPr lvl="3" indent="-228600"/>
            <a:r>
              <a:rPr lang="en-GB" altLang="en-US"/>
              <a:t>Fourth Outline Level</a:t>
            </a:r>
            <a:endParaRPr lang="en-GB" altLang="en-US"/>
          </a:p>
          <a:p>
            <a:pPr lvl="4" indent="-228600"/>
            <a:r>
              <a:rPr lang="en-GB" altLang="en-US"/>
              <a:t>Fifth Outline Level</a:t>
            </a:r>
            <a:endParaRPr lang="en-GB" altLang="en-US"/>
          </a:p>
          <a:p>
            <a:pPr lvl="4" indent="-228600"/>
            <a:r>
              <a:rPr lang="en-GB" altLang="en-US"/>
              <a:t>Sixth Outline Level</a:t>
            </a:r>
            <a:endParaRPr lang="en-GB" altLang="en-US"/>
          </a:p>
          <a:p>
            <a:pPr lvl="4" indent="-228600"/>
            <a:r>
              <a:rPr lang="en-GB" altLang="en-US"/>
              <a:t>Seventh Outline Level</a:t>
            </a:r>
            <a:endParaRPr lang="en-GB" altLang="en-US"/>
          </a:p>
        </p:txBody>
      </p:sp>
      <p:sp>
        <p:nvSpPr>
          <p:cNvPr id="2" name="Rectangle 3"/>
          <p:cNvSpPr>
            <a:spLocks noGrp="1" noChangeArrowheads="1"/>
          </p:cNvSpPr>
          <p:nvPr>
            <p:ph type="dt"/>
          </p:nvPr>
        </p:nvSpPr>
        <p:spPr bwMode="auto">
          <a:xfrm>
            <a:off x="1763713" y="6094413"/>
            <a:ext cx="2346325" cy="519113"/>
          </a:xfrm>
          <a:prstGeom prst="rect">
            <a:avLst/>
          </a:prstGeom>
          <a:noFill/>
          <a:ln w="9525" cap="flat">
            <a:noFill/>
            <a:round/>
          </a:ln>
          <a:effectLst/>
        </p:spPr>
        <p:txBody>
          <a:bodyPr vert="horz" wrap="square" lIns="0" tIns="0" rIns="0" bIns="0" numCol="1" anchor="t" anchorCtr="0" compatLnSpc="1"/>
          <a:lstStyle>
            <a:lvl1pPr>
              <a:tabLst>
                <a:tab pos="457200" algn="l"/>
                <a:tab pos="914400" algn="l"/>
                <a:tab pos="1371600" algn="l"/>
                <a:tab pos="1828800" algn="l"/>
                <a:tab pos="2286000" algn="l"/>
              </a:tabLst>
              <a:defRPr sz="1400">
                <a:solidFill>
                  <a:srgbClr val="000000"/>
                </a:solidFill>
                <a:latin typeface="Times New Roman" panose="02020603050405020304" pitchFamily="16" charset="0"/>
                <a:ea typeface="DejaVu Sans" charset="0"/>
                <a:cs typeface="DejaVu Sans" charset="0"/>
              </a:defRPr>
            </a:lvl1pPr>
          </a:lstStyle>
          <a:p>
            <a:pPr fontAlgn="base"/>
            <a:endParaRPr lang="en-US" strike="noStrike" noProof="1"/>
          </a:p>
        </p:txBody>
      </p:sp>
      <p:sp>
        <p:nvSpPr>
          <p:cNvPr id="3076" name="Rectangle 4"/>
          <p:cNvSpPr>
            <a:spLocks noGrp="1" noChangeArrowheads="1"/>
          </p:cNvSpPr>
          <p:nvPr>
            <p:ph type="ftr"/>
          </p:nvPr>
        </p:nvSpPr>
        <p:spPr bwMode="auto">
          <a:xfrm>
            <a:off x="4203700" y="6707188"/>
            <a:ext cx="3194050" cy="519113"/>
          </a:xfrm>
          <a:prstGeom prst="rect">
            <a:avLst/>
          </a:prstGeom>
          <a:noFill/>
          <a:ln w="9525" cap="flat">
            <a:noFill/>
            <a:round/>
          </a:ln>
          <a:effectLst/>
        </p:spPr>
        <p:txBody>
          <a:bodyPr vert="horz" wrap="square" lIns="0" tIns="0" rIns="0" bIns="0" numCol="1" anchor="t" anchorCtr="0" compatLnSpc="1"/>
          <a:lstStyle>
            <a:lvl1pPr algn="ctr">
              <a:tabLst>
                <a:tab pos="457200" algn="l"/>
                <a:tab pos="914400" algn="l"/>
                <a:tab pos="1371600" algn="l"/>
                <a:tab pos="1828800" algn="l"/>
                <a:tab pos="2286000" algn="l"/>
                <a:tab pos="2743200" algn="l"/>
              </a:tabLst>
              <a:defRPr sz="1400">
                <a:solidFill>
                  <a:srgbClr val="000000"/>
                </a:solidFill>
                <a:latin typeface="Times New Roman" panose="02020603050405020304" pitchFamily="16" charset="0"/>
                <a:ea typeface="DejaVu Sans" charset="0"/>
                <a:cs typeface="DejaVu Sans" charset="0"/>
              </a:defRPr>
            </a:lvl1pPr>
          </a:lstStyle>
          <a:p>
            <a:pPr fontAlgn="base"/>
            <a:endParaRPr lang="en-US" strike="noStrike" noProof="1"/>
          </a:p>
        </p:txBody>
      </p:sp>
      <p:sp>
        <p:nvSpPr>
          <p:cNvPr id="3077" name="Rectangle 5"/>
          <p:cNvSpPr>
            <a:spLocks noGrp="1" noChangeArrowheads="1"/>
          </p:cNvSpPr>
          <p:nvPr>
            <p:ph type="sldNum"/>
          </p:nvPr>
        </p:nvSpPr>
        <p:spPr bwMode="auto">
          <a:xfrm>
            <a:off x="7515225" y="6707188"/>
            <a:ext cx="2346325" cy="519113"/>
          </a:xfrm>
          <a:prstGeom prst="rect">
            <a:avLst/>
          </a:prstGeom>
          <a:noFill/>
          <a:ln w="9525" cap="flat">
            <a:noFill/>
            <a:round/>
          </a:ln>
          <a:effectLst/>
        </p:spPr>
        <p:txBody>
          <a:bodyPr vert="horz" wrap="square" lIns="0" tIns="0" rIns="0" bIns="0" numCol="1" anchor="t" anchorCtr="0" compatLnSpc="1"/>
          <a:lstStyle>
            <a:lvl1pPr algn="r">
              <a:tabLst>
                <a:tab pos="457200" algn="l"/>
                <a:tab pos="914400" algn="l"/>
                <a:tab pos="1371600" algn="l"/>
                <a:tab pos="1828800" algn="l"/>
                <a:tab pos="2286000" algn="l"/>
              </a:tabLst>
              <a:defRPr sz="1400">
                <a:solidFill>
                  <a:srgbClr val="000000"/>
                </a:solidFill>
                <a:latin typeface="Times New Roman" panose="02020603050405020304" pitchFamily="16" charset="0"/>
                <a:ea typeface="DejaVu Sans" charset="0"/>
                <a:cs typeface="DejaVu Sans" charset="0"/>
              </a:defRPr>
            </a:lvl1pPr>
          </a:lstStyle>
          <a:p>
            <a:pPr fontAlgn="base"/>
            <a:fld id="{5F91C12D-8BFF-47D2-B84F-81487879C5B4}" type="slidenum">
              <a:rPr lang="en-US" strike="noStrike" noProof="1">
                <a:latin typeface="Times New Roman" panose="02020603050405020304" pitchFamily="16" charset="0"/>
                <a:ea typeface="DejaVu Sans" charset="0"/>
                <a:cs typeface="DejaVu Sans" charset="0"/>
              </a:rPr>
            </a:fld>
            <a:endParaRPr lang="en-US" strike="noStrike" noProof="1"/>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ftr="0" dt="0"/>
  <p:txStyles>
    <p:titleStyle>
      <a:lvl1pPr algn="r" defTabSz="457200" rtl="0" fontAlgn="base" hangingPunct="0">
        <a:lnSpc>
          <a:spcPct val="93000"/>
        </a:lnSpc>
        <a:spcBef>
          <a:spcPct val="0"/>
        </a:spcBef>
        <a:spcAft>
          <a:spcPct val="0"/>
        </a:spcAft>
        <a:buClr>
          <a:srgbClr val="000000"/>
        </a:buClr>
        <a:buSzPct val="100000"/>
        <a:buFont typeface="Times New Roman" panose="02020603050405020304" pitchFamily="16" charset="0"/>
        <a:defRPr sz="3900" b="1" i="1">
          <a:solidFill>
            <a:srgbClr val="800000"/>
          </a:solidFill>
          <a:latin typeface="+mj-lt"/>
          <a:ea typeface="+mj-ea"/>
          <a:cs typeface="+mj-cs"/>
        </a:defRPr>
      </a:lvl1pPr>
      <a:lvl2pPr marL="742950" indent="-285750" algn="r" defTabSz="457200" rtl="0" fontAlgn="base" hangingPunct="0">
        <a:lnSpc>
          <a:spcPct val="93000"/>
        </a:lnSpc>
        <a:spcBef>
          <a:spcPct val="0"/>
        </a:spcBef>
        <a:spcAft>
          <a:spcPct val="0"/>
        </a:spcAft>
        <a:buClr>
          <a:srgbClr val="000000"/>
        </a:buClr>
        <a:buSzPct val="100000"/>
        <a:buFont typeface="Times New Roman" panose="02020603050405020304" pitchFamily="16" charset="0"/>
        <a:defRPr sz="3900" b="1" i="1">
          <a:solidFill>
            <a:srgbClr val="800000"/>
          </a:solidFill>
          <a:latin typeface="Arial" panose="020B0604020202020204" pitchFamily="34" charset="0"/>
          <a:cs typeface="Arial Unicode MS" charset="0"/>
        </a:defRPr>
      </a:lvl2pPr>
      <a:lvl3pPr marL="1143000" indent="-228600" algn="r" defTabSz="457200" rtl="0" fontAlgn="base" hangingPunct="0">
        <a:lnSpc>
          <a:spcPct val="93000"/>
        </a:lnSpc>
        <a:spcBef>
          <a:spcPct val="0"/>
        </a:spcBef>
        <a:spcAft>
          <a:spcPct val="0"/>
        </a:spcAft>
        <a:buClr>
          <a:srgbClr val="000000"/>
        </a:buClr>
        <a:buSzPct val="100000"/>
        <a:buFont typeface="Times New Roman" panose="02020603050405020304" pitchFamily="16" charset="0"/>
        <a:defRPr sz="3900" b="1" i="1">
          <a:solidFill>
            <a:srgbClr val="800000"/>
          </a:solidFill>
          <a:latin typeface="Arial" panose="020B0604020202020204" pitchFamily="34" charset="0"/>
          <a:cs typeface="Arial Unicode MS" charset="0"/>
        </a:defRPr>
      </a:lvl3pPr>
      <a:lvl4pPr marL="1600200" indent="-228600" algn="r" defTabSz="457200" rtl="0" fontAlgn="base" hangingPunct="0">
        <a:lnSpc>
          <a:spcPct val="93000"/>
        </a:lnSpc>
        <a:spcBef>
          <a:spcPct val="0"/>
        </a:spcBef>
        <a:spcAft>
          <a:spcPct val="0"/>
        </a:spcAft>
        <a:buClr>
          <a:srgbClr val="000000"/>
        </a:buClr>
        <a:buSzPct val="100000"/>
        <a:buFont typeface="Times New Roman" panose="02020603050405020304" pitchFamily="16" charset="0"/>
        <a:defRPr sz="3900" b="1" i="1">
          <a:solidFill>
            <a:srgbClr val="800000"/>
          </a:solidFill>
          <a:latin typeface="Arial" panose="020B0604020202020204" pitchFamily="34" charset="0"/>
          <a:cs typeface="Arial Unicode MS" charset="0"/>
        </a:defRPr>
      </a:lvl4pPr>
      <a:lvl5pPr marL="2057400" indent="-228600" algn="r" defTabSz="457200" rtl="0" fontAlgn="base" hangingPunct="0">
        <a:lnSpc>
          <a:spcPct val="93000"/>
        </a:lnSpc>
        <a:spcBef>
          <a:spcPct val="0"/>
        </a:spcBef>
        <a:spcAft>
          <a:spcPct val="0"/>
        </a:spcAft>
        <a:buClr>
          <a:srgbClr val="000000"/>
        </a:buClr>
        <a:buSzPct val="100000"/>
        <a:buFont typeface="Times New Roman" panose="02020603050405020304" pitchFamily="16" charset="0"/>
        <a:defRPr sz="3900" b="1" i="1">
          <a:solidFill>
            <a:srgbClr val="800000"/>
          </a:solidFill>
          <a:latin typeface="Arial" panose="020B0604020202020204" pitchFamily="34" charset="0"/>
          <a:cs typeface="Arial Unicode MS" charset="0"/>
        </a:defRPr>
      </a:lvl5pPr>
      <a:lvl6pPr marL="2514600" indent="-228600" algn="r" defTabSz="457200" rtl="0" fontAlgn="base" hangingPunct="0">
        <a:lnSpc>
          <a:spcPct val="93000"/>
        </a:lnSpc>
        <a:spcBef>
          <a:spcPct val="0"/>
        </a:spcBef>
        <a:spcAft>
          <a:spcPct val="0"/>
        </a:spcAft>
        <a:buClr>
          <a:srgbClr val="000000"/>
        </a:buClr>
        <a:buSzPct val="100000"/>
        <a:buFont typeface="Times New Roman" panose="02020603050405020304" pitchFamily="16" charset="0"/>
        <a:defRPr sz="3900" b="1" i="1">
          <a:solidFill>
            <a:srgbClr val="800000"/>
          </a:solidFill>
          <a:latin typeface="Arial" panose="020B0604020202020204" pitchFamily="34" charset="0"/>
          <a:cs typeface="Arial Unicode MS" charset="0"/>
        </a:defRPr>
      </a:lvl6pPr>
      <a:lvl7pPr marL="2971800" indent="-228600" algn="r" defTabSz="457200" rtl="0" fontAlgn="base" hangingPunct="0">
        <a:lnSpc>
          <a:spcPct val="93000"/>
        </a:lnSpc>
        <a:spcBef>
          <a:spcPct val="0"/>
        </a:spcBef>
        <a:spcAft>
          <a:spcPct val="0"/>
        </a:spcAft>
        <a:buClr>
          <a:srgbClr val="000000"/>
        </a:buClr>
        <a:buSzPct val="100000"/>
        <a:buFont typeface="Times New Roman" panose="02020603050405020304" pitchFamily="16" charset="0"/>
        <a:defRPr sz="3900" b="1" i="1">
          <a:solidFill>
            <a:srgbClr val="800000"/>
          </a:solidFill>
          <a:latin typeface="Arial" panose="020B0604020202020204" pitchFamily="34" charset="0"/>
          <a:cs typeface="Arial Unicode MS" charset="0"/>
        </a:defRPr>
      </a:lvl7pPr>
      <a:lvl8pPr marL="3429000" indent="-228600" algn="r" defTabSz="457200" rtl="0" fontAlgn="base" hangingPunct="0">
        <a:lnSpc>
          <a:spcPct val="93000"/>
        </a:lnSpc>
        <a:spcBef>
          <a:spcPct val="0"/>
        </a:spcBef>
        <a:spcAft>
          <a:spcPct val="0"/>
        </a:spcAft>
        <a:buClr>
          <a:srgbClr val="000000"/>
        </a:buClr>
        <a:buSzPct val="100000"/>
        <a:buFont typeface="Times New Roman" panose="02020603050405020304" pitchFamily="16" charset="0"/>
        <a:defRPr sz="3900" b="1" i="1">
          <a:solidFill>
            <a:srgbClr val="800000"/>
          </a:solidFill>
          <a:latin typeface="Arial" panose="020B0604020202020204" pitchFamily="34" charset="0"/>
          <a:cs typeface="Arial Unicode MS" charset="0"/>
        </a:defRPr>
      </a:lvl8pPr>
      <a:lvl9pPr marL="3886200" indent="-228600" algn="r" defTabSz="457200" rtl="0" fontAlgn="base" hangingPunct="0">
        <a:lnSpc>
          <a:spcPct val="93000"/>
        </a:lnSpc>
        <a:spcBef>
          <a:spcPct val="0"/>
        </a:spcBef>
        <a:spcAft>
          <a:spcPct val="0"/>
        </a:spcAft>
        <a:buClr>
          <a:srgbClr val="000000"/>
        </a:buClr>
        <a:buSzPct val="100000"/>
        <a:buFont typeface="Times New Roman" panose="02020603050405020304" pitchFamily="16" charset="0"/>
        <a:defRPr sz="3900" b="1" i="1">
          <a:solidFill>
            <a:srgbClr val="800000"/>
          </a:solidFill>
          <a:latin typeface="Arial" panose="020B0604020202020204" pitchFamily="34" charset="0"/>
          <a:cs typeface="Arial Unicode MS" charset="0"/>
        </a:defRPr>
      </a:lvl9pPr>
    </p:titleStyle>
    <p:bodyStyle>
      <a:lvl1pPr marL="342900" indent="-342900" algn="l" defTabSz="457200" rtl="0" fontAlgn="base" hangingPunct="0">
        <a:lnSpc>
          <a:spcPct val="93000"/>
        </a:lnSpc>
        <a:spcBef>
          <a:spcPct val="0"/>
        </a:spcBef>
        <a:spcAft>
          <a:spcPts val="1425"/>
        </a:spcAft>
        <a:buClr>
          <a:srgbClr val="000000"/>
        </a:buClr>
        <a:buSzPct val="100000"/>
        <a:buFont typeface="Times New Roman" panose="02020603050405020304" pitchFamily="16" charset="0"/>
        <a:defRPr sz="3200">
          <a:solidFill>
            <a:srgbClr val="000000"/>
          </a:solidFill>
          <a:latin typeface="+mn-lt"/>
          <a:ea typeface="+mn-ea"/>
          <a:cs typeface="+mn-cs"/>
        </a:defRPr>
      </a:lvl1pPr>
      <a:lvl2pPr marL="742950" indent="-285750" algn="l" defTabSz="457200" rtl="0" fontAlgn="base" hangingPunct="0">
        <a:lnSpc>
          <a:spcPct val="93000"/>
        </a:lnSpc>
        <a:spcBef>
          <a:spcPct val="0"/>
        </a:spcBef>
        <a:spcAft>
          <a:spcPts val="1140"/>
        </a:spcAft>
        <a:buClr>
          <a:srgbClr val="000000"/>
        </a:buClr>
        <a:buSzPct val="100000"/>
        <a:buFont typeface="Times New Roman" panose="02020603050405020304" pitchFamily="16" charset="0"/>
        <a:defRPr sz="2800">
          <a:solidFill>
            <a:srgbClr val="000000"/>
          </a:solidFill>
          <a:latin typeface="+mn-lt"/>
          <a:cs typeface="+mn-cs"/>
        </a:defRPr>
      </a:lvl2pPr>
      <a:lvl3pPr marL="1143000" indent="-228600" algn="l" defTabSz="457200" rtl="0" fontAlgn="base" hangingPunct="0">
        <a:lnSpc>
          <a:spcPct val="93000"/>
        </a:lnSpc>
        <a:spcBef>
          <a:spcPct val="0"/>
        </a:spcBef>
        <a:spcAft>
          <a:spcPts val="850"/>
        </a:spcAft>
        <a:buClr>
          <a:srgbClr val="000000"/>
        </a:buClr>
        <a:buSzPct val="100000"/>
        <a:buFont typeface="Times New Roman" panose="02020603050405020304" pitchFamily="16" charset="0"/>
        <a:defRPr sz="2400">
          <a:solidFill>
            <a:srgbClr val="000000"/>
          </a:solidFill>
          <a:latin typeface="+mn-lt"/>
          <a:cs typeface="+mn-cs"/>
        </a:defRPr>
      </a:lvl3pPr>
      <a:lvl4pPr marL="1600200" indent="-228600" algn="l" defTabSz="457200" rtl="0" fontAlgn="base" hangingPunct="0">
        <a:lnSpc>
          <a:spcPct val="93000"/>
        </a:lnSpc>
        <a:spcBef>
          <a:spcPct val="0"/>
        </a:spcBef>
        <a:spcAft>
          <a:spcPts val="575"/>
        </a:spcAft>
        <a:buClr>
          <a:srgbClr val="000000"/>
        </a:buClr>
        <a:buSzPct val="100000"/>
        <a:buFont typeface="Times New Roman" panose="02020603050405020304" pitchFamily="16" charset="0"/>
        <a:defRPr sz="2000">
          <a:solidFill>
            <a:srgbClr val="000000"/>
          </a:solidFill>
          <a:latin typeface="+mn-lt"/>
          <a:cs typeface="+mn-cs"/>
        </a:defRPr>
      </a:lvl4pPr>
      <a:lvl5pPr marL="2057400" indent="-228600" algn="l" defTabSz="457200" rtl="0" fontAlgn="base" hangingPunct="0">
        <a:lnSpc>
          <a:spcPct val="93000"/>
        </a:lnSpc>
        <a:spcBef>
          <a:spcPct val="0"/>
        </a:spcBef>
        <a:spcAft>
          <a:spcPts val="290"/>
        </a:spcAft>
        <a:buClr>
          <a:srgbClr val="000000"/>
        </a:buClr>
        <a:buSzPct val="100000"/>
        <a:buFont typeface="Times New Roman" panose="02020603050405020304" pitchFamily="16" charset="0"/>
        <a:defRPr sz="2000">
          <a:solidFill>
            <a:srgbClr val="000000"/>
          </a:solidFill>
          <a:latin typeface="+mn-lt"/>
          <a:cs typeface="+mn-cs"/>
        </a:defRPr>
      </a:lvl5pPr>
      <a:lvl6pPr marL="2514600" indent="-228600" algn="l" defTabSz="457200" rtl="0" fontAlgn="base" hangingPunct="0">
        <a:lnSpc>
          <a:spcPct val="93000"/>
        </a:lnSpc>
        <a:spcBef>
          <a:spcPct val="0"/>
        </a:spcBef>
        <a:spcAft>
          <a:spcPts val="290"/>
        </a:spcAft>
        <a:buClr>
          <a:srgbClr val="000000"/>
        </a:buClr>
        <a:buSzPct val="100000"/>
        <a:buFont typeface="Times New Roman" panose="02020603050405020304" pitchFamily="16" charset="0"/>
        <a:defRPr sz="2000">
          <a:solidFill>
            <a:srgbClr val="000000"/>
          </a:solidFill>
          <a:latin typeface="+mn-lt"/>
          <a:cs typeface="+mn-cs"/>
        </a:defRPr>
      </a:lvl6pPr>
      <a:lvl7pPr marL="2971800" indent="-228600" algn="l" defTabSz="457200" rtl="0" fontAlgn="base" hangingPunct="0">
        <a:lnSpc>
          <a:spcPct val="93000"/>
        </a:lnSpc>
        <a:spcBef>
          <a:spcPct val="0"/>
        </a:spcBef>
        <a:spcAft>
          <a:spcPts val="290"/>
        </a:spcAft>
        <a:buClr>
          <a:srgbClr val="000000"/>
        </a:buClr>
        <a:buSzPct val="100000"/>
        <a:buFont typeface="Times New Roman" panose="02020603050405020304" pitchFamily="16" charset="0"/>
        <a:defRPr sz="2000">
          <a:solidFill>
            <a:srgbClr val="000000"/>
          </a:solidFill>
          <a:latin typeface="+mn-lt"/>
          <a:cs typeface="+mn-cs"/>
        </a:defRPr>
      </a:lvl7pPr>
      <a:lvl8pPr marL="3429000" indent="-228600" algn="l" defTabSz="457200" rtl="0" fontAlgn="base" hangingPunct="0">
        <a:lnSpc>
          <a:spcPct val="93000"/>
        </a:lnSpc>
        <a:spcBef>
          <a:spcPct val="0"/>
        </a:spcBef>
        <a:spcAft>
          <a:spcPts val="290"/>
        </a:spcAft>
        <a:buClr>
          <a:srgbClr val="000000"/>
        </a:buClr>
        <a:buSzPct val="100000"/>
        <a:buFont typeface="Times New Roman" panose="02020603050405020304" pitchFamily="16" charset="0"/>
        <a:defRPr sz="2000">
          <a:solidFill>
            <a:srgbClr val="000000"/>
          </a:solidFill>
          <a:latin typeface="+mn-lt"/>
          <a:cs typeface="+mn-cs"/>
        </a:defRPr>
      </a:lvl8pPr>
      <a:lvl9pPr marL="3886200" indent="-228600" algn="l" defTabSz="457200" rtl="0" fontAlgn="base" hangingPunct="0">
        <a:lnSpc>
          <a:spcPct val="93000"/>
        </a:lnSpc>
        <a:spcBef>
          <a:spcPct val="0"/>
        </a:spcBef>
        <a:spcAft>
          <a:spcPts val="290"/>
        </a:spcAft>
        <a:buClr>
          <a:srgbClr val="000000"/>
        </a:buClr>
        <a:buSzPct val="100000"/>
        <a:buFont typeface="Times New Roman" panose="02020603050405020304"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6.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4.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6.xml"/><Relationship Id="rId2" Type="http://schemas.openxmlformats.org/officeDocument/2006/relationships/image" Target="../media/image5.png"/><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1"/>
          <p:cNvSpPr>
            <a:spLocks noGrp="1"/>
          </p:cNvSpPr>
          <p:nvPr>
            <p:ph type="title"/>
          </p:nvPr>
        </p:nvSpPr>
        <p:spPr>
          <a:xfrm>
            <a:off x="503238" y="301625"/>
            <a:ext cx="9070975" cy="1673225"/>
          </a:xfrm>
        </p:spPr>
        <p:txBody>
          <a:bodyPr vert="horz" wrap="square" lIns="0" tIns="34670" rIns="0" bIns="0" anchor="ctr"/>
          <a:p>
            <a:pPr algn="ctr" defTabSz="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zh-CN" sz="3600" i="0">
                <a:latin typeface="Maiandra GD" panose="020E0502030308020204" charset="0"/>
              </a:rPr>
              <a:t>POWER  CONSUMPTION  MONITORING USING  HOME AUTOMATION</a:t>
            </a:r>
            <a:endParaRPr lang="en-US" altLang="zh-CN" sz="3600" i="0">
              <a:latin typeface="Maiandra GD" panose="020E0502030308020204" charset="0"/>
            </a:endParaRPr>
          </a:p>
        </p:txBody>
      </p:sp>
      <p:sp>
        <p:nvSpPr>
          <p:cNvPr id="6146" name="Rectangle 2"/>
          <p:cNvSpPr>
            <a:spLocks noGrp="1"/>
          </p:cNvSpPr>
          <p:nvPr>
            <p:ph type="subTitle"/>
          </p:nvPr>
        </p:nvSpPr>
        <p:spPr>
          <a:xfrm>
            <a:off x="503238" y="1768475"/>
            <a:ext cx="9070975" cy="4989513"/>
          </a:xfrm>
        </p:spPr>
        <p:txBody>
          <a:bodyPr wrap="square" lIns="0" tIns="21336" rIns="0" bIns="0" anchor="ctr"/>
          <a:lstStyle>
            <a:lvl1pPr marL="0" lvl="0" indent="0" algn="ctr">
              <a:defRPr/>
            </a:lvl1pPr>
            <a:lvl2pPr marL="457200" lvl="1" indent="0" algn="ctr">
              <a:defRPr/>
            </a:lvl2pPr>
            <a:lvl3pPr marL="914400" lvl="2" indent="0" algn="ctr">
              <a:defRPr/>
            </a:lvl3pPr>
            <a:lvl4pPr marL="1371600" lvl="3" indent="0" algn="ctr">
              <a:defRPr/>
            </a:lvl4pPr>
            <a:lvl5pPr marL="1828800" lvl="4" indent="0" algn="ctr">
              <a:defRPr/>
            </a:lvl5pPr>
          </a:lstStyle>
          <a:p>
            <a:pPr marL="0" lvl="0" indent="0" algn="r" defTabSz="0">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zh-CN" sz="2400"/>
          </a:p>
          <a:p>
            <a:pPr marL="0" lvl="0" indent="0" algn="r" defTabSz="0">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zh-CN" sz="2400"/>
          </a:p>
          <a:p>
            <a:pPr marL="0" lvl="0" indent="0" algn="r" defTabSz="0">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zh-CN" sz="2400"/>
          </a:p>
          <a:p>
            <a:pPr marL="0" lvl="0" indent="0" algn="r" defTabSz="0">
              <a:lnSpc>
                <a:spcPct val="83000"/>
              </a:lnSpc>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zh-CN" sz="2400">
              <a:latin typeface="Calibri" panose="020F0502020204030204" charset="0"/>
            </a:endParaRPr>
          </a:p>
          <a:p>
            <a:pPr marL="0" lvl="0" indent="0" algn="l" defTabSz="0">
              <a:lnSpc>
                <a:spcPct val="150000"/>
              </a:lnSpc>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zh-CN" sz="2400">
                <a:latin typeface="Calibri" panose="020F0502020204030204" charset="0"/>
              </a:rPr>
              <a:t>									</a:t>
            </a:r>
            <a:r>
              <a:rPr lang="en-US" altLang="zh-CN" sz="2000" b="1">
                <a:latin typeface="Maiandra GD" panose="020E0502030308020204" charset="0"/>
              </a:rPr>
              <a:t>GROUP  MEMBERS : </a:t>
            </a:r>
            <a:endParaRPr lang="en-US" altLang="zh-CN" sz="2000" b="1">
              <a:latin typeface="Maiandra GD" panose="020E0502030308020204" charset="0"/>
            </a:endParaRPr>
          </a:p>
          <a:p>
            <a:pPr marL="0" lvl="0" indent="0" algn="l" defTabSz="0">
              <a:lnSpc>
                <a:spcPct val="150000"/>
              </a:lnSpc>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zh-CN" sz="2000" b="1">
                <a:latin typeface="Maiandra GD" panose="020E0502030308020204" charset="0"/>
              </a:rPr>
              <a:t>													ANISH  SALGIA</a:t>
            </a:r>
            <a:endParaRPr lang="en-US" altLang="zh-CN" sz="2000" b="1">
              <a:latin typeface="Maiandra GD" panose="020E0502030308020204" charset="0"/>
            </a:endParaRPr>
          </a:p>
          <a:p>
            <a:pPr marL="0" lvl="0" indent="0" algn="l" defTabSz="0">
              <a:lnSpc>
                <a:spcPct val="150000"/>
              </a:lnSpc>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zh-CN" sz="2000" b="1">
                <a:latin typeface="Maiandra GD" panose="020E0502030308020204" charset="0"/>
              </a:rPr>
              <a:t>													BHAVANA GUPTA</a:t>
            </a:r>
            <a:endParaRPr lang="en-US" altLang="zh-CN" sz="2000" b="1">
              <a:latin typeface="Maiandra GD" panose="020E0502030308020204" charset="0"/>
            </a:endParaRPr>
          </a:p>
          <a:p>
            <a:pPr marL="0" lvl="0" indent="0" algn="l" defTabSz="0">
              <a:lnSpc>
                <a:spcPct val="150000"/>
              </a:lnSpc>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zh-CN" sz="2000" b="1">
                <a:latin typeface="Maiandra GD" panose="020E0502030308020204" charset="0"/>
              </a:rPr>
              <a:t>													DAISY MANIAR</a:t>
            </a:r>
            <a:endParaRPr lang="en-US" altLang="zh-CN" sz="2000" b="1">
              <a:latin typeface="Maiandra GD" panose="020E0502030308020204" charset="0"/>
            </a:endParaRPr>
          </a:p>
          <a:p>
            <a:pPr marL="0" lvl="0" indent="0" algn="l" defTabSz="0">
              <a:lnSpc>
                <a:spcPct val="150000"/>
              </a:lnSpc>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zh-CN" sz="2000" b="1">
                <a:latin typeface="Maiandra GD" panose="020E0502030308020204" charset="0"/>
              </a:rPr>
              <a:t>													SIDDHESH  DALVI</a:t>
            </a:r>
            <a:endParaRPr lang="en-US" altLang="zh-CN" sz="2000" b="1">
              <a:latin typeface="Maiandra GD" panose="020E0502030308020204" charset="0"/>
            </a:endParaRPr>
          </a:p>
          <a:p>
            <a:pPr marL="0" lvl="0" indent="0" algn="l" defTabSz="0">
              <a:lnSpc>
                <a:spcPct val="150000"/>
              </a:lnSpc>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zh-CN" sz="2000" b="1">
                <a:latin typeface="Maiandra GD" panose="020E0502030308020204" charset="0"/>
              </a:rPr>
              <a:t>PROJECT  GUIDE  : </a:t>
            </a:r>
            <a:endParaRPr lang="en-US" altLang="zh-CN" sz="2000" b="1">
              <a:latin typeface="Maiandra GD" panose="020E0502030308020204" charset="0"/>
            </a:endParaRPr>
          </a:p>
          <a:p>
            <a:pPr marL="0" lvl="0" indent="0" algn="l" defTabSz="0">
              <a:lnSpc>
                <a:spcPct val="150000"/>
              </a:lnSpc>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zh-CN" sz="2000" b="1">
                <a:latin typeface="Maiandra GD" panose="020E0502030308020204" charset="0"/>
              </a:rPr>
              <a:t>Prof . P.P.Adivarekar</a:t>
            </a:r>
            <a:endParaRPr lang="en-US" altLang="zh-CN" sz="2000" b="1">
              <a:latin typeface="Maiandra GD" panose="020E0502030308020204" charset="0"/>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1"/>
          <p:cNvSpPr>
            <a:spLocks noGrp="1"/>
          </p:cNvSpPr>
          <p:nvPr>
            <p:ph type="title"/>
          </p:nvPr>
        </p:nvSpPr>
        <p:spPr>
          <a:xfrm>
            <a:off x="561975" y="109538"/>
            <a:ext cx="8856663" cy="1262062"/>
          </a:xfrm>
        </p:spPr>
        <p:txBody>
          <a:bodyPr vert="horz" wrap="square" lIns="0" tIns="34670" rIns="0" bIns="0" anchor="ctr"/>
          <a:p>
            <a:pPr algn="ctr" defTabSz="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zh-CN" i="0">
                <a:solidFill>
                  <a:srgbClr val="660066"/>
                </a:solidFill>
                <a:latin typeface="Maiandra GD" panose="020E0502030308020204" charset="0"/>
                <a:cs typeface="Maiandra GD" panose="020E0502030308020204" charset="0"/>
              </a:rPr>
              <a:t>INTRODUCTION</a:t>
            </a:r>
            <a:endParaRPr lang="en-US" altLang="zh-CN" i="0">
              <a:solidFill>
                <a:srgbClr val="660066"/>
              </a:solidFill>
              <a:latin typeface="Maiandra GD" panose="020E0502030308020204" charset="0"/>
              <a:cs typeface="Maiandra GD" panose="020E0502030308020204" charset="0"/>
            </a:endParaRPr>
          </a:p>
        </p:txBody>
      </p:sp>
      <p:sp>
        <p:nvSpPr>
          <p:cNvPr id="8194" name="Rectangle 2"/>
          <p:cNvSpPr>
            <a:spLocks noGrp="1"/>
          </p:cNvSpPr>
          <p:nvPr>
            <p:ph sz="half" idx="1"/>
          </p:nvPr>
        </p:nvSpPr>
        <p:spPr>
          <a:xfrm>
            <a:off x="561975" y="1371600"/>
            <a:ext cx="9051925" cy="3749675"/>
          </a:xfrm>
        </p:spPr>
        <p:txBody>
          <a:bodyPr vert="horz" wrap="square" lIns="0" tIns="0" rIns="0" bIns="0" anchor="t"/>
          <a:p>
            <a:pPr marL="0" indent="0" algn="just" defTabSz="0">
              <a:lnSpc>
                <a:spcPct val="150000"/>
              </a:lnSpc>
              <a:buClr>
                <a:srgbClr val="000000"/>
              </a:buClr>
              <a:buSzPct val="100000"/>
              <a:buFont typeface="Times New Roman" panose="02020603050405020304"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zh-CN" sz="1800">
                <a:solidFill>
                  <a:srgbClr val="333333"/>
                </a:solidFill>
                <a:latin typeface="Maiandra GD" panose="020E0502030308020204" charset="0"/>
                <a:ea typeface="+mn-ea"/>
                <a:cs typeface="+mn-cs"/>
              </a:rPr>
              <a:t>The objective of this project is to develop a device that allows the user to remotely control and monitor multiple home appliances using a cellular phone. This system will be a powerful and flexible tool that will offer this service at any time and from anywhere with the constraints of the technologies being applied.</a:t>
            </a:r>
            <a:endParaRPr lang="en-US" altLang="zh-CN" sz="1800">
              <a:solidFill>
                <a:srgbClr val="333333"/>
              </a:solidFill>
              <a:latin typeface="Maiandra GD" panose="020E0502030308020204" charset="0"/>
              <a:ea typeface="+mn-ea"/>
              <a:cs typeface="+mn-cs"/>
            </a:endParaRPr>
          </a:p>
          <a:p>
            <a:pPr marL="0" indent="0" algn="just" defTabSz="0">
              <a:lnSpc>
                <a:spcPct val="150000"/>
              </a:lnSpc>
              <a:buClr>
                <a:srgbClr val="000000"/>
              </a:buClr>
              <a:buSzPct val="100000"/>
              <a:buFont typeface="Times New Roman" panose="02020603050405020304"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zh-CN" sz="1800">
                <a:solidFill>
                  <a:srgbClr val="333333"/>
                </a:solidFill>
                <a:latin typeface="Maiandra GD" panose="020E0502030308020204" charset="0"/>
                <a:ea typeface="+mn-ea"/>
                <a:cs typeface="+mn-cs"/>
              </a:rPr>
              <a:t>We will be using this concept to design a system that acts as a platform to receive messages which in fact are commands sent to control different appliances and devices connected.</a:t>
            </a:r>
            <a:endParaRPr lang="en-US" altLang="zh-CN" sz="1800">
              <a:solidFill>
                <a:srgbClr val="333333"/>
              </a:solidFill>
              <a:latin typeface="Maiandra GD" panose="020E0502030308020204" charset="0"/>
              <a:ea typeface="+mn-ea"/>
              <a:cs typeface="+mn-cs"/>
            </a:endParaRPr>
          </a:p>
        </p:txBody>
      </p:sp>
      <p:pic>
        <p:nvPicPr>
          <p:cNvPr id="8195" name="Picture 3"/>
          <p:cNvPicPr>
            <a:picLocks noChangeAspect="1"/>
          </p:cNvPicPr>
          <p:nvPr/>
        </p:nvPicPr>
        <p:blipFill>
          <a:blip r:embed="rId1"/>
          <a:stretch>
            <a:fillRect/>
          </a:stretch>
        </p:blipFill>
        <p:spPr>
          <a:xfrm>
            <a:off x="2193925" y="4114800"/>
            <a:ext cx="5437188" cy="3105150"/>
          </a:xfrm>
          <a:prstGeom prst="rect">
            <a:avLst/>
          </a:prstGeom>
          <a:noFill/>
          <a:ln w="9525">
            <a:noFill/>
          </a:ln>
        </p:spPr>
      </p:pic>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1"/>
          <p:cNvSpPr>
            <a:spLocks noGrp="1"/>
          </p:cNvSpPr>
          <p:nvPr>
            <p:ph type="title"/>
          </p:nvPr>
        </p:nvSpPr>
        <p:spPr>
          <a:xfrm>
            <a:off x="549275" y="301625"/>
            <a:ext cx="9242425" cy="1436688"/>
          </a:xfrm>
        </p:spPr>
        <p:txBody>
          <a:bodyPr vert="horz" wrap="square" lIns="0" tIns="34670" rIns="0" bIns="0" anchor="ctr"/>
          <a:p>
            <a:pPr algn="ctr" defTabSz="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i="0">
                <a:solidFill>
                  <a:srgbClr val="663366"/>
                </a:solidFill>
                <a:latin typeface="Maiandra GD" panose="020E0502030308020204" charset="0"/>
                <a:cs typeface="Maiandra GD" panose="020E0502030308020204" charset="0"/>
              </a:rPr>
              <a:t>ABSTRACT</a:t>
            </a:r>
            <a:r>
              <a:rPr lang="en-US" altLang="zh-CN">
                <a:solidFill>
                  <a:srgbClr val="663366"/>
                </a:solidFill>
              </a:rPr>
              <a:t>	</a:t>
            </a:r>
            <a:endParaRPr lang="en-US" altLang="zh-CN">
              <a:solidFill>
                <a:srgbClr val="663366"/>
              </a:solidFill>
            </a:endParaRPr>
          </a:p>
        </p:txBody>
      </p:sp>
      <p:sp>
        <p:nvSpPr>
          <p:cNvPr id="10242" name="Rectangle 2"/>
          <p:cNvSpPr>
            <a:spLocks noGrp="1"/>
          </p:cNvSpPr>
          <p:nvPr>
            <p:ph type="subTitle"/>
          </p:nvPr>
        </p:nvSpPr>
        <p:spPr>
          <a:xfrm>
            <a:off x="731838" y="1466850"/>
            <a:ext cx="8964612" cy="5481638"/>
          </a:xfrm>
        </p:spPr>
        <p:txBody>
          <a:bodyPr wrap="square" lIns="0" tIns="0" rIns="0" bIns="0" anchor="ctr"/>
          <a:lstStyle>
            <a:lvl1pPr marL="0" lvl="0" indent="0" algn="ctr">
              <a:defRPr/>
            </a:lvl1pPr>
            <a:lvl2pPr marL="457200" lvl="1" indent="0" algn="ctr">
              <a:defRPr/>
            </a:lvl2pPr>
            <a:lvl3pPr marL="914400" lvl="2" indent="0" algn="ctr">
              <a:defRPr/>
            </a:lvl3pPr>
            <a:lvl4pPr marL="1371600" lvl="3" indent="0" algn="ctr">
              <a:defRPr/>
            </a:lvl4pPr>
            <a:lvl5pPr marL="1828800" lvl="4" indent="0" algn="ctr">
              <a:defRPr/>
            </a:lvl5pPr>
          </a:lstStyle>
          <a:p>
            <a:pPr marL="0" lvl="0" indent="0" algn="just" defTabSz="0">
              <a:lnSpc>
                <a:spcPct val="150000"/>
              </a:lnSpc>
              <a:spcAft>
                <a:spcPct val="0"/>
              </a:spcAft>
              <a:buFont typeface="Wingdings" panose="05000000000000000000"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zh-CN" sz="1800">
                <a:latin typeface="Maiandra GD" panose="020E0502030308020204" charset="0"/>
              </a:rPr>
              <a:t> The project describes the design and development of a system for household appliance control using cell phone through global system for mobile communication (GSM) technology. The cellular communications is a potential solution for such remote controlling activities.</a:t>
            </a:r>
            <a:endParaRPr lang="en-US" altLang="zh-CN" sz="1800">
              <a:latin typeface="Maiandra GD" panose="020E0502030308020204" charset="0"/>
            </a:endParaRPr>
          </a:p>
          <a:p>
            <a:pPr marL="0" lvl="0" indent="0" algn="just" defTabSz="0">
              <a:lnSpc>
                <a:spcPct val="150000"/>
              </a:lnSpc>
              <a:spcAft>
                <a:spcPct val="0"/>
              </a:spcAft>
              <a:buFont typeface="Wingdings" panose="05000000000000000000"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zh-CN" sz="1800">
                <a:latin typeface="Maiandra GD" panose="020E0502030308020204" charset="0"/>
              </a:rPr>
              <a:t>  SMS (short message service) technology can be used to control household appliances from distance. Remotely, the system allows the home  owner to monitor and control the home appliances via mobile phone set by sending commands in the form of SMS messages and receiving the appliances status as well. </a:t>
            </a:r>
            <a:endParaRPr lang="en-US" altLang="zh-CN" sz="1800">
              <a:latin typeface="Maiandra GD" panose="020E0502030308020204" charset="0"/>
            </a:endParaRPr>
          </a:p>
          <a:p>
            <a:pPr marL="0" lvl="0" indent="0" algn="just" defTabSz="0">
              <a:lnSpc>
                <a:spcPct val="150000"/>
              </a:lnSpc>
              <a:spcAft>
                <a:spcPct val="0"/>
              </a:spcAft>
              <a:buFont typeface="Wingdings" panose="05000000000000000000"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zh-CN" sz="1800">
                <a:latin typeface="Maiandra GD" panose="020E0502030308020204" charset="0"/>
              </a:rPr>
              <a:t>The proposed system makes use of wireless control hence can be effectively used in systems were unwired connections are desired. The system uses the user’s mobile handset for control and therefore the system is more adaptable and cost-effective and also providing ubiquitous access for appliance control.</a:t>
            </a:r>
            <a:endParaRPr lang="en-US" altLang="zh-CN" sz="1800">
              <a:latin typeface="Maiandra GD" panose="020E0502030308020204" charset="0"/>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1"/>
          <p:cNvSpPr>
            <a:spLocks noGrp="1"/>
          </p:cNvSpPr>
          <p:nvPr>
            <p:ph type="title"/>
          </p:nvPr>
        </p:nvSpPr>
        <p:spPr>
          <a:xfrm>
            <a:off x="1744345" y="-70485"/>
            <a:ext cx="6156325" cy="1262063"/>
          </a:xfrm>
        </p:spPr>
        <p:txBody>
          <a:bodyPr vert="horz" wrap="square" lIns="0" tIns="34670" rIns="0" bIns="0" anchor="ctr"/>
          <a:p>
            <a:pPr algn="ctr" defTabSz="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pPr>
            <a:r>
              <a:rPr lang="en-US" altLang="zh-CN" i="0">
                <a:latin typeface="Maiandra GD" panose="020E0502030308020204" charset="0"/>
                <a:cs typeface="Maiandra GD" panose="020E0502030308020204" charset="0"/>
              </a:rPr>
              <a:t>PROPOSED SYSTEM</a:t>
            </a:r>
            <a:endParaRPr lang="en-US" altLang="zh-CN" i="0">
              <a:latin typeface="Maiandra GD" panose="020E0502030308020204" charset="0"/>
              <a:cs typeface="Maiandra GD" panose="020E0502030308020204" charset="0"/>
            </a:endParaRPr>
          </a:p>
        </p:txBody>
      </p:sp>
      <p:sp>
        <p:nvSpPr>
          <p:cNvPr id="12290" name="Rectangle 2"/>
          <p:cNvSpPr>
            <a:spLocks noGrp="1"/>
          </p:cNvSpPr>
          <p:nvPr>
            <p:ph idx="1"/>
          </p:nvPr>
        </p:nvSpPr>
        <p:spPr>
          <a:xfrm>
            <a:off x="255905" y="838835"/>
            <a:ext cx="9353550" cy="5212080"/>
          </a:xfrm>
        </p:spPr>
        <p:txBody>
          <a:bodyPr vert="horz" wrap="square" lIns="0" tIns="38862" rIns="0" bIns="0" anchor="t"/>
          <a:p>
            <a:pPr marL="431800" indent="-323850" algn="just" defTabSz="0">
              <a:lnSpc>
                <a:spcPct val="150000"/>
              </a:lnSpc>
              <a:buFont typeface="Wingdings" panose="05000000000000000000"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zh-CN" sz="1700">
                <a:solidFill>
                  <a:srgbClr val="333333"/>
                </a:solidFill>
                <a:latin typeface="Maiandra GD" panose="020E0502030308020204" charset="0"/>
              </a:rPr>
              <a:t>The proposed system  will be able to control all the appliances in a controlled environment.</a:t>
            </a:r>
            <a:endParaRPr lang="en-US" altLang="zh-CN" sz="1700">
              <a:solidFill>
                <a:srgbClr val="333333"/>
              </a:solidFill>
              <a:latin typeface="Maiandra GD" panose="020E0502030308020204" charset="0"/>
            </a:endParaRPr>
          </a:p>
          <a:p>
            <a:pPr marL="431800" indent="-323850" algn="just" defTabSz="0">
              <a:lnSpc>
                <a:spcPct val="150000"/>
              </a:lnSpc>
              <a:buFont typeface="Wingdings" panose="05000000000000000000"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zh-CN" sz="1700">
                <a:solidFill>
                  <a:srgbClr val="1C1C1C"/>
                </a:solidFill>
                <a:latin typeface="Maiandra GD" panose="020E0502030308020204" charset="0"/>
              </a:rPr>
              <a:t>Controlling the appliances(turning on and off respectively)can be done by the user itself.</a:t>
            </a:r>
            <a:endParaRPr lang="en-US" altLang="zh-CN" sz="1700">
              <a:solidFill>
                <a:srgbClr val="1C1C1C"/>
              </a:solidFill>
              <a:latin typeface="Maiandra GD" panose="020E0502030308020204" charset="0"/>
            </a:endParaRPr>
          </a:p>
          <a:p>
            <a:pPr marL="431800" indent="-323850" algn="just" defTabSz="0">
              <a:lnSpc>
                <a:spcPct val="150000"/>
              </a:lnSpc>
              <a:buFont typeface="Wingdings" panose="05000000000000000000"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zh-CN" sz="1700">
                <a:solidFill>
                  <a:srgbClr val="1C1C1C"/>
                </a:solidFill>
                <a:latin typeface="Maiandra GD" panose="020E0502030308020204" charset="0"/>
              </a:rPr>
              <a:t>Firstly the mobile Application will send the commands instructed by the user to the Arduino Uno module.</a:t>
            </a:r>
            <a:endParaRPr lang="en-US" altLang="zh-CN" sz="1700">
              <a:solidFill>
                <a:srgbClr val="1C1C1C"/>
              </a:solidFill>
              <a:latin typeface="Maiandra GD" panose="020E0502030308020204" charset="0"/>
            </a:endParaRPr>
          </a:p>
          <a:p>
            <a:pPr marL="431800" indent="-323850" algn="just" defTabSz="0">
              <a:lnSpc>
                <a:spcPct val="150000"/>
              </a:lnSpc>
              <a:buFont typeface="Wingdings" panose="05000000000000000000"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zh-CN" sz="1700">
                <a:solidFill>
                  <a:srgbClr val="1C1C1C"/>
                </a:solidFill>
                <a:latin typeface="Maiandra GD" panose="020E0502030308020204" charset="0"/>
              </a:rPr>
              <a:t>From there it will be forwarded  to a set of relays and finally the relays will send the sensed signal to the respected appliance.</a:t>
            </a:r>
            <a:endParaRPr lang="en-US" altLang="zh-CN" sz="1700">
              <a:solidFill>
                <a:srgbClr val="1C1C1C"/>
              </a:solidFill>
              <a:latin typeface="Maiandra GD" panose="020E0502030308020204" charset="0"/>
            </a:endParaRPr>
          </a:p>
          <a:p>
            <a:pPr marL="431800" indent="-323850" algn="just" defTabSz="0">
              <a:lnSpc>
                <a:spcPct val="150000"/>
              </a:lnSpc>
              <a:buFont typeface="Wingdings" panose="05000000000000000000"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zh-CN" sz="1700">
                <a:solidFill>
                  <a:srgbClr val="1C1C1C"/>
                </a:solidFill>
                <a:latin typeface="Maiandra GD" panose="020E0502030308020204" charset="0"/>
              </a:rPr>
              <a:t>The relays will be connected to a feedback kit,which will revert the status of the relays to the Arduino.</a:t>
            </a:r>
            <a:endParaRPr lang="en-US" altLang="zh-CN" sz="1700">
              <a:solidFill>
                <a:srgbClr val="1C1C1C"/>
              </a:solidFill>
              <a:latin typeface="Maiandra GD" panose="020E0502030308020204" charset="0"/>
            </a:endParaRPr>
          </a:p>
          <a:p>
            <a:pPr marL="431800" indent="-323850" algn="just" defTabSz="0">
              <a:lnSpc>
                <a:spcPct val="150000"/>
              </a:lnSpc>
              <a:buFont typeface="Wingdings" panose="05000000000000000000"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zh-CN" sz="1700">
                <a:solidFill>
                  <a:srgbClr val="1C1C1C"/>
                </a:solidFill>
                <a:latin typeface="Maiandra GD" panose="020E0502030308020204" charset="0"/>
              </a:rPr>
              <a:t>In addition to this, the system will also notify the user about the status of the appliances through notification.</a:t>
            </a:r>
            <a:endParaRPr lang="en-US" altLang="zh-CN" sz="1700">
              <a:solidFill>
                <a:srgbClr val="1C1C1C"/>
              </a:solidFill>
              <a:latin typeface="Maiandra GD" panose="020E0502030308020204" charset="0"/>
            </a:endParaRPr>
          </a:p>
          <a:p>
            <a:pPr marL="431800" indent="-323850" algn="just" defTabSz="0">
              <a:lnSpc>
                <a:spcPct val="150000"/>
              </a:lnSpc>
              <a:buFont typeface="Wingdings" panose="05000000000000000000"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zh-CN" sz="1700">
                <a:solidFill>
                  <a:srgbClr val="1C1C1C"/>
                </a:solidFill>
                <a:latin typeface="Maiandra GD" panose="020E0502030308020204" charset="0"/>
              </a:rPr>
              <a:t>The data about the appliances(ie time of switching on and off,power consumed by a particular appliance)will also get generated and the user can access this data at any point of time.</a:t>
            </a:r>
            <a:endParaRPr lang="en-US" altLang="zh-CN" sz="1700">
              <a:solidFill>
                <a:srgbClr val="1C1C1C"/>
              </a:solidFill>
              <a:latin typeface="Maiandra GD" panose="020E0502030308020204" charset="0"/>
            </a:endParaRPr>
          </a:p>
          <a:p>
            <a:pPr marL="431800" indent="-323850" algn="just" defTabSz="0">
              <a:lnSpc>
                <a:spcPct val="83000"/>
              </a:lnSpc>
              <a:buFont typeface="Wingdings" panose="05000000000000000000"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zh-CN" sz="1700">
              <a:solidFill>
                <a:srgbClr val="1C1C1C"/>
              </a:solidFill>
              <a:latin typeface="Maiandra GD" panose="020E0502030308020204" charset="0"/>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1"/>
          <p:cNvSpPr>
            <a:spLocks noGrp="1"/>
          </p:cNvSpPr>
          <p:nvPr>
            <p:ph type="title"/>
          </p:nvPr>
        </p:nvSpPr>
        <p:spPr>
          <a:xfrm>
            <a:off x="2055495" y="301625"/>
            <a:ext cx="6154738" cy="1260475"/>
          </a:xfrm>
        </p:spPr>
        <p:txBody>
          <a:bodyPr vert="horz" wrap="square" lIns="0" tIns="34670" rIns="0" bIns="0" anchor="ctr"/>
          <a:p>
            <a:pPr algn="ctr" defTabSz="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pPr>
            <a:r>
              <a:rPr lang="en-US" altLang="zh-CN" i="0">
                <a:latin typeface="Maiandra GD" panose="020E0502030308020204" charset="0"/>
                <a:cs typeface="Maiandra GD" panose="020E0502030308020204" charset="0"/>
              </a:rPr>
              <a:t>DESIGN</a:t>
            </a:r>
            <a:endParaRPr lang="en-US" altLang="zh-CN" i="0">
              <a:latin typeface="Maiandra GD" panose="020E0502030308020204" charset="0"/>
              <a:cs typeface="Maiandra GD" panose="020E0502030308020204" charset="0"/>
            </a:endParaRPr>
          </a:p>
        </p:txBody>
      </p:sp>
      <p:pic>
        <p:nvPicPr>
          <p:cNvPr id="3" name="Content Placeholder 2" descr="Diagram1"/>
          <p:cNvPicPr>
            <a:picLocks noChangeAspect="1"/>
          </p:cNvPicPr>
          <p:nvPr>
            <p:ph idx="1"/>
          </p:nvPr>
        </p:nvPicPr>
        <p:blipFill>
          <a:blip r:embed="rId1"/>
          <a:stretch>
            <a:fillRect/>
          </a:stretch>
        </p:blipFill>
        <p:spPr>
          <a:xfrm>
            <a:off x="355600" y="1696085"/>
            <a:ext cx="9370060" cy="5026660"/>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1"/>
          <p:cNvSpPr>
            <a:spLocks noGrp="1"/>
          </p:cNvSpPr>
          <p:nvPr>
            <p:ph type="title"/>
          </p:nvPr>
        </p:nvSpPr>
        <p:spPr>
          <a:xfrm>
            <a:off x="2101215" y="301625"/>
            <a:ext cx="6154738" cy="1260475"/>
          </a:xfrm>
        </p:spPr>
        <p:txBody>
          <a:bodyPr vert="horz" wrap="square" lIns="0" tIns="34670" rIns="0" bIns="0" anchor="ctr"/>
          <a:p>
            <a:pPr algn="ctr" defTabSz="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pPr>
            <a:r>
              <a:rPr lang="en-US" altLang="zh-CN" i="0">
                <a:latin typeface="Maiandra GD" panose="020E0502030308020204" charset="0"/>
                <a:cs typeface="Maiandra GD" panose="020E0502030308020204" charset="0"/>
              </a:rPr>
              <a:t>TECHNOLOGY  STACK</a:t>
            </a:r>
            <a:endParaRPr lang="en-US" altLang="zh-CN" i="0">
              <a:latin typeface="Maiandra GD" panose="020E0502030308020204" charset="0"/>
              <a:cs typeface="Maiandra GD" panose="020E0502030308020204" charset="0"/>
            </a:endParaRPr>
          </a:p>
        </p:txBody>
      </p:sp>
      <p:sp>
        <p:nvSpPr>
          <p:cNvPr id="16386" name="Rectangle 2"/>
          <p:cNvSpPr>
            <a:spLocks noGrp="1"/>
          </p:cNvSpPr>
          <p:nvPr>
            <p:ph sz="half" idx="2"/>
          </p:nvPr>
        </p:nvSpPr>
        <p:spPr>
          <a:xfrm>
            <a:off x="609600" y="1343025"/>
            <a:ext cx="5422900" cy="5116513"/>
          </a:xfrm>
        </p:spPr>
        <p:txBody>
          <a:bodyPr vert="horz" wrap="square" lIns="0" tIns="28448" rIns="0" bIns="0" anchor="t"/>
          <a:p>
            <a:pPr marL="431800" indent="-323850" defTabSz="0">
              <a:buClr>
                <a:srgbClr val="000000"/>
              </a:buClr>
              <a:buSzPct val="45000"/>
              <a:buFont typeface="Wingdings" panose="05000000000000000000"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altLang="zh-CN">
                <a:latin typeface="Maiandra GD" panose="020E0502030308020204" charset="0"/>
                <a:ea typeface="+mn-ea"/>
                <a:cs typeface="+mn-cs"/>
              </a:rPr>
              <a:t>Android Studio . </a:t>
            </a:r>
            <a:endParaRPr lang="en-US" altLang="zh-CN">
              <a:latin typeface="Maiandra GD" panose="020E0502030308020204" charset="0"/>
              <a:ea typeface="+mn-ea"/>
              <a:cs typeface="+mn-cs"/>
            </a:endParaRPr>
          </a:p>
          <a:p>
            <a:pPr marL="431800" indent="-323850" defTabSz="0">
              <a:buClr>
                <a:srgbClr val="000000"/>
              </a:buClr>
              <a:buSzPct val="45000"/>
              <a:buFont typeface="Wingdings" panose="05000000000000000000"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altLang="zh-CN">
                <a:latin typeface="Maiandra GD" panose="020E0502030308020204" charset="0"/>
                <a:ea typeface="+mn-ea"/>
                <a:cs typeface="+mn-cs"/>
              </a:rPr>
              <a:t>Andruino Uno Model</a:t>
            </a:r>
            <a:endParaRPr lang="en-US" altLang="zh-CN">
              <a:latin typeface="Maiandra GD" panose="020E0502030308020204" charset="0"/>
              <a:ea typeface="+mn-ea"/>
              <a:cs typeface="+mn-cs"/>
            </a:endParaRPr>
          </a:p>
          <a:p>
            <a:pPr marL="431800" indent="-323850" defTabSz="0">
              <a:buClr>
                <a:srgbClr val="000000"/>
              </a:buClr>
              <a:buSzPct val="45000"/>
              <a:buFont typeface="Wingdings" panose="05000000000000000000"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altLang="zh-CN">
                <a:latin typeface="Maiandra GD" panose="020E0502030308020204" charset="0"/>
                <a:ea typeface="+mn-ea"/>
                <a:cs typeface="+mn-cs"/>
              </a:rPr>
              <a:t>Relays</a:t>
            </a:r>
            <a:endParaRPr lang="en-US" altLang="zh-CN">
              <a:latin typeface="Maiandra GD" panose="020E0502030308020204" charset="0"/>
              <a:ea typeface="+mn-ea"/>
              <a:cs typeface="+mn-cs"/>
            </a:endParaRPr>
          </a:p>
          <a:p>
            <a:pPr marL="431800" indent="-323850" defTabSz="0">
              <a:buClr>
                <a:srgbClr val="000000"/>
              </a:buClr>
              <a:buSzPct val="45000"/>
              <a:buFont typeface="Wingdings" panose="05000000000000000000"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altLang="zh-CN">
                <a:latin typeface="Maiandra GD" panose="020E0502030308020204" charset="0"/>
                <a:ea typeface="+mn-ea"/>
                <a:cs typeface="+mn-cs"/>
              </a:rPr>
              <a:t>Sensors </a:t>
            </a:r>
            <a:endParaRPr lang="en-US" altLang="zh-CN">
              <a:latin typeface="Maiandra GD" panose="020E0502030308020204" charset="0"/>
              <a:ea typeface="+mn-ea"/>
              <a:cs typeface="+mn-cs"/>
            </a:endParaRPr>
          </a:p>
        </p:txBody>
      </p:sp>
      <p:pic>
        <p:nvPicPr>
          <p:cNvPr id="16387" name="Content Placeholder 2" descr="arduino"/>
          <p:cNvPicPr>
            <a:picLocks noGrp="1" noChangeAspect="1"/>
          </p:cNvPicPr>
          <p:nvPr>
            <p:ph sz="half" idx="1"/>
          </p:nvPr>
        </p:nvPicPr>
        <p:blipFill>
          <a:blip r:embed="rId1"/>
          <a:stretch>
            <a:fillRect/>
          </a:stretch>
        </p:blipFill>
        <p:spPr>
          <a:xfrm>
            <a:off x="5307330" y="1991360"/>
            <a:ext cx="3810000" cy="2706688"/>
          </a:xfrm>
        </p:spPr>
      </p:pic>
      <p:pic>
        <p:nvPicPr>
          <p:cNvPr id="16389" name="Picture 4"/>
          <p:cNvPicPr>
            <a:picLocks noChangeAspect="1"/>
          </p:cNvPicPr>
          <p:nvPr/>
        </p:nvPicPr>
        <p:blipFill>
          <a:blip r:embed="rId2"/>
          <a:stretch>
            <a:fillRect/>
          </a:stretch>
        </p:blipFill>
        <p:spPr>
          <a:xfrm>
            <a:off x="2026285" y="3661728"/>
            <a:ext cx="2947988" cy="2935287"/>
          </a:xfrm>
          <a:prstGeom prst="rect">
            <a:avLst/>
          </a:prstGeom>
          <a:noFill/>
          <a:ln w="9525">
            <a:noFill/>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1"/>
          <p:cNvSpPr>
            <a:spLocks noGrp="1"/>
          </p:cNvSpPr>
          <p:nvPr>
            <p:ph type="title"/>
          </p:nvPr>
        </p:nvSpPr>
        <p:spPr>
          <a:xfrm>
            <a:off x="639763" y="301625"/>
            <a:ext cx="9151937" cy="1252538"/>
          </a:xfrm>
        </p:spPr>
        <p:txBody>
          <a:bodyPr vert="horz" wrap="square" lIns="0" tIns="34670" rIns="0" bIns="0" anchor="ctr"/>
          <a:p>
            <a:pPr algn="ctr" defTabSz="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i="0">
                <a:latin typeface="Maiandra GD" panose="020E0502030308020204" charset="0"/>
                <a:cs typeface="Maiandra GD" panose="020E0502030308020204" charset="0"/>
              </a:rPr>
              <a:t>DEPENDENCIES</a:t>
            </a:r>
            <a:endParaRPr lang="en-US" altLang="zh-CN" i="0">
              <a:latin typeface="Maiandra GD" panose="020E0502030308020204" charset="0"/>
              <a:cs typeface="Maiandra GD" panose="020E0502030308020204" charset="0"/>
            </a:endParaRPr>
          </a:p>
        </p:txBody>
      </p:sp>
      <p:sp>
        <p:nvSpPr>
          <p:cNvPr id="18434" name="Rectangle 2"/>
          <p:cNvSpPr>
            <a:spLocks noGrp="1"/>
          </p:cNvSpPr>
          <p:nvPr>
            <p:ph idx="1"/>
          </p:nvPr>
        </p:nvSpPr>
        <p:spPr>
          <a:xfrm>
            <a:off x="1979613" y="1768475"/>
            <a:ext cx="7775575" cy="3811588"/>
          </a:xfrm>
        </p:spPr>
        <p:txBody>
          <a:bodyPr vert="horz" wrap="square" lIns="0" tIns="28448" rIns="0" bIns="0" anchor="t"/>
          <a:p>
            <a:pPr marL="565150" indent="-457200" defTabSz="0">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altLang="zh-CN">
                <a:latin typeface="Maiandra GD" panose="020E0502030308020204" charset="0"/>
              </a:rPr>
              <a:t>Android Mobile .</a:t>
            </a:r>
            <a:endParaRPr lang="en-US" altLang="zh-CN">
              <a:latin typeface="Maiandra GD" panose="020E0502030308020204" charset="0"/>
            </a:endParaRPr>
          </a:p>
          <a:p>
            <a:pPr marL="565150" indent="-457200" defTabSz="0">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altLang="zh-CN">
                <a:latin typeface="Maiandra GD" panose="020E0502030308020204" charset="0"/>
              </a:rPr>
              <a:t>Internet .</a:t>
            </a:r>
            <a:endParaRPr lang="en-US" altLang="zh-CN">
              <a:latin typeface="Maiandra GD" panose="020E0502030308020204" charset="0"/>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39090" y="301625"/>
            <a:ext cx="9451340" cy="1260475"/>
          </a:xfrm>
        </p:spPr>
        <p:txBody>
          <a:bodyPr/>
          <a:p>
            <a:pPr algn="ctr"/>
            <a:r>
              <a:rPr lang="en-US" i="0">
                <a:latin typeface="Maiandra GD" panose="020E0502030308020204" charset="0"/>
                <a:cs typeface="Maiandra GD" panose="020E0502030308020204" charset="0"/>
              </a:rPr>
              <a:t>PLAN  &amp;  DEVELOPMENT</a:t>
            </a:r>
            <a:endParaRPr lang="en-US" i="0">
              <a:latin typeface="Maiandra GD" panose="020E0502030308020204" charset="0"/>
              <a:cs typeface="Maiandra GD" panose="020E0502030308020204" charset="0"/>
            </a:endParaRPr>
          </a:p>
        </p:txBody>
      </p:sp>
      <p:sp>
        <p:nvSpPr>
          <p:cNvPr id="3" name="Content Placeholder 2"/>
          <p:cNvSpPr>
            <a:spLocks noGrp="1"/>
          </p:cNvSpPr>
          <p:nvPr>
            <p:ph idx="1"/>
          </p:nvPr>
        </p:nvSpPr>
        <p:spPr>
          <a:xfrm>
            <a:off x="1467168" y="1732915"/>
            <a:ext cx="7773987" cy="4383088"/>
          </a:xfrm>
        </p:spPr>
        <p:txBody>
          <a:bodyPr/>
          <a:p>
            <a:pPr>
              <a:lnSpc>
                <a:spcPct val="150000"/>
              </a:lnSpc>
            </a:pPr>
            <a:r>
              <a:rPr lang="en-US" sz="2800">
                <a:latin typeface="Maiandra GD" panose="020E0502030308020204" charset="0"/>
                <a:cs typeface="Maiandra GD" panose="020E0502030308020204" charset="0"/>
              </a:rPr>
              <a:t>SCRUM</a:t>
            </a:r>
            <a:endParaRPr lang="en-US" sz="2800">
              <a:latin typeface="Maiandra GD" panose="020E0502030308020204" charset="0"/>
              <a:cs typeface="Maiandra GD" panose="020E0502030308020204" charset="0"/>
            </a:endParaRPr>
          </a:p>
          <a:p>
            <a:pPr>
              <a:lnSpc>
                <a:spcPct val="150000"/>
              </a:lnSpc>
            </a:pPr>
            <a:r>
              <a:rPr lang="en-US" sz="2800">
                <a:latin typeface="Maiandra GD" panose="020E0502030308020204" charset="0"/>
                <a:cs typeface="Maiandra GD" panose="020E0502030308020204" charset="0"/>
              </a:rPr>
              <a:t>Pre-Game  :  Requirement Analysis and Planning . </a:t>
            </a:r>
            <a:endParaRPr lang="en-US" sz="2800">
              <a:latin typeface="Maiandra GD" panose="020E0502030308020204" charset="0"/>
              <a:cs typeface="Maiandra GD" panose="020E0502030308020204" charset="0"/>
            </a:endParaRPr>
          </a:p>
          <a:p>
            <a:pPr>
              <a:lnSpc>
                <a:spcPct val="150000"/>
              </a:lnSpc>
            </a:pPr>
            <a:r>
              <a:rPr lang="en-US" sz="2800">
                <a:latin typeface="Maiandra GD" panose="020E0502030308020204" charset="0"/>
                <a:cs typeface="Maiandra GD" panose="020E0502030308020204" charset="0"/>
              </a:rPr>
              <a:t>Game  : Coding and Implementation . </a:t>
            </a:r>
            <a:endParaRPr lang="en-US" sz="2800">
              <a:latin typeface="Maiandra GD" panose="020E0502030308020204" charset="0"/>
              <a:cs typeface="Maiandra GD" panose="020E0502030308020204" charset="0"/>
            </a:endParaRPr>
          </a:p>
          <a:p>
            <a:pPr>
              <a:lnSpc>
                <a:spcPct val="150000"/>
              </a:lnSpc>
            </a:pPr>
            <a:r>
              <a:rPr lang="en-US" sz="2800">
                <a:latin typeface="Maiandra GD" panose="020E0502030308020204" charset="0"/>
                <a:cs typeface="Maiandra GD" panose="020E0502030308020204" charset="0"/>
              </a:rPr>
              <a:t>Post-Game  :  Testing and Feedback</a:t>
            </a:r>
            <a:r>
              <a:rPr lang="en-US">
                <a:latin typeface="Maiandra GD" panose="020E0502030308020204" charset="0"/>
                <a:cs typeface="Maiandra GD" panose="020E0502030308020204" charset="0"/>
              </a:rPr>
              <a:t> .</a:t>
            </a:r>
            <a:r>
              <a:rPr lang="en-US"/>
              <a:t> </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1"/>
          <p:cNvSpPr>
            <a:spLocks noGrp="1"/>
          </p:cNvSpPr>
          <p:nvPr>
            <p:ph type="title"/>
          </p:nvPr>
        </p:nvSpPr>
        <p:spPr>
          <a:xfrm>
            <a:off x="457200" y="301625"/>
            <a:ext cx="9334500" cy="1252538"/>
          </a:xfrm>
        </p:spPr>
        <p:txBody>
          <a:bodyPr vert="horz" wrap="square" lIns="0" tIns="34670" rIns="0" bIns="0" anchor="ctr"/>
          <a:p>
            <a:pPr algn="ctr" defTabSz="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i="0">
                <a:latin typeface="Maiandra GD" panose="020E0502030308020204" charset="0"/>
                <a:cs typeface="Maiandra GD" panose="020E0502030308020204" charset="0"/>
              </a:rPr>
              <a:t>FUTURE  SCOPE</a:t>
            </a:r>
            <a:endParaRPr lang="en-US" altLang="zh-CN" i="0">
              <a:latin typeface="Maiandra GD" panose="020E0502030308020204" charset="0"/>
              <a:cs typeface="Maiandra GD" panose="020E0502030308020204" charset="0"/>
            </a:endParaRPr>
          </a:p>
        </p:txBody>
      </p:sp>
      <p:sp>
        <p:nvSpPr>
          <p:cNvPr id="20482" name="Rectangle 2"/>
          <p:cNvSpPr>
            <a:spLocks noGrp="1"/>
          </p:cNvSpPr>
          <p:nvPr>
            <p:ph idx="1"/>
          </p:nvPr>
        </p:nvSpPr>
        <p:spPr>
          <a:xfrm>
            <a:off x="457200" y="1554163"/>
            <a:ext cx="8932863" cy="5745162"/>
          </a:xfrm>
        </p:spPr>
        <p:txBody>
          <a:bodyPr vert="horz" wrap="square" lIns="0" tIns="28448" rIns="0" bIns="0" anchor="t"/>
          <a:p>
            <a:pPr algn="just">
              <a:lnSpc>
                <a:spcPct val="150000"/>
              </a:lnSpc>
              <a:buFont typeface="Arial" panose="020B0604020202020204" pitchFamily="34" charset="0"/>
              <a:buChar char="•"/>
            </a:pPr>
            <a:r>
              <a:rPr lang="en-US" altLang="zh-CN" sz="2800">
                <a:latin typeface="Maiandra GD" panose="020E0502030308020204" charset="0"/>
              </a:rPr>
              <a:t>It can be used to control industrial appliances.</a:t>
            </a:r>
            <a:endParaRPr lang="en-US" altLang="zh-CN" sz="2800">
              <a:latin typeface="Maiandra GD" panose="020E0502030308020204" charset="0"/>
            </a:endParaRPr>
          </a:p>
          <a:p>
            <a:pPr algn="just">
              <a:lnSpc>
                <a:spcPct val="150000"/>
              </a:lnSpc>
              <a:buFont typeface="Arial" panose="020B0604020202020204" pitchFamily="34" charset="0"/>
              <a:buChar char="•"/>
            </a:pPr>
            <a:r>
              <a:rPr lang="en-US" altLang="zh-CN" sz="2800">
                <a:latin typeface="Maiandra GD" panose="020E0502030308020204" charset="0"/>
              </a:rPr>
              <a:t>Analysis recorded by the android App (database) can be used to monitor the number of hours of power consumed by the appliances.</a:t>
            </a:r>
            <a:endParaRPr lang="en-US" altLang="zh-CN" sz="2800">
              <a:latin typeface="Maiandra GD" panose="020E0502030308020204" charset="0"/>
            </a:endParaRPr>
          </a:p>
          <a:p>
            <a:pPr algn="just">
              <a:lnSpc>
                <a:spcPct val="150000"/>
              </a:lnSpc>
              <a:buFont typeface="Arial" panose="020B0604020202020204" pitchFamily="34" charset="0"/>
              <a:buChar char="•"/>
            </a:pPr>
            <a:r>
              <a:rPr lang="en-US" altLang="zh-CN" sz="2800">
                <a:latin typeface="Maiandra GD" panose="020E0502030308020204" charset="0"/>
              </a:rPr>
              <a:t>We can calculate the life span of the appliance by the help of information stored.</a:t>
            </a:r>
            <a:endParaRPr lang="en-US" altLang="zh-CN" sz="2800">
              <a:latin typeface="Maiandra GD" panose="020E0502030308020204" charset="0"/>
            </a:endParaRPr>
          </a:p>
          <a:p>
            <a:pPr algn="just">
              <a:lnSpc>
                <a:spcPct val="150000"/>
              </a:lnSpc>
              <a:buFont typeface="Arial" panose="020B0604020202020204" pitchFamily="34" charset="0"/>
              <a:buChar char="•"/>
            </a:pPr>
            <a:endParaRPr lang="en-US" altLang="zh-CN" sz="2800">
              <a:latin typeface="Maiandra GD" panose="020E0502030308020204" charset="0"/>
            </a:endParaRPr>
          </a:p>
          <a:p>
            <a:pPr algn="just">
              <a:lnSpc>
                <a:spcPct val="150000"/>
              </a:lnSpc>
              <a:buFont typeface="Arial" panose="020B0604020202020204" pitchFamily="34" charset="0"/>
              <a:buChar char="•"/>
            </a:pPr>
            <a:endParaRPr lang="en-US" altLang="zh-CN" sz="2800">
              <a:latin typeface="Maiandra GD" panose="020E0502030308020204" charset="0"/>
            </a:endParaRPr>
          </a:p>
        </p:txBody>
      </p:sp>
    </p:spTree>
  </p:cSld>
  <p:clrMapOvr>
    <a:masterClrMapping/>
  </p:clrMapOvr>
  <p:transition spd="med"/>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WenQuanYi Zen Hei Sharp"/>
        <a:cs typeface="WenQuanYi Zen Hei Sharp"/>
      </a:majorFont>
      <a:minorFont>
        <a:latin typeface="Arial"/>
        <a:ea typeface="WenQuanYi Zen Hei Sharp"/>
        <a:cs typeface="WenQuanYi Zen Hei Sharp"/>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kumimoji="0" lang="en-GB" sz="1800" b="0" i="0" u="none" strike="noStrike" cap="none" normalizeH="0" baseline="0" smtClean="0">
            <a:ln>
              <a:noFill/>
            </a:ln>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kumimoji="0" lang="en-GB" sz="1800" b="0" i="0" u="none" strike="noStrike" cap="none" normalizeH="0" baseline="0" smtClean="0">
            <a:ln>
              <a:noFill/>
            </a:ln>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WenQuanYi Zen Hei Sharp"/>
        <a:cs typeface="WenQuanYi Zen Hei Sharp"/>
      </a:majorFont>
      <a:minorFont>
        <a:latin typeface="Arial"/>
        <a:ea typeface="WenQuanYi Zen Hei Sharp"/>
        <a:cs typeface="WenQuanYi Zen Hei Sharp"/>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kumimoji="0" lang="en-GB" sz="1800" b="0" i="0" u="none" strike="noStrike" cap="none" normalizeH="0" baseline="0" smtClean="0">
            <a:ln>
              <a:noFill/>
            </a:ln>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kumimoji="0" lang="en-GB" sz="1800" b="0" i="0" u="none" strike="noStrike" cap="none" normalizeH="0" baseline="0" smtClean="0">
            <a:ln>
              <a:noFill/>
            </a:ln>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Theme">
      <a:majorFont>
        <a:latin typeface="Arial"/>
        <a:ea typeface=""/>
        <a:cs typeface="Arial Unicode MS"/>
      </a:majorFont>
      <a:minorFont>
        <a:latin typeface="Arial"/>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kumimoji="0" lang="en-GB" sz="1800" b="0" i="0" u="none" strike="noStrike" cap="none" normalizeH="0" baseline="0" smtClean="0">
            <a:ln>
              <a:noFill/>
            </a:ln>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kumimoji="0" lang="en-GB" sz="1800" b="0" i="0" u="none" strike="noStrike" cap="none" normalizeH="0" baseline="0" smtClean="0">
            <a:ln>
              <a:noFill/>
            </a:ln>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2972</Words>
  <Application>WPS Presentation</Application>
  <PresentationFormat>Custom</PresentationFormat>
  <Paragraphs>64</Paragraphs>
  <Slides>9</Slides>
  <Notes>8</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9</vt:i4>
      </vt:variant>
    </vt:vector>
  </HeadingPairs>
  <TitlesOfParts>
    <vt:vector size="23" baseType="lpstr">
      <vt:lpstr>Arial</vt:lpstr>
      <vt:lpstr>SimSun</vt:lpstr>
      <vt:lpstr>Wingdings</vt:lpstr>
      <vt:lpstr>Times New Roman</vt:lpstr>
      <vt:lpstr>DejaVu Sans</vt:lpstr>
      <vt:lpstr>WenQuanYi Zen Hei Sharp</vt:lpstr>
      <vt:lpstr>Arial Unicode MS</vt:lpstr>
      <vt:lpstr>Maiandra GD</vt:lpstr>
      <vt:lpstr>Calibri</vt:lpstr>
      <vt:lpstr>Microsoft YaHei</vt:lpstr>
      <vt:lpstr>Segoe Print</vt:lpstr>
      <vt:lpstr>Office Theme</vt:lpstr>
      <vt:lpstr>Office Theme</vt:lpstr>
      <vt:lpstr>Office Theme</vt:lpstr>
      <vt:lpstr>POWER  CONSUMPTION &amp; MONITORING USING  HOME AUTOMATION</vt:lpstr>
      <vt:lpstr>INTRODUCTION</vt:lpstr>
      <vt:lpstr>ABSTRACT	</vt:lpstr>
      <vt:lpstr>PROPOSED SYSTEM</vt:lpstr>
      <vt:lpstr>DESIGN</vt:lpstr>
      <vt:lpstr>TECHNOLOGY  STACK</vt:lpstr>
      <vt:lpstr>DEPENDENCIES</vt:lpstr>
      <vt:lpstr>PowerPoint 演示文稿</vt:lpstr>
      <vt:lpstr>FUTURE  SCOPE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HOME THEFT AND AUTOMATION SYSTEM</dc:title>
  <dc:creator>INTEL</dc:creator>
  <cp:lastModifiedBy>Piyush</cp:lastModifiedBy>
  <cp:revision>16</cp:revision>
  <cp:lastPrinted>2113-01-01T00:00:00Z</cp:lastPrinted>
  <dcterms:created xsi:type="dcterms:W3CDTF">2018-07-28T02:17:00Z</dcterms:created>
  <dcterms:modified xsi:type="dcterms:W3CDTF">2018-08-03T04:59:50Z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1033-10.2.0.7439</vt:lpwstr>
  </property>
</Properties>
</file>