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7772400" cy="30243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系统的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基本模型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99592" y="2492896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/>
              <a:t>	1.</a:t>
            </a:r>
            <a:r>
              <a:rPr lang="zh-CN" altLang="en-US" sz="3600" dirty="0" smtClean="0"/>
              <a:t>系统的时序图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	2.</a:t>
            </a:r>
            <a:r>
              <a:rPr lang="zh-CN" altLang="en-US" sz="3600" dirty="0" smtClean="0"/>
              <a:t>系统的类图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	3.</a:t>
            </a:r>
            <a:r>
              <a:rPr lang="zh-CN" altLang="en-US" sz="3600" dirty="0" smtClean="0"/>
              <a:t>系统的流程图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776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001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系统的类图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30459"/>
            <a:ext cx="4680520" cy="557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6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产生订单的流程图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8168"/>
            <a:ext cx="8229600" cy="325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管理员管理图书流程图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611" y="1600200"/>
            <a:ext cx="43787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3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的时序图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注册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用户买书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结账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取消订单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管理员登录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管理员管理图书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7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" y="2205831"/>
            <a:ext cx="678942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7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" y="2049621"/>
            <a:ext cx="7414260" cy="362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3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用户买书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" y="2476341"/>
            <a:ext cx="7856220" cy="277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8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结账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89" y="1600200"/>
            <a:ext cx="742722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3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取消订单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339181"/>
            <a:ext cx="5257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8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6.</a:t>
            </a:r>
            <a:r>
              <a:rPr lang="zh-CN" altLang="en-US" dirty="0" smtClean="0"/>
              <a:t>管理员登录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30" y="1683861"/>
            <a:ext cx="4625340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1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</a:t>
            </a:r>
            <a:r>
              <a:rPr lang="zh-CN" altLang="en-US" dirty="0" smtClean="0"/>
              <a:t>管理员管理图书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30" y="1600200"/>
            <a:ext cx="56861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79</Words>
  <Application>Microsoft Office PowerPoint</Application>
  <PresentationFormat>全屏显示(4:3)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系统的UML基本模型</vt:lpstr>
      <vt:lpstr>系统的时序图</vt:lpstr>
      <vt:lpstr>1.注册</vt:lpstr>
      <vt:lpstr>2.登录</vt:lpstr>
      <vt:lpstr>3.用户买书</vt:lpstr>
      <vt:lpstr>4.结账</vt:lpstr>
      <vt:lpstr>5.取消订单</vt:lpstr>
      <vt:lpstr>6.管理员登录</vt:lpstr>
      <vt:lpstr>7.管理员管理图书</vt:lpstr>
      <vt:lpstr>系统的类图</vt:lpstr>
      <vt:lpstr>1.产生订单的流程图</vt:lpstr>
      <vt:lpstr>2.管理员管理图书流程图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5</cp:revision>
  <dcterms:created xsi:type="dcterms:W3CDTF">2018-06-18T06:36:29Z</dcterms:created>
  <dcterms:modified xsi:type="dcterms:W3CDTF">2018-06-18T07:31:24Z</dcterms:modified>
</cp:coreProperties>
</file>