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9FBFD-FF7E-490F-BB53-34CC6C914981}" v="10" dt="2024-01-10T01:00:0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saku Nakashima" userId="1a20f1eac7a5d66e" providerId="LiveId" clId="{BA29FBFD-FF7E-490F-BB53-34CC6C914981}"/>
    <pc:docChg chg="undo custSel addSld delSld modSld sldOrd">
      <pc:chgData name="Eisaku Nakashima" userId="1a20f1eac7a5d66e" providerId="LiveId" clId="{BA29FBFD-FF7E-490F-BB53-34CC6C914981}" dt="2024-01-10T01:38:33.532" v="1865" actId="1076"/>
      <pc:docMkLst>
        <pc:docMk/>
      </pc:docMkLst>
      <pc:sldChg chg="modSp mod">
        <pc:chgData name="Eisaku Nakashima" userId="1a20f1eac7a5d66e" providerId="LiveId" clId="{BA29FBFD-FF7E-490F-BB53-34CC6C914981}" dt="2024-01-10T00:45:49.665" v="543" actId="20577"/>
        <pc:sldMkLst>
          <pc:docMk/>
          <pc:sldMk cId="4210901468" sldId="256"/>
        </pc:sldMkLst>
        <pc:spChg chg="mod">
          <ac:chgData name="Eisaku Nakashima" userId="1a20f1eac7a5d66e" providerId="LiveId" clId="{BA29FBFD-FF7E-490F-BB53-34CC6C914981}" dt="2024-01-10T00:31:17.525" v="54" actId="14100"/>
          <ac:spMkLst>
            <pc:docMk/>
            <pc:sldMk cId="4210901468" sldId="256"/>
            <ac:spMk id="2" creationId="{2FA66044-FA05-2D45-2F13-372FFB177A47}"/>
          </ac:spMkLst>
        </pc:spChg>
        <pc:spChg chg="mod">
          <ac:chgData name="Eisaku Nakashima" userId="1a20f1eac7a5d66e" providerId="LiveId" clId="{BA29FBFD-FF7E-490F-BB53-34CC6C914981}" dt="2024-01-10T00:45:49.665" v="543" actId="20577"/>
          <ac:spMkLst>
            <pc:docMk/>
            <pc:sldMk cId="4210901468" sldId="256"/>
            <ac:spMk id="3" creationId="{4D15FF91-BF82-AEA3-6A35-7B215D7F47A1}"/>
          </ac:spMkLst>
        </pc:spChg>
      </pc:sldChg>
      <pc:sldChg chg="addSp delSp modSp mod">
        <pc:chgData name="Eisaku Nakashima" userId="1a20f1eac7a5d66e" providerId="LiveId" clId="{BA29FBFD-FF7E-490F-BB53-34CC6C914981}" dt="2024-01-10T00:47:17.938" v="763" actId="20577"/>
        <pc:sldMkLst>
          <pc:docMk/>
          <pc:sldMk cId="2450461808" sldId="257"/>
        </pc:sldMkLst>
        <pc:spChg chg="mod">
          <ac:chgData name="Eisaku Nakashima" userId="1a20f1eac7a5d66e" providerId="LiveId" clId="{BA29FBFD-FF7E-490F-BB53-34CC6C914981}" dt="2024-01-10T00:31:40.552" v="97" actId="20577"/>
          <ac:spMkLst>
            <pc:docMk/>
            <pc:sldMk cId="2450461808" sldId="257"/>
            <ac:spMk id="2" creationId="{E6F42EBF-6874-495D-D7FF-2EA3E86AC02F}"/>
          </ac:spMkLst>
        </pc:spChg>
        <pc:spChg chg="add mod">
          <ac:chgData name="Eisaku Nakashima" userId="1a20f1eac7a5d66e" providerId="LiveId" clId="{BA29FBFD-FF7E-490F-BB53-34CC6C914981}" dt="2024-01-10T00:47:17.938" v="763" actId="20577"/>
          <ac:spMkLst>
            <pc:docMk/>
            <pc:sldMk cId="2450461808" sldId="257"/>
            <ac:spMk id="10" creationId="{9279583D-E0BC-9294-247B-A5F8B200A539}"/>
          </ac:spMkLst>
        </pc:spChg>
        <pc:picChg chg="add del mod modCrop">
          <ac:chgData name="Eisaku Nakashima" userId="1a20f1eac7a5d66e" providerId="LiveId" clId="{BA29FBFD-FF7E-490F-BB53-34CC6C914981}" dt="2024-01-10T00:32:24.838" v="104" actId="21"/>
          <ac:picMkLst>
            <pc:docMk/>
            <pc:sldMk cId="2450461808" sldId="257"/>
            <ac:picMk id="4" creationId="{26F3251E-EF6D-65EA-9BCE-BFA6E1A8D4AD}"/>
          </ac:picMkLst>
        </pc:picChg>
        <pc:picChg chg="del">
          <ac:chgData name="Eisaku Nakashima" userId="1a20f1eac7a5d66e" providerId="LiveId" clId="{BA29FBFD-FF7E-490F-BB53-34CC6C914981}" dt="2024-01-10T00:31:42.731" v="98" actId="478"/>
          <ac:picMkLst>
            <pc:docMk/>
            <pc:sldMk cId="2450461808" sldId="257"/>
            <ac:picMk id="6" creationId="{28D18A7E-8C82-7DBB-ADED-513EDAC89240}"/>
          </ac:picMkLst>
        </pc:picChg>
        <pc:picChg chg="add mod modCrop">
          <ac:chgData name="Eisaku Nakashima" userId="1a20f1eac7a5d66e" providerId="LiveId" clId="{BA29FBFD-FF7E-490F-BB53-34CC6C914981}" dt="2024-01-10T00:45:28.363" v="493" actId="1076"/>
          <ac:picMkLst>
            <pc:docMk/>
            <pc:sldMk cId="2450461808" sldId="257"/>
            <ac:picMk id="7" creationId="{3121DADE-23E8-212F-5851-C42670EEEF3B}"/>
          </ac:picMkLst>
        </pc:picChg>
        <pc:picChg chg="add mod">
          <ac:chgData name="Eisaku Nakashima" userId="1a20f1eac7a5d66e" providerId="LiveId" clId="{BA29FBFD-FF7E-490F-BB53-34CC6C914981}" dt="2024-01-10T00:45:29.337" v="494" actId="1076"/>
          <ac:picMkLst>
            <pc:docMk/>
            <pc:sldMk cId="2450461808" sldId="257"/>
            <ac:picMk id="8" creationId="{DE3A0020-4474-C93A-5CB0-F7843E8C87DD}"/>
          </ac:picMkLst>
        </pc:picChg>
        <pc:picChg chg="del">
          <ac:chgData name="Eisaku Nakashima" userId="1a20f1eac7a5d66e" providerId="LiveId" clId="{BA29FBFD-FF7E-490F-BB53-34CC6C914981}" dt="2024-01-10T00:31:44.424" v="99" actId="478"/>
          <ac:picMkLst>
            <pc:docMk/>
            <pc:sldMk cId="2450461808" sldId="257"/>
            <ac:picMk id="9" creationId="{B0C6ED97-C7A5-13F6-C85B-10B0D6910CCB}"/>
          </ac:picMkLst>
        </pc:picChg>
        <pc:picChg chg="del">
          <ac:chgData name="Eisaku Nakashima" userId="1a20f1eac7a5d66e" providerId="LiveId" clId="{BA29FBFD-FF7E-490F-BB53-34CC6C914981}" dt="2024-01-10T00:31:46.134" v="100" actId="478"/>
          <ac:picMkLst>
            <pc:docMk/>
            <pc:sldMk cId="2450461808" sldId="257"/>
            <ac:picMk id="13" creationId="{2460012E-5F45-A676-642F-A29185E8B02F}"/>
          </ac:picMkLst>
        </pc:picChg>
      </pc:sldChg>
      <pc:sldChg chg="addSp delSp modSp mod ord">
        <pc:chgData name="Eisaku Nakashima" userId="1a20f1eac7a5d66e" providerId="LiveId" clId="{BA29FBFD-FF7E-490F-BB53-34CC6C914981}" dt="2024-01-10T00:43:08.191" v="197" actId="1076"/>
        <pc:sldMkLst>
          <pc:docMk/>
          <pc:sldMk cId="2063817631" sldId="258"/>
        </pc:sldMkLst>
        <pc:spChg chg="mod">
          <ac:chgData name="Eisaku Nakashima" userId="1a20f1eac7a5d66e" providerId="LiveId" clId="{BA29FBFD-FF7E-490F-BB53-34CC6C914981}" dt="2024-01-10T00:33:14.219" v="165" actId="20577"/>
          <ac:spMkLst>
            <pc:docMk/>
            <pc:sldMk cId="2063817631" sldId="258"/>
            <ac:spMk id="2" creationId="{10537384-7264-BEDA-9692-7E80913F662D}"/>
          </ac:spMkLst>
        </pc:spChg>
        <pc:spChg chg="add del mod">
          <ac:chgData name="Eisaku Nakashima" userId="1a20f1eac7a5d66e" providerId="LiveId" clId="{BA29FBFD-FF7E-490F-BB53-34CC6C914981}" dt="2024-01-10T00:34:10.601" v="167" actId="21"/>
          <ac:spMkLst>
            <pc:docMk/>
            <pc:sldMk cId="2063817631" sldId="258"/>
            <ac:spMk id="4" creationId="{F814EA59-7570-4B4E-ECA4-B89D8416650A}"/>
          </ac:spMkLst>
        </pc:spChg>
        <pc:picChg chg="add del">
          <ac:chgData name="Eisaku Nakashima" userId="1a20f1eac7a5d66e" providerId="LiveId" clId="{BA29FBFD-FF7E-490F-BB53-34CC6C914981}" dt="2024-01-10T00:34:19.566" v="170" actId="21"/>
          <ac:picMkLst>
            <pc:docMk/>
            <pc:sldMk cId="2063817631" sldId="258"/>
            <ac:picMk id="5" creationId="{B6E7D947-83FF-6ADF-D4B9-EBA86B91B199}"/>
          </ac:picMkLst>
        </pc:picChg>
        <pc:picChg chg="add mod modCrop">
          <ac:chgData name="Eisaku Nakashima" userId="1a20f1eac7a5d66e" providerId="LiveId" clId="{BA29FBFD-FF7E-490F-BB53-34CC6C914981}" dt="2024-01-10T00:37:24.349" v="179" actId="732"/>
          <ac:picMkLst>
            <pc:docMk/>
            <pc:sldMk cId="2063817631" sldId="258"/>
            <ac:picMk id="7" creationId="{E0BE8809-64B6-8044-8C0F-49514926E346}"/>
          </ac:picMkLst>
        </pc:picChg>
        <pc:picChg chg="del">
          <ac:chgData name="Eisaku Nakashima" userId="1a20f1eac7a5d66e" providerId="LiveId" clId="{BA29FBFD-FF7E-490F-BB53-34CC6C914981}" dt="2024-01-10T00:34:05.550" v="166" actId="478"/>
          <ac:picMkLst>
            <pc:docMk/>
            <pc:sldMk cId="2063817631" sldId="258"/>
            <ac:picMk id="8" creationId="{BBE7DEC5-D973-9DFF-85D7-FE5EF0B1CEED}"/>
          </ac:picMkLst>
        </pc:picChg>
        <pc:picChg chg="del">
          <ac:chgData name="Eisaku Nakashima" userId="1a20f1eac7a5d66e" providerId="LiveId" clId="{BA29FBFD-FF7E-490F-BB53-34CC6C914981}" dt="2024-01-10T00:34:13.164" v="168" actId="21"/>
          <ac:picMkLst>
            <pc:docMk/>
            <pc:sldMk cId="2063817631" sldId="258"/>
            <ac:picMk id="10" creationId="{FF9B653E-04A8-21AD-FB8C-4D56B19A47BB}"/>
          </ac:picMkLst>
        </pc:picChg>
        <pc:picChg chg="add del mod modCrop">
          <ac:chgData name="Eisaku Nakashima" userId="1a20f1eac7a5d66e" providerId="LiveId" clId="{BA29FBFD-FF7E-490F-BB53-34CC6C914981}" dt="2024-01-10T00:42:42.417" v="192" actId="21"/>
          <ac:picMkLst>
            <pc:docMk/>
            <pc:sldMk cId="2063817631" sldId="258"/>
            <ac:picMk id="11" creationId="{3E8A9A2C-79F2-BE12-2945-7BA48941E73C}"/>
          </ac:picMkLst>
        </pc:picChg>
        <pc:picChg chg="add">
          <ac:chgData name="Eisaku Nakashima" userId="1a20f1eac7a5d66e" providerId="LiveId" clId="{BA29FBFD-FF7E-490F-BB53-34CC6C914981}" dt="2024-01-10T00:42:43.861" v="193"/>
          <ac:picMkLst>
            <pc:docMk/>
            <pc:sldMk cId="2063817631" sldId="258"/>
            <ac:picMk id="12" creationId="{1A02CB48-5ACE-C246-5A11-E4DD24A1467B}"/>
          </ac:picMkLst>
        </pc:picChg>
        <pc:picChg chg="add mod">
          <ac:chgData name="Eisaku Nakashima" userId="1a20f1eac7a5d66e" providerId="LiveId" clId="{BA29FBFD-FF7E-490F-BB53-34CC6C914981}" dt="2024-01-10T00:43:08.191" v="197" actId="1076"/>
          <ac:picMkLst>
            <pc:docMk/>
            <pc:sldMk cId="2063817631" sldId="258"/>
            <ac:picMk id="14" creationId="{C6B14F00-503C-B701-BE0B-3C1A270153D1}"/>
          </ac:picMkLst>
        </pc:picChg>
      </pc:sldChg>
      <pc:sldChg chg="addSp delSp modSp mod">
        <pc:chgData name="Eisaku Nakashima" userId="1a20f1eac7a5d66e" providerId="LiveId" clId="{BA29FBFD-FF7E-490F-BB53-34CC6C914981}" dt="2024-01-10T01:31:55.631" v="1755" actId="20577"/>
        <pc:sldMkLst>
          <pc:docMk/>
          <pc:sldMk cId="4279489670" sldId="259"/>
        </pc:sldMkLst>
        <pc:spChg chg="add del mod">
          <ac:chgData name="Eisaku Nakashima" userId="1a20f1eac7a5d66e" providerId="LiveId" clId="{BA29FBFD-FF7E-490F-BB53-34CC6C914981}" dt="2024-01-10T01:11:30.708" v="1669" actId="21"/>
          <ac:spMkLst>
            <pc:docMk/>
            <pc:sldMk cId="4279489670" sldId="259"/>
            <ac:spMk id="9" creationId="{C75271A6-5DB8-8869-6CA3-3CDA7CCC6D48}"/>
          </ac:spMkLst>
        </pc:spChg>
        <pc:spChg chg="add mod">
          <ac:chgData name="Eisaku Nakashima" userId="1a20f1eac7a5d66e" providerId="LiveId" clId="{BA29FBFD-FF7E-490F-BB53-34CC6C914981}" dt="2024-01-10T01:31:55.631" v="1755" actId="20577"/>
          <ac:spMkLst>
            <pc:docMk/>
            <pc:sldMk cId="4279489670" sldId="259"/>
            <ac:spMk id="11" creationId="{E1C809E9-6BE3-2A05-FDB8-04E247774BE9}"/>
          </ac:spMkLst>
        </pc:spChg>
        <pc:picChg chg="add del mod">
          <ac:chgData name="Eisaku Nakashima" userId="1a20f1eac7a5d66e" providerId="LiveId" clId="{BA29FBFD-FF7E-490F-BB53-34CC6C914981}" dt="2024-01-10T00:52:07.786" v="969" actId="21"/>
          <ac:picMkLst>
            <pc:docMk/>
            <pc:sldMk cId="4279489670" sldId="259"/>
            <ac:picMk id="3" creationId="{6D834488-3B77-B45B-FFBA-8EF2B848C22B}"/>
          </ac:picMkLst>
        </pc:picChg>
        <pc:picChg chg="add del mod">
          <ac:chgData name="Eisaku Nakashima" userId="1a20f1eac7a5d66e" providerId="LiveId" clId="{BA29FBFD-FF7E-490F-BB53-34CC6C914981}" dt="2024-01-10T00:51:57.555" v="966" actId="21"/>
          <ac:picMkLst>
            <pc:docMk/>
            <pc:sldMk cId="4279489670" sldId="259"/>
            <ac:picMk id="5" creationId="{272AFDC8-B277-FD86-AA3B-DF8CD79BA409}"/>
          </ac:picMkLst>
        </pc:picChg>
        <pc:picChg chg="del">
          <ac:chgData name="Eisaku Nakashima" userId="1a20f1eac7a5d66e" providerId="LiveId" clId="{BA29FBFD-FF7E-490F-BB53-34CC6C914981}" dt="2024-01-10T00:43:28.925" v="198" actId="21"/>
          <ac:picMkLst>
            <pc:docMk/>
            <pc:sldMk cId="4279489670" sldId="259"/>
            <ac:picMk id="6" creationId="{6BB890FC-CA73-0967-166E-3CCD02DE0F73}"/>
          </ac:picMkLst>
        </pc:picChg>
        <pc:picChg chg="add del mod modCrop">
          <ac:chgData name="Eisaku Nakashima" userId="1a20f1eac7a5d66e" providerId="LiveId" clId="{BA29FBFD-FF7E-490F-BB53-34CC6C914981}" dt="2024-01-10T00:51:57.555" v="966" actId="21"/>
          <ac:picMkLst>
            <pc:docMk/>
            <pc:sldMk cId="4279489670" sldId="259"/>
            <ac:picMk id="8" creationId="{3BB7CCA7-C47F-1FD8-479B-0260FD9A83A8}"/>
          </ac:picMkLst>
        </pc:picChg>
        <pc:picChg chg="add del mod modCrop">
          <ac:chgData name="Eisaku Nakashima" userId="1a20f1eac7a5d66e" providerId="LiveId" clId="{BA29FBFD-FF7E-490F-BB53-34CC6C914981}" dt="2024-01-10T01:29:47.634" v="1729" actId="21"/>
          <ac:picMkLst>
            <pc:docMk/>
            <pc:sldMk cId="4279489670" sldId="259"/>
            <ac:picMk id="13" creationId="{4F75DD3B-CE98-9F4D-49A9-55E292825585}"/>
          </ac:picMkLst>
        </pc:picChg>
        <pc:picChg chg="add mod">
          <ac:chgData name="Eisaku Nakashima" userId="1a20f1eac7a5d66e" providerId="LiveId" clId="{BA29FBFD-FF7E-490F-BB53-34CC6C914981}" dt="2024-01-10T01:31:41.154" v="1736" actId="1076"/>
          <ac:picMkLst>
            <pc:docMk/>
            <pc:sldMk cId="4279489670" sldId="259"/>
            <ac:picMk id="15" creationId="{8DBF077C-586A-7465-E1FA-9C3EBEA774B9}"/>
          </ac:picMkLst>
        </pc:picChg>
      </pc:sldChg>
      <pc:sldChg chg="del">
        <pc:chgData name="Eisaku Nakashima" userId="1a20f1eac7a5d66e" providerId="LiveId" clId="{BA29FBFD-FF7E-490F-BB53-34CC6C914981}" dt="2024-01-10T00:43:39.891" v="200" actId="2696"/>
        <pc:sldMkLst>
          <pc:docMk/>
          <pc:sldMk cId="194433356" sldId="260"/>
        </pc:sldMkLst>
      </pc:sldChg>
      <pc:sldChg chg="addSp delSp modSp add mod">
        <pc:chgData name="Eisaku Nakashima" userId="1a20f1eac7a5d66e" providerId="LiveId" clId="{BA29FBFD-FF7E-490F-BB53-34CC6C914981}" dt="2024-01-10T00:59:49.206" v="1618" actId="1076"/>
        <pc:sldMkLst>
          <pc:docMk/>
          <pc:sldMk cId="1082463781" sldId="260"/>
        </pc:sldMkLst>
        <pc:spChg chg="mod">
          <ac:chgData name="Eisaku Nakashima" userId="1a20f1eac7a5d66e" providerId="LiveId" clId="{BA29FBFD-FF7E-490F-BB53-34CC6C914981}" dt="2024-01-10T00:53:42.792" v="1209" actId="14100"/>
          <ac:spMkLst>
            <pc:docMk/>
            <pc:sldMk cId="1082463781" sldId="260"/>
            <ac:spMk id="2" creationId="{E6F42EBF-6874-495D-D7FF-2EA3E86AC02F}"/>
          </ac:spMkLst>
        </pc:spChg>
        <pc:spChg chg="del mod">
          <ac:chgData name="Eisaku Nakashima" userId="1a20f1eac7a5d66e" providerId="LiveId" clId="{BA29FBFD-FF7E-490F-BB53-34CC6C914981}" dt="2024-01-10T00:51:10.707" v="901" actId="21"/>
          <ac:spMkLst>
            <pc:docMk/>
            <pc:sldMk cId="1082463781" sldId="260"/>
            <ac:spMk id="10" creationId="{9279583D-E0BC-9294-247B-A5F8B200A539}"/>
          </ac:spMkLst>
        </pc:spChg>
        <pc:spChg chg="add mod">
          <ac:chgData name="Eisaku Nakashima" userId="1a20f1eac7a5d66e" providerId="LiveId" clId="{BA29FBFD-FF7E-490F-BB53-34CC6C914981}" dt="2024-01-10T00:56:50.790" v="1563" actId="20577"/>
          <ac:spMkLst>
            <pc:docMk/>
            <pc:sldMk cId="1082463781" sldId="260"/>
            <ac:spMk id="11" creationId="{520FC5B9-AB6E-26A8-AFB6-BAE50310934B}"/>
          </ac:spMkLst>
        </pc:spChg>
        <pc:picChg chg="add del">
          <ac:chgData name="Eisaku Nakashima" userId="1a20f1eac7a5d66e" providerId="LiveId" clId="{BA29FBFD-FF7E-490F-BB53-34CC6C914981}" dt="2024-01-10T00:52:03.663" v="968" actId="21"/>
          <ac:picMkLst>
            <pc:docMk/>
            <pc:sldMk cId="1082463781" sldId="260"/>
            <ac:picMk id="3" creationId="{4EEEB5C0-816D-50EF-FBDF-EB321C018BFA}"/>
          </ac:picMkLst>
        </pc:picChg>
        <pc:picChg chg="add mod">
          <ac:chgData name="Eisaku Nakashima" userId="1a20f1eac7a5d66e" providerId="LiveId" clId="{BA29FBFD-FF7E-490F-BB53-34CC6C914981}" dt="2024-01-10T00:59:49.206" v="1618" actId="1076"/>
          <ac:picMkLst>
            <pc:docMk/>
            <pc:sldMk cId="1082463781" sldId="260"/>
            <ac:picMk id="4" creationId="{6DBEC799-B813-95EC-7421-1C37E9D01B22}"/>
          </ac:picMkLst>
        </pc:picChg>
        <pc:picChg chg="add mod modCrop">
          <ac:chgData name="Eisaku Nakashima" userId="1a20f1eac7a5d66e" providerId="LiveId" clId="{BA29FBFD-FF7E-490F-BB53-34CC6C914981}" dt="2024-01-10T00:59:44.750" v="1616" actId="1076"/>
          <ac:picMkLst>
            <pc:docMk/>
            <pc:sldMk cId="1082463781" sldId="260"/>
            <ac:picMk id="6" creationId="{2BEAF6F6-DBAC-B33E-27B5-1EEB9BC45A40}"/>
          </ac:picMkLst>
        </pc:picChg>
        <pc:picChg chg="del">
          <ac:chgData name="Eisaku Nakashima" userId="1a20f1eac7a5d66e" providerId="LiveId" clId="{BA29FBFD-FF7E-490F-BB53-34CC6C914981}" dt="2024-01-10T00:51:25.762" v="925" actId="478"/>
          <ac:picMkLst>
            <pc:docMk/>
            <pc:sldMk cId="1082463781" sldId="260"/>
            <ac:picMk id="7" creationId="{3121DADE-23E8-212F-5851-C42670EEEF3B}"/>
          </ac:picMkLst>
        </pc:picChg>
        <pc:picChg chg="del">
          <ac:chgData name="Eisaku Nakashima" userId="1a20f1eac7a5d66e" providerId="LiveId" clId="{BA29FBFD-FF7E-490F-BB53-34CC6C914981}" dt="2024-01-10T00:51:27.085" v="926" actId="478"/>
          <ac:picMkLst>
            <pc:docMk/>
            <pc:sldMk cId="1082463781" sldId="260"/>
            <ac:picMk id="8" creationId="{DE3A0020-4474-C93A-5CB0-F7843E8C87DD}"/>
          </ac:picMkLst>
        </pc:picChg>
        <pc:picChg chg="add del mod">
          <ac:chgData name="Eisaku Nakashima" userId="1a20f1eac7a5d66e" providerId="LiveId" clId="{BA29FBFD-FF7E-490F-BB53-34CC6C914981}" dt="2024-01-10T00:55:34.698" v="1214" actId="21"/>
          <ac:picMkLst>
            <pc:docMk/>
            <pc:sldMk cId="1082463781" sldId="260"/>
            <ac:picMk id="9" creationId="{B8682874-A430-D5A0-9ABC-9A7029808F13}"/>
          </ac:picMkLst>
        </pc:picChg>
        <pc:picChg chg="add mod modCrop">
          <ac:chgData name="Eisaku Nakashima" userId="1a20f1eac7a5d66e" providerId="LiveId" clId="{BA29FBFD-FF7E-490F-BB53-34CC6C914981}" dt="2024-01-10T00:59:43.661" v="1615" actId="1076"/>
          <ac:picMkLst>
            <pc:docMk/>
            <pc:sldMk cId="1082463781" sldId="260"/>
            <ac:picMk id="13" creationId="{4F3F09C6-2B74-A21E-6284-34769B6F8D39}"/>
          </ac:picMkLst>
        </pc:picChg>
        <pc:picChg chg="add mod modCrop">
          <ac:chgData name="Eisaku Nakashima" userId="1a20f1eac7a5d66e" providerId="LiveId" clId="{BA29FBFD-FF7E-490F-BB53-34CC6C914981}" dt="2024-01-10T00:59:40.602" v="1613" actId="1076"/>
          <ac:picMkLst>
            <pc:docMk/>
            <pc:sldMk cId="1082463781" sldId="260"/>
            <ac:picMk id="15" creationId="{B7823BC4-D260-2C44-6807-BC9B7990F4A3}"/>
          </ac:picMkLst>
        </pc:picChg>
        <pc:picChg chg="add mod">
          <ac:chgData name="Eisaku Nakashima" userId="1a20f1eac7a5d66e" providerId="LiveId" clId="{BA29FBFD-FF7E-490F-BB53-34CC6C914981}" dt="2024-01-10T00:59:46.895" v="1617" actId="1076"/>
          <ac:picMkLst>
            <pc:docMk/>
            <pc:sldMk cId="1082463781" sldId="260"/>
            <ac:picMk id="17" creationId="{0796E7EF-463C-95DB-D368-54D164F5A790}"/>
          </ac:picMkLst>
        </pc:picChg>
      </pc:sldChg>
      <pc:sldChg chg="del">
        <pc:chgData name="Eisaku Nakashima" userId="1a20f1eac7a5d66e" providerId="LiveId" clId="{BA29FBFD-FF7E-490F-BB53-34CC6C914981}" dt="2024-01-10T00:43:37.535" v="199" actId="2696"/>
        <pc:sldMkLst>
          <pc:docMk/>
          <pc:sldMk cId="1243169460" sldId="261"/>
        </pc:sldMkLst>
      </pc:sldChg>
      <pc:sldChg chg="modSp add del mod">
        <pc:chgData name="Eisaku Nakashima" userId="1a20f1eac7a5d66e" providerId="LiveId" clId="{BA29FBFD-FF7E-490F-BB53-34CC6C914981}" dt="2024-01-10T01:33:06.391" v="1806" actId="2696"/>
        <pc:sldMkLst>
          <pc:docMk/>
          <pc:sldMk cId="4132269999" sldId="261"/>
        </pc:sldMkLst>
        <pc:spChg chg="mod">
          <ac:chgData name="Eisaku Nakashima" userId="1a20f1eac7a5d66e" providerId="LiveId" clId="{BA29FBFD-FF7E-490F-BB53-34CC6C914981}" dt="2024-01-10T01:32:02.171" v="1774" actId="20577"/>
          <ac:spMkLst>
            <pc:docMk/>
            <pc:sldMk cId="4132269999" sldId="261"/>
            <ac:spMk id="11" creationId="{E1C809E9-6BE3-2A05-FDB8-04E247774BE9}"/>
          </ac:spMkLst>
        </pc:spChg>
      </pc:sldChg>
      <pc:sldChg chg="addSp modSp add mod ord">
        <pc:chgData name="Eisaku Nakashima" userId="1a20f1eac7a5d66e" providerId="LiveId" clId="{BA29FBFD-FF7E-490F-BB53-34CC6C914981}" dt="2024-01-10T01:33:10.313" v="1808"/>
        <pc:sldMkLst>
          <pc:docMk/>
          <pc:sldMk cId="2805928561" sldId="262"/>
        </pc:sldMkLst>
        <pc:spChg chg="mod">
          <ac:chgData name="Eisaku Nakashima" userId="1a20f1eac7a5d66e" providerId="LiveId" clId="{BA29FBFD-FF7E-490F-BB53-34CC6C914981}" dt="2024-01-10T01:33:00.262" v="1805" actId="20577"/>
          <ac:spMkLst>
            <pc:docMk/>
            <pc:sldMk cId="2805928561" sldId="262"/>
            <ac:spMk id="11" creationId="{E1C809E9-6BE3-2A05-FDB8-04E247774BE9}"/>
          </ac:spMkLst>
        </pc:spChg>
        <pc:picChg chg="add mod">
          <ac:chgData name="Eisaku Nakashima" userId="1a20f1eac7a5d66e" providerId="LiveId" clId="{BA29FBFD-FF7E-490F-BB53-34CC6C914981}" dt="2024-01-10T01:32:53.994" v="1782" actId="1076"/>
          <ac:picMkLst>
            <pc:docMk/>
            <pc:sldMk cId="2805928561" sldId="262"/>
            <ac:picMk id="3" creationId="{051B9D9D-EC62-B0BA-FA18-261DC901F457}"/>
          </ac:picMkLst>
        </pc:picChg>
        <pc:picChg chg="mod">
          <ac:chgData name="Eisaku Nakashima" userId="1a20f1eac7a5d66e" providerId="LiveId" clId="{BA29FBFD-FF7E-490F-BB53-34CC6C914981}" dt="2024-01-10T01:32:52.987" v="1781" actId="1076"/>
          <ac:picMkLst>
            <pc:docMk/>
            <pc:sldMk cId="2805928561" sldId="262"/>
            <ac:picMk id="13" creationId="{4F75DD3B-CE98-9F4D-49A9-55E292825585}"/>
          </ac:picMkLst>
        </pc:picChg>
      </pc:sldChg>
      <pc:sldChg chg="addSp delSp modSp add mod">
        <pc:chgData name="Eisaku Nakashima" userId="1a20f1eac7a5d66e" providerId="LiveId" clId="{BA29FBFD-FF7E-490F-BB53-34CC6C914981}" dt="2024-01-10T01:34:32.413" v="1835" actId="1076"/>
        <pc:sldMkLst>
          <pc:docMk/>
          <pc:sldMk cId="3813604781" sldId="263"/>
        </pc:sldMkLst>
        <pc:spChg chg="mod">
          <ac:chgData name="Eisaku Nakashima" userId="1a20f1eac7a5d66e" providerId="LiveId" clId="{BA29FBFD-FF7E-490F-BB53-34CC6C914981}" dt="2024-01-10T01:34:24.541" v="1831" actId="20577"/>
          <ac:spMkLst>
            <pc:docMk/>
            <pc:sldMk cId="3813604781" sldId="263"/>
            <ac:spMk id="11" creationId="{E1C809E9-6BE3-2A05-FDB8-04E247774BE9}"/>
          </ac:spMkLst>
        </pc:spChg>
        <pc:picChg chg="add mod">
          <ac:chgData name="Eisaku Nakashima" userId="1a20f1eac7a5d66e" providerId="LiveId" clId="{BA29FBFD-FF7E-490F-BB53-34CC6C914981}" dt="2024-01-10T01:34:32.413" v="1835" actId="1076"/>
          <ac:picMkLst>
            <pc:docMk/>
            <pc:sldMk cId="3813604781" sldId="263"/>
            <ac:picMk id="3" creationId="{2A465306-A311-8716-E626-93E0C0A37355}"/>
          </ac:picMkLst>
        </pc:picChg>
        <pc:picChg chg="del">
          <ac:chgData name="Eisaku Nakashima" userId="1a20f1eac7a5d66e" providerId="LiveId" clId="{BA29FBFD-FF7E-490F-BB53-34CC6C914981}" dt="2024-01-10T01:34:26.623" v="1832" actId="478"/>
          <ac:picMkLst>
            <pc:docMk/>
            <pc:sldMk cId="3813604781" sldId="263"/>
            <ac:picMk id="15" creationId="{8DBF077C-586A-7465-E1FA-9C3EBEA774B9}"/>
          </ac:picMkLst>
        </pc:picChg>
      </pc:sldChg>
      <pc:sldChg chg="addSp delSp modSp add mod">
        <pc:chgData name="Eisaku Nakashima" userId="1a20f1eac7a5d66e" providerId="LiveId" clId="{BA29FBFD-FF7E-490F-BB53-34CC6C914981}" dt="2024-01-10T01:34:59.687" v="1841" actId="1076"/>
        <pc:sldMkLst>
          <pc:docMk/>
          <pc:sldMk cId="1274644990" sldId="264"/>
        </pc:sldMkLst>
        <pc:picChg chg="del">
          <ac:chgData name="Eisaku Nakashima" userId="1a20f1eac7a5d66e" providerId="LiveId" clId="{BA29FBFD-FF7E-490F-BB53-34CC6C914981}" dt="2024-01-10T01:34:36.458" v="1837" actId="478"/>
          <ac:picMkLst>
            <pc:docMk/>
            <pc:sldMk cId="1274644990" sldId="264"/>
            <ac:picMk id="3" creationId="{2A465306-A311-8716-E626-93E0C0A37355}"/>
          </ac:picMkLst>
        </pc:picChg>
        <pc:picChg chg="add mod">
          <ac:chgData name="Eisaku Nakashima" userId="1a20f1eac7a5d66e" providerId="LiveId" clId="{BA29FBFD-FF7E-490F-BB53-34CC6C914981}" dt="2024-01-10T01:34:59.687" v="1841" actId="1076"/>
          <ac:picMkLst>
            <pc:docMk/>
            <pc:sldMk cId="1274644990" sldId="264"/>
            <ac:picMk id="4" creationId="{31016A7B-2740-89BF-9C05-CD12B5A24023}"/>
          </ac:picMkLst>
        </pc:picChg>
      </pc:sldChg>
      <pc:sldChg chg="add">
        <pc:chgData name="Eisaku Nakashima" userId="1a20f1eac7a5d66e" providerId="LiveId" clId="{BA29FBFD-FF7E-490F-BB53-34CC6C914981}" dt="2024-01-10T01:35:01.779" v="1842" actId="2890"/>
        <pc:sldMkLst>
          <pc:docMk/>
          <pc:sldMk cId="918944125" sldId="265"/>
        </pc:sldMkLst>
      </pc:sldChg>
      <pc:sldChg chg="addSp delSp modSp add mod">
        <pc:chgData name="Eisaku Nakashima" userId="1a20f1eac7a5d66e" providerId="LiveId" clId="{BA29FBFD-FF7E-490F-BB53-34CC6C914981}" dt="2024-01-10T01:36:02.864" v="1846" actId="1076"/>
        <pc:sldMkLst>
          <pc:docMk/>
          <pc:sldMk cId="1151299457" sldId="266"/>
        </pc:sldMkLst>
        <pc:picChg chg="add mod">
          <ac:chgData name="Eisaku Nakashima" userId="1a20f1eac7a5d66e" providerId="LiveId" clId="{BA29FBFD-FF7E-490F-BB53-34CC6C914981}" dt="2024-01-10T01:36:02.864" v="1846" actId="1076"/>
          <ac:picMkLst>
            <pc:docMk/>
            <pc:sldMk cId="1151299457" sldId="266"/>
            <ac:picMk id="3" creationId="{BF7F5D63-B0DF-40D0-14A9-C838C05D1CC3}"/>
          </ac:picMkLst>
        </pc:picChg>
        <pc:picChg chg="del">
          <ac:chgData name="Eisaku Nakashima" userId="1a20f1eac7a5d66e" providerId="LiveId" clId="{BA29FBFD-FF7E-490F-BB53-34CC6C914981}" dt="2024-01-10T01:35:14.651" v="1844" actId="478"/>
          <ac:picMkLst>
            <pc:docMk/>
            <pc:sldMk cId="1151299457" sldId="266"/>
            <ac:picMk id="4" creationId="{31016A7B-2740-89BF-9C05-CD12B5A24023}"/>
          </ac:picMkLst>
        </pc:picChg>
      </pc:sldChg>
      <pc:sldChg chg="addSp delSp modSp add mod">
        <pc:chgData name="Eisaku Nakashima" userId="1a20f1eac7a5d66e" providerId="LiveId" clId="{BA29FBFD-FF7E-490F-BB53-34CC6C914981}" dt="2024-01-10T01:36:26.382" v="1851" actId="1076"/>
        <pc:sldMkLst>
          <pc:docMk/>
          <pc:sldMk cId="3940700808" sldId="267"/>
        </pc:sldMkLst>
        <pc:picChg chg="del">
          <ac:chgData name="Eisaku Nakashima" userId="1a20f1eac7a5d66e" providerId="LiveId" clId="{BA29FBFD-FF7E-490F-BB53-34CC6C914981}" dt="2024-01-10T01:36:24.602" v="1850" actId="478"/>
          <ac:picMkLst>
            <pc:docMk/>
            <pc:sldMk cId="3940700808" sldId="267"/>
            <ac:picMk id="3" creationId="{BF7F5D63-B0DF-40D0-14A9-C838C05D1CC3}"/>
          </ac:picMkLst>
        </pc:picChg>
        <pc:picChg chg="add mod">
          <ac:chgData name="Eisaku Nakashima" userId="1a20f1eac7a5d66e" providerId="LiveId" clId="{BA29FBFD-FF7E-490F-BB53-34CC6C914981}" dt="2024-01-10T01:36:26.382" v="1851" actId="1076"/>
          <ac:picMkLst>
            <pc:docMk/>
            <pc:sldMk cId="3940700808" sldId="267"/>
            <ac:picMk id="4" creationId="{2A8E27C4-3E7E-19B6-67B4-F72AF8D26A3A}"/>
          </ac:picMkLst>
        </pc:picChg>
      </pc:sldChg>
      <pc:sldChg chg="addSp delSp modSp add mod">
        <pc:chgData name="Eisaku Nakashima" userId="1a20f1eac7a5d66e" providerId="LiveId" clId="{BA29FBFD-FF7E-490F-BB53-34CC6C914981}" dt="2024-01-10T01:36:53.574" v="1856" actId="1076"/>
        <pc:sldMkLst>
          <pc:docMk/>
          <pc:sldMk cId="1371770541" sldId="268"/>
        </pc:sldMkLst>
        <pc:picChg chg="add mod">
          <ac:chgData name="Eisaku Nakashima" userId="1a20f1eac7a5d66e" providerId="LiveId" clId="{BA29FBFD-FF7E-490F-BB53-34CC6C914981}" dt="2024-01-10T01:36:53.574" v="1856" actId="1076"/>
          <ac:picMkLst>
            <pc:docMk/>
            <pc:sldMk cId="1371770541" sldId="268"/>
            <ac:picMk id="3" creationId="{FFE211FC-E53E-4360-04B7-A4BE4E841BAC}"/>
          </ac:picMkLst>
        </pc:picChg>
        <pc:picChg chg="del">
          <ac:chgData name="Eisaku Nakashima" userId="1a20f1eac7a5d66e" providerId="LiveId" clId="{BA29FBFD-FF7E-490F-BB53-34CC6C914981}" dt="2024-01-10T01:36:48.449" v="1853" actId="478"/>
          <ac:picMkLst>
            <pc:docMk/>
            <pc:sldMk cId="1371770541" sldId="268"/>
            <ac:picMk id="4" creationId="{2A8E27C4-3E7E-19B6-67B4-F72AF8D26A3A}"/>
          </ac:picMkLst>
        </pc:picChg>
      </pc:sldChg>
      <pc:sldChg chg="addSp delSp modSp add mod">
        <pc:chgData name="Eisaku Nakashima" userId="1a20f1eac7a5d66e" providerId="LiveId" clId="{BA29FBFD-FF7E-490F-BB53-34CC6C914981}" dt="2024-01-10T01:38:04.911" v="1861" actId="1076"/>
        <pc:sldMkLst>
          <pc:docMk/>
          <pc:sldMk cId="2239312437" sldId="269"/>
        </pc:sldMkLst>
        <pc:picChg chg="del">
          <ac:chgData name="Eisaku Nakashima" userId="1a20f1eac7a5d66e" providerId="LiveId" clId="{BA29FBFD-FF7E-490F-BB53-34CC6C914981}" dt="2024-01-10T01:36:57.433" v="1858" actId="478"/>
          <ac:picMkLst>
            <pc:docMk/>
            <pc:sldMk cId="2239312437" sldId="269"/>
            <ac:picMk id="3" creationId="{FFE211FC-E53E-4360-04B7-A4BE4E841BAC}"/>
          </ac:picMkLst>
        </pc:picChg>
        <pc:picChg chg="add mod">
          <ac:chgData name="Eisaku Nakashima" userId="1a20f1eac7a5d66e" providerId="LiveId" clId="{BA29FBFD-FF7E-490F-BB53-34CC6C914981}" dt="2024-01-10T01:38:04.911" v="1861" actId="1076"/>
          <ac:picMkLst>
            <pc:docMk/>
            <pc:sldMk cId="2239312437" sldId="269"/>
            <ac:picMk id="4" creationId="{BE5BFC8B-396C-8522-9540-B878FC4352CF}"/>
          </ac:picMkLst>
        </pc:picChg>
      </pc:sldChg>
      <pc:sldChg chg="addSp delSp modSp add mod">
        <pc:chgData name="Eisaku Nakashima" userId="1a20f1eac7a5d66e" providerId="LiveId" clId="{BA29FBFD-FF7E-490F-BB53-34CC6C914981}" dt="2024-01-10T01:38:33.532" v="1865" actId="1076"/>
        <pc:sldMkLst>
          <pc:docMk/>
          <pc:sldMk cId="1715026949" sldId="270"/>
        </pc:sldMkLst>
        <pc:picChg chg="add mod">
          <ac:chgData name="Eisaku Nakashima" userId="1a20f1eac7a5d66e" providerId="LiveId" clId="{BA29FBFD-FF7E-490F-BB53-34CC6C914981}" dt="2024-01-10T01:38:33.532" v="1865" actId="1076"/>
          <ac:picMkLst>
            <pc:docMk/>
            <pc:sldMk cId="1715026949" sldId="270"/>
            <ac:picMk id="3" creationId="{37F9CA13-4E9A-13BD-B9DE-A69FA7B7742F}"/>
          </ac:picMkLst>
        </pc:picChg>
        <pc:picChg chg="del">
          <ac:chgData name="Eisaku Nakashima" userId="1a20f1eac7a5d66e" providerId="LiveId" clId="{BA29FBFD-FF7E-490F-BB53-34CC6C914981}" dt="2024-01-10T01:38:31.884" v="1864" actId="478"/>
          <ac:picMkLst>
            <pc:docMk/>
            <pc:sldMk cId="1715026949" sldId="270"/>
            <ac:picMk id="4" creationId="{BE5BFC8B-396C-8522-9540-B878FC4352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621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A66044-FA05-2D45-2F13-372FFB17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610" y="2041071"/>
            <a:ext cx="6061290" cy="2496214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dirty="0"/>
              <a:t>プログラミング習得法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15FF91-BF82-AEA3-6A35-7B215D7F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中島　栄作</a:t>
            </a:r>
            <a:endParaRPr kumimoji="1" lang="en-US" altLang="ja-JP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6301DC0-0CA4-151D-6201-81443EE5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92" r="13893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7F5D63-B0DF-40D0-14A9-C838C05D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3" y="1950411"/>
            <a:ext cx="72209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8E27C4-3E7E-19B6-67B4-F72AF8D2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1843790"/>
            <a:ext cx="8726201" cy="4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FE211FC-E53E-4360-04B7-A4BE4E84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55" y="1843790"/>
            <a:ext cx="6938890" cy="42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5BFC8B-396C-8522-9540-B878FC43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3790"/>
            <a:ext cx="9274681" cy="46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7F9CA13-4E9A-13BD-B9DE-A69FA7B7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54" y="1950890"/>
            <a:ext cx="768774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7384-7264-BEDA-9692-7E80913F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50161"/>
            <a:ext cx="7236823" cy="672084"/>
          </a:xfrm>
        </p:spPr>
        <p:txBody>
          <a:bodyPr/>
          <a:lstStyle/>
          <a:p>
            <a:r>
              <a:rPr kumimoji="1" lang="ja-JP" altLang="en-US" dirty="0"/>
              <a:t>自身で作成し、実行する。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BE8809-64B6-8044-8C0F-49514926E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80"/>
          <a:stretch/>
        </p:blipFill>
        <p:spPr>
          <a:xfrm>
            <a:off x="1616173" y="2222245"/>
            <a:ext cx="4228276" cy="37152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6B14F00-503C-B701-BE0B-3C1A2701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22" y="2326829"/>
            <a:ext cx="4294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42EBF-6874-495D-D7FF-2EA3E86A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1335168"/>
            <a:ext cx="9520210" cy="805380"/>
          </a:xfrm>
        </p:spPr>
        <p:txBody>
          <a:bodyPr/>
          <a:lstStyle/>
          <a:p>
            <a:r>
              <a:rPr kumimoji="1" lang="ja-JP" altLang="en-US" dirty="0"/>
              <a:t>ソースコードを読み下す。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121DADE-23E8-212F-5851-C42670EEE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6" b="27791"/>
          <a:stretch/>
        </p:blipFill>
        <p:spPr>
          <a:xfrm>
            <a:off x="934866" y="3429000"/>
            <a:ext cx="5161134" cy="31045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E3A0020-4474-C93A-5CB0-F7843E8C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84" y="3314392"/>
            <a:ext cx="4712027" cy="3333724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9279583D-E0BC-9294-247B-A5F8B200A539}"/>
              </a:ext>
            </a:extLst>
          </p:cNvPr>
          <p:cNvSpPr txBox="1">
            <a:spLocks/>
          </p:cNvSpPr>
          <p:nvPr/>
        </p:nvSpPr>
        <p:spPr>
          <a:xfrm>
            <a:off x="1289304" y="2229393"/>
            <a:ext cx="9520210" cy="949236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000" dirty="0"/>
              <a:t>他人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大学、訓練、参考書、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サイト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が作成したものも含め、コメントを</a:t>
            </a:r>
            <a:endParaRPr kumimoji="1" lang="en-US" altLang="ja-JP" sz="2000" dirty="0"/>
          </a:p>
          <a:p>
            <a:r>
              <a:rPr lang="en-US" altLang="ja-JP" sz="2000" dirty="0"/>
              <a:t>API</a:t>
            </a:r>
            <a:r>
              <a:rPr lang="ja-JP" altLang="en-US" sz="2000" dirty="0"/>
              <a:t>やテキスト参照先を入力し、知識を集約する。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04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42EBF-6874-495D-D7FF-2EA3E86A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1335168"/>
            <a:ext cx="9520210" cy="775734"/>
          </a:xfrm>
        </p:spPr>
        <p:txBody>
          <a:bodyPr/>
          <a:lstStyle/>
          <a:p>
            <a:r>
              <a:rPr kumimoji="1" lang="ja-JP" altLang="en-US" dirty="0"/>
              <a:t>不明な箇所を放置しない。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BEC799-B813-95EC-7421-1C37E9D0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40" y="2846129"/>
            <a:ext cx="1857765" cy="26038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BEAF6F6-DBAC-B33E-27B5-1EEB9BC45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28"/>
          <a:stretch/>
        </p:blipFill>
        <p:spPr>
          <a:xfrm>
            <a:off x="1067101" y="2784945"/>
            <a:ext cx="2335318" cy="1759321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520FC5B9-AB6E-26A8-AFB6-BAE50310934B}"/>
              </a:ext>
            </a:extLst>
          </p:cNvPr>
          <p:cNvSpPr txBox="1">
            <a:spLocks/>
          </p:cNvSpPr>
          <p:nvPr/>
        </p:nvSpPr>
        <p:spPr>
          <a:xfrm>
            <a:off x="1335895" y="2020387"/>
            <a:ext cx="9520210" cy="949236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2000" dirty="0"/>
              <a:t>大学講義資料、職業訓練資料、参考書、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サイトのソースコード解説を</a:t>
            </a:r>
            <a:endParaRPr kumimoji="1" lang="en-US" altLang="ja-JP" sz="2000" dirty="0"/>
          </a:p>
          <a:p>
            <a:r>
              <a:rPr lang="ja-JP" altLang="en-US" sz="2000" dirty="0"/>
              <a:t>作成・実行し比較しながらアレンジしていく。</a:t>
            </a:r>
            <a:endParaRPr kumimoji="1" lang="ja-JP" altLang="en-US" sz="2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3F09C6-2B74-A21E-6284-34769B6F8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18" r="22214" b="47632"/>
          <a:stretch/>
        </p:blipFill>
        <p:spPr>
          <a:xfrm>
            <a:off x="3615194" y="2807086"/>
            <a:ext cx="2254964" cy="17066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823BC4-D260-2C44-6807-BC9B7990F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4" r="31283" b="38584"/>
          <a:stretch/>
        </p:blipFill>
        <p:spPr>
          <a:xfrm>
            <a:off x="8612315" y="2990323"/>
            <a:ext cx="2548093" cy="220090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796E7EF-463C-95DB-D368-54D164F5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194" y="4609021"/>
            <a:ext cx="2488274" cy="21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0531"/>
            <a:ext cx="9144000" cy="1344168"/>
          </a:xfrm>
        </p:spPr>
        <p:txBody>
          <a:bodyPr/>
          <a:lstStyle/>
          <a:p>
            <a:r>
              <a:rPr lang="ja-JP" altLang="en-US" dirty="0"/>
              <a:t>個人開発物　じゃんけんプログラム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75DD3B-CE98-9F4D-49A9-55E29282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7" b="17115"/>
          <a:stretch/>
        </p:blipFill>
        <p:spPr>
          <a:xfrm>
            <a:off x="1524000" y="2768864"/>
            <a:ext cx="4297917" cy="296860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51B9D9D-EC62-B0BA-FA18-261DC901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97" y="2049851"/>
            <a:ext cx="3785182" cy="44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商品管理システム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DBF077C-586A-7465-E1FA-9C3EBEA7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4" y="1843790"/>
            <a:ext cx="7323670" cy="48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465306-A311-8716-E626-93E0C0A3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00595"/>
            <a:ext cx="8984566" cy="40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0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016A7B-2740-89BF-9C05-CD12B5A2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09" y="1843790"/>
            <a:ext cx="7552253" cy="45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E1C809E9-6BE3-2A05-FDB8-04E24777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83189"/>
            <a:ext cx="9144000" cy="760601"/>
          </a:xfrm>
        </p:spPr>
        <p:txBody>
          <a:bodyPr/>
          <a:lstStyle/>
          <a:p>
            <a:r>
              <a:rPr lang="ja-JP" altLang="en-US" dirty="0"/>
              <a:t>グループ開発　カオスゲーム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016A7B-2740-89BF-9C05-CD12B5A2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09" y="1843790"/>
            <a:ext cx="7552253" cy="45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412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B2C30"/>
      </a:dk2>
      <a:lt2>
        <a:srgbClr val="F3F0F1"/>
      </a:lt2>
      <a:accent1>
        <a:srgbClr val="20B695"/>
      </a:accent1>
      <a:accent2>
        <a:srgbClr val="17B0D5"/>
      </a:accent2>
      <a:accent3>
        <a:srgbClr val="2973E7"/>
      </a:accent3>
      <a:accent4>
        <a:srgbClr val="423DDC"/>
      </a:accent4>
      <a:accent5>
        <a:srgbClr val="7E29E7"/>
      </a:accent5>
      <a:accent6>
        <a:srgbClr val="BB17D5"/>
      </a:accent6>
      <a:hlink>
        <a:srgbClr val="BF3F5B"/>
      </a:hlink>
      <a:folHlink>
        <a:srgbClr val="7F7F7F"/>
      </a:folHlink>
    </a:clrScheme>
    <a:fontScheme name="Custom 166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116</Words>
  <Application>Microsoft Office PowerPoint</Application>
  <PresentationFormat>ワイド画面</PresentationFormat>
  <Paragraphs>19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Meiryo</vt:lpstr>
      <vt:lpstr>Arial</vt:lpstr>
      <vt:lpstr>Avenir Next LT Pro</vt:lpstr>
      <vt:lpstr>PrismaticVTI</vt:lpstr>
      <vt:lpstr>プログラミング習得法</vt:lpstr>
      <vt:lpstr>自身で作成し、実行する。</vt:lpstr>
      <vt:lpstr>ソースコードを読み下す。</vt:lpstr>
      <vt:lpstr>不明な箇所を放置しない。 </vt:lpstr>
      <vt:lpstr>個人開発物　じゃんけんプログラム</vt:lpstr>
      <vt:lpstr>グループ開発　商品管理システム</vt:lpstr>
      <vt:lpstr>グループ開発　カオスゲーム</vt:lpstr>
      <vt:lpstr>グループ開発　カオスゲーム</vt:lpstr>
      <vt:lpstr>グループ開発　カオスゲーム</vt:lpstr>
      <vt:lpstr>グループ開発　カオスゲーム</vt:lpstr>
      <vt:lpstr>グループ開発　カオスゲーム</vt:lpstr>
      <vt:lpstr>グループ開発　カオスゲーム</vt:lpstr>
      <vt:lpstr>グループ開発　カオスゲーム</vt:lpstr>
      <vt:lpstr>グループ開発　カオスゲーム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住宅地盤に ついて</dc:title>
  <dc:creator>Eisaku Nakashima</dc:creator>
  <cp:lastModifiedBy>Eisaku Nakashima</cp:lastModifiedBy>
  <cp:revision>2</cp:revision>
  <dcterms:created xsi:type="dcterms:W3CDTF">2023-12-29T00:53:27Z</dcterms:created>
  <dcterms:modified xsi:type="dcterms:W3CDTF">2024-01-10T01:38:36Z</dcterms:modified>
</cp:coreProperties>
</file>