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C5FFC-2B1A-4E4E-BF03-164F620BC43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E12FCA-FDFD-4F41-8D6B-322176B71E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Dealing with Local Storage. </a:t>
          </a:r>
          <a:br>
            <a:rPr lang="en-US"/>
          </a:br>
          <a:endParaRPr lang="en-US"/>
        </a:p>
      </dgm:t>
    </dgm:pt>
    <dgm:pt modelId="{D2E038D7-ACA2-4968-A526-4C6B941AFA86}" type="parTrans" cxnId="{806A4459-0CEC-49DB-BDAF-4874E0ECA24C}">
      <dgm:prSet/>
      <dgm:spPr/>
      <dgm:t>
        <a:bodyPr/>
        <a:lstStyle/>
        <a:p>
          <a:endParaRPr lang="en-US"/>
        </a:p>
      </dgm:t>
    </dgm:pt>
    <dgm:pt modelId="{DAEB550A-A5C1-4F1B-A8AE-BF38D33E48CB}" type="sibTrans" cxnId="{806A4459-0CEC-49DB-BDAF-4874E0ECA2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CC3EBB-0591-4DCE-BBA7-F3EED1D5D5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 Limitation.</a:t>
          </a:r>
          <a:br>
            <a:rPr lang="en-US" dirty="0"/>
          </a:br>
          <a:endParaRPr lang="en-US" dirty="0"/>
        </a:p>
      </dgm:t>
    </dgm:pt>
    <dgm:pt modelId="{537BAAC8-1857-453C-96FA-58CF463AA5B2}" type="parTrans" cxnId="{338C2B28-BF4F-4885-9781-91A31410E304}">
      <dgm:prSet/>
      <dgm:spPr/>
      <dgm:t>
        <a:bodyPr/>
        <a:lstStyle/>
        <a:p>
          <a:endParaRPr lang="en-US"/>
        </a:p>
      </dgm:t>
    </dgm:pt>
    <dgm:pt modelId="{2B678927-42B8-4EB2-B7D6-94BD9D7A9150}" type="sibTrans" cxnId="{338C2B28-BF4F-4885-9781-91A31410E3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5C6D0B-434C-4DB4-B19E-3A355B24A5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Styling The Webpages.</a:t>
          </a:r>
          <a:br>
            <a:rPr lang="en-US"/>
          </a:br>
          <a:endParaRPr lang="en-US"/>
        </a:p>
      </dgm:t>
    </dgm:pt>
    <dgm:pt modelId="{657F31BF-56D7-48F4-A37D-0D4E586E767B}" type="parTrans" cxnId="{C259058B-C8B4-4B52-9F9D-B37777BCEBFD}">
      <dgm:prSet/>
      <dgm:spPr/>
      <dgm:t>
        <a:bodyPr/>
        <a:lstStyle/>
        <a:p>
          <a:endParaRPr lang="en-US"/>
        </a:p>
      </dgm:t>
    </dgm:pt>
    <dgm:pt modelId="{7C2F6400-40A6-403C-8DF5-110BEAACAFB2}" type="sibTrans" cxnId="{C259058B-C8B4-4B52-9F9D-B37777BCEB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03DC9A-DC6E-4EDF-ADB6-E0A1B11DA0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Working Remotely. </a:t>
          </a:r>
          <a:br>
            <a:rPr lang="en-US"/>
          </a:br>
          <a:endParaRPr lang="en-US"/>
        </a:p>
      </dgm:t>
    </dgm:pt>
    <dgm:pt modelId="{7F0C2183-34BF-4769-A958-397EF08955E0}" type="parTrans" cxnId="{4FEDF531-305B-4A15-ACAF-005B4CB2CF64}">
      <dgm:prSet/>
      <dgm:spPr/>
      <dgm:t>
        <a:bodyPr/>
        <a:lstStyle/>
        <a:p>
          <a:endParaRPr lang="en-US"/>
        </a:p>
      </dgm:t>
    </dgm:pt>
    <dgm:pt modelId="{DFE81C1D-F91D-4B9A-B30B-C58704F03209}" type="sibTrans" cxnId="{4FEDF531-305B-4A15-ACAF-005B4CB2CF64}">
      <dgm:prSet/>
      <dgm:spPr/>
      <dgm:t>
        <a:bodyPr/>
        <a:lstStyle/>
        <a:p>
          <a:endParaRPr lang="en-US"/>
        </a:p>
      </dgm:t>
    </dgm:pt>
    <dgm:pt modelId="{07E77053-42EC-4ADB-9216-4E4A72F360F9}" type="pres">
      <dgm:prSet presAssocID="{282C5FFC-2B1A-4E4E-BF03-164F620BC432}" presName="root" presStyleCnt="0">
        <dgm:presLayoutVars>
          <dgm:dir/>
          <dgm:resizeHandles val="exact"/>
        </dgm:presLayoutVars>
      </dgm:prSet>
      <dgm:spPr/>
    </dgm:pt>
    <dgm:pt modelId="{737C4446-561C-401B-98FD-A15837A67B3A}" type="pres">
      <dgm:prSet presAssocID="{282C5FFC-2B1A-4E4E-BF03-164F620BC432}" presName="container" presStyleCnt="0">
        <dgm:presLayoutVars>
          <dgm:dir/>
          <dgm:resizeHandles val="exact"/>
        </dgm:presLayoutVars>
      </dgm:prSet>
      <dgm:spPr/>
    </dgm:pt>
    <dgm:pt modelId="{BC81282D-849C-4136-AAC9-8577D848120E}" type="pres">
      <dgm:prSet presAssocID="{3BE12FCA-FDFD-4F41-8D6B-322176B71E36}" presName="compNode" presStyleCnt="0"/>
      <dgm:spPr/>
    </dgm:pt>
    <dgm:pt modelId="{EE18F2ED-9527-4EBA-A222-40C84D6D0858}" type="pres">
      <dgm:prSet presAssocID="{3BE12FCA-FDFD-4F41-8D6B-322176B71E36}" presName="iconBgRect" presStyleLbl="bgShp" presStyleIdx="0" presStyleCnt="4"/>
      <dgm:spPr/>
    </dgm:pt>
    <dgm:pt modelId="{A4DF2724-A6EF-4913-99AA-074B71D2DCB8}" type="pres">
      <dgm:prSet presAssocID="{3BE12FCA-FDFD-4F41-8D6B-322176B71E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628D514-9CAB-43DD-9754-B9A2BF47CC14}" type="pres">
      <dgm:prSet presAssocID="{3BE12FCA-FDFD-4F41-8D6B-322176B71E36}" presName="spaceRect" presStyleCnt="0"/>
      <dgm:spPr/>
    </dgm:pt>
    <dgm:pt modelId="{22077AE2-9F79-4420-81E4-28505B8BEF85}" type="pres">
      <dgm:prSet presAssocID="{3BE12FCA-FDFD-4F41-8D6B-322176B71E36}" presName="textRect" presStyleLbl="revTx" presStyleIdx="0" presStyleCnt="4">
        <dgm:presLayoutVars>
          <dgm:chMax val="1"/>
          <dgm:chPref val="1"/>
        </dgm:presLayoutVars>
      </dgm:prSet>
      <dgm:spPr/>
    </dgm:pt>
    <dgm:pt modelId="{8919A057-DC08-46E0-8052-B6941F8114C2}" type="pres">
      <dgm:prSet presAssocID="{DAEB550A-A5C1-4F1B-A8AE-BF38D33E48CB}" presName="sibTrans" presStyleLbl="sibTrans2D1" presStyleIdx="0" presStyleCnt="0"/>
      <dgm:spPr/>
    </dgm:pt>
    <dgm:pt modelId="{666651F0-8C9D-4D15-B1EF-A67492B7473F}" type="pres">
      <dgm:prSet presAssocID="{71CC3EBB-0591-4DCE-BBA7-F3EED1D5D56B}" presName="compNode" presStyleCnt="0"/>
      <dgm:spPr/>
    </dgm:pt>
    <dgm:pt modelId="{0CA5661B-9A41-43B7-B228-7782F67B5532}" type="pres">
      <dgm:prSet presAssocID="{71CC3EBB-0591-4DCE-BBA7-F3EED1D5D56B}" presName="iconBgRect" presStyleLbl="bgShp" presStyleIdx="1" presStyleCnt="4"/>
      <dgm:spPr/>
    </dgm:pt>
    <dgm:pt modelId="{5097BFEE-FF3C-43AA-97F5-A759C4530A48}" type="pres">
      <dgm:prSet presAssocID="{71CC3EBB-0591-4DCE-BBA7-F3EED1D5D5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EA94331-79D4-4D21-A98A-2B40E1373037}" type="pres">
      <dgm:prSet presAssocID="{71CC3EBB-0591-4DCE-BBA7-F3EED1D5D56B}" presName="spaceRect" presStyleCnt="0"/>
      <dgm:spPr/>
    </dgm:pt>
    <dgm:pt modelId="{35A1145A-CC97-41BF-8C68-50779E1AF7E7}" type="pres">
      <dgm:prSet presAssocID="{71CC3EBB-0591-4DCE-BBA7-F3EED1D5D56B}" presName="textRect" presStyleLbl="revTx" presStyleIdx="1" presStyleCnt="4">
        <dgm:presLayoutVars>
          <dgm:chMax val="1"/>
          <dgm:chPref val="1"/>
        </dgm:presLayoutVars>
      </dgm:prSet>
      <dgm:spPr/>
    </dgm:pt>
    <dgm:pt modelId="{68C4361D-7AA3-4EDB-BCF8-10BB83B31678}" type="pres">
      <dgm:prSet presAssocID="{2B678927-42B8-4EB2-B7D6-94BD9D7A9150}" presName="sibTrans" presStyleLbl="sibTrans2D1" presStyleIdx="0" presStyleCnt="0"/>
      <dgm:spPr/>
    </dgm:pt>
    <dgm:pt modelId="{4DE2E6EA-4FAC-454F-8E14-AC9FFE2F3EA4}" type="pres">
      <dgm:prSet presAssocID="{C25C6D0B-434C-4DB4-B19E-3A355B24A5F0}" presName="compNode" presStyleCnt="0"/>
      <dgm:spPr/>
    </dgm:pt>
    <dgm:pt modelId="{45FC5D4F-B6A3-44CF-B740-1D0F080FEE81}" type="pres">
      <dgm:prSet presAssocID="{C25C6D0B-434C-4DB4-B19E-3A355B24A5F0}" presName="iconBgRect" presStyleLbl="bgShp" presStyleIdx="2" presStyleCnt="4"/>
      <dgm:spPr/>
    </dgm:pt>
    <dgm:pt modelId="{DC7DE62D-5A04-492B-B098-A1847D7F0CEA}" type="pres">
      <dgm:prSet presAssocID="{C25C6D0B-434C-4DB4-B19E-3A355B24A5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9197B98-5858-4598-8028-C9E2651B10AB}" type="pres">
      <dgm:prSet presAssocID="{C25C6D0B-434C-4DB4-B19E-3A355B24A5F0}" presName="spaceRect" presStyleCnt="0"/>
      <dgm:spPr/>
    </dgm:pt>
    <dgm:pt modelId="{663AE000-EA95-4708-87FE-5B21E2B2D018}" type="pres">
      <dgm:prSet presAssocID="{C25C6D0B-434C-4DB4-B19E-3A355B24A5F0}" presName="textRect" presStyleLbl="revTx" presStyleIdx="2" presStyleCnt="4">
        <dgm:presLayoutVars>
          <dgm:chMax val="1"/>
          <dgm:chPref val="1"/>
        </dgm:presLayoutVars>
      </dgm:prSet>
      <dgm:spPr/>
    </dgm:pt>
    <dgm:pt modelId="{1583563C-60F5-45D1-8EE2-77B2EFEAE2DF}" type="pres">
      <dgm:prSet presAssocID="{7C2F6400-40A6-403C-8DF5-110BEAACAFB2}" presName="sibTrans" presStyleLbl="sibTrans2D1" presStyleIdx="0" presStyleCnt="0"/>
      <dgm:spPr/>
    </dgm:pt>
    <dgm:pt modelId="{4B19D089-B2B1-4292-856E-51DDF3E282B8}" type="pres">
      <dgm:prSet presAssocID="{4A03DC9A-DC6E-4EDF-ADB6-E0A1B11DA0ED}" presName="compNode" presStyleCnt="0"/>
      <dgm:spPr/>
    </dgm:pt>
    <dgm:pt modelId="{E369F084-AD9D-4508-BA33-38B87F85F86E}" type="pres">
      <dgm:prSet presAssocID="{4A03DC9A-DC6E-4EDF-ADB6-E0A1B11DA0ED}" presName="iconBgRect" presStyleLbl="bgShp" presStyleIdx="3" presStyleCnt="4"/>
      <dgm:spPr/>
    </dgm:pt>
    <dgm:pt modelId="{98D546BD-8072-41D4-917A-B766A9895156}" type="pres">
      <dgm:prSet presAssocID="{4A03DC9A-DC6E-4EDF-ADB6-E0A1B11DA0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B29D155-007E-48A3-A74B-6FEAB9922D02}" type="pres">
      <dgm:prSet presAssocID="{4A03DC9A-DC6E-4EDF-ADB6-E0A1B11DA0ED}" presName="spaceRect" presStyleCnt="0"/>
      <dgm:spPr/>
    </dgm:pt>
    <dgm:pt modelId="{37EE60F1-E805-4962-9327-069B47F4C58B}" type="pres">
      <dgm:prSet presAssocID="{4A03DC9A-DC6E-4EDF-ADB6-E0A1B11DA0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3D2907-2631-453C-816C-3BD856797F60}" type="presOf" srcId="{DAEB550A-A5C1-4F1B-A8AE-BF38D33E48CB}" destId="{8919A057-DC08-46E0-8052-B6941F8114C2}" srcOrd="0" destOrd="0" presId="urn:microsoft.com/office/officeart/2018/2/layout/IconCircleList"/>
    <dgm:cxn modelId="{92B4180A-0CBD-4188-BA00-92F26B2CA032}" type="presOf" srcId="{282C5FFC-2B1A-4E4E-BF03-164F620BC432}" destId="{07E77053-42EC-4ADB-9216-4E4A72F360F9}" srcOrd="0" destOrd="0" presId="urn:microsoft.com/office/officeart/2018/2/layout/IconCircleList"/>
    <dgm:cxn modelId="{7121F61D-A407-4EFF-ADB0-D1221461A749}" type="presOf" srcId="{71CC3EBB-0591-4DCE-BBA7-F3EED1D5D56B}" destId="{35A1145A-CC97-41BF-8C68-50779E1AF7E7}" srcOrd="0" destOrd="0" presId="urn:microsoft.com/office/officeart/2018/2/layout/IconCircleList"/>
    <dgm:cxn modelId="{98498724-362F-4D87-A2DB-E494B6E3200C}" type="presOf" srcId="{2B678927-42B8-4EB2-B7D6-94BD9D7A9150}" destId="{68C4361D-7AA3-4EDB-BCF8-10BB83B31678}" srcOrd="0" destOrd="0" presId="urn:microsoft.com/office/officeart/2018/2/layout/IconCircleList"/>
    <dgm:cxn modelId="{338C2B28-BF4F-4885-9781-91A31410E304}" srcId="{282C5FFC-2B1A-4E4E-BF03-164F620BC432}" destId="{71CC3EBB-0591-4DCE-BBA7-F3EED1D5D56B}" srcOrd="1" destOrd="0" parTransId="{537BAAC8-1857-453C-96FA-58CF463AA5B2}" sibTransId="{2B678927-42B8-4EB2-B7D6-94BD9D7A9150}"/>
    <dgm:cxn modelId="{4FEDF531-305B-4A15-ACAF-005B4CB2CF64}" srcId="{282C5FFC-2B1A-4E4E-BF03-164F620BC432}" destId="{4A03DC9A-DC6E-4EDF-ADB6-E0A1B11DA0ED}" srcOrd="3" destOrd="0" parTransId="{7F0C2183-34BF-4769-A958-397EF08955E0}" sibTransId="{DFE81C1D-F91D-4B9A-B30B-C58704F03209}"/>
    <dgm:cxn modelId="{3024925D-14DE-4F47-BF76-528497B00871}" type="presOf" srcId="{4A03DC9A-DC6E-4EDF-ADB6-E0A1B11DA0ED}" destId="{37EE60F1-E805-4962-9327-069B47F4C58B}" srcOrd="0" destOrd="0" presId="urn:microsoft.com/office/officeart/2018/2/layout/IconCircleList"/>
    <dgm:cxn modelId="{9330276A-D174-42FC-9A41-3299D3D0C767}" type="presOf" srcId="{3BE12FCA-FDFD-4F41-8D6B-322176B71E36}" destId="{22077AE2-9F79-4420-81E4-28505B8BEF85}" srcOrd="0" destOrd="0" presId="urn:microsoft.com/office/officeart/2018/2/layout/IconCircleList"/>
    <dgm:cxn modelId="{2CEFC570-7489-410E-858C-C33169FA1D7E}" type="presOf" srcId="{7C2F6400-40A6-403C-8DF5-110BEAACAFB2}" destId="{1583563C-60F5-45D1-8EE2-77B2EFEAE2DF}" srcOrd="0" destOrd="0" presId="urn:microsoft.com/office/officeart/2018/2/layout/IconCircleList"/>
    <dgm:cxn modelId="{806A4459-0CEC-49DB-BDAF-4874E0ECA24C}" srcId="{282C5FFC-2B1A-4E4E-BF03-164F620BC432}" destId="{3BE12FCA-FDFD-4F41-8D6B-322176B71E36}" srcOrd="0" destOrd="0" parTransId="{D2E038D7-ACA2-4968-A526-4C6B941AFA86}" sibTransId="{DAEB550A-A5C1-4F1B-A8AE-BF38D33E48CB}"/>
    <dgm:cxn modelId="{C259058B-C8B4-4B52-9F9D-B37777BCEBFD}" srcId="{282C5FFC-2B1A-4E4E-BF03-164F620BC432}" destId="{C25C6D0B-434C-4DB4-B19E-3A355B24A5F0}" srcOrd="2" destOrd="0" parTransId="{657F31BF-56D7-48F4-A37D-0D4E586E767B}" sibTransId="{7C2F6400-40A6-403C-8DF5-110BEAACAFB2}"/>
    <dgm:cxn modelId="{EF1F0DE7-7161-4343-9E58-109F7CDEA7C6}" type="presOf" srcId="{C25C6D0B-434C-4DB4-B19E-3A355B24A5F0}" destId="{663AE000-EA95-4708-87FE-5B21E2B2D018}" srcOrd="0" destOrd="0" presId="urn:microsoft.com/office/officeart/2018/2/layout/IconCircleList"/>
    <dgm:cxn modelId="{F6AF69A2-E3C4-4CBC-9B66-C2AF9E5EB6F9}" type="presParOf" srcId="{07E77053-42EC-4ADB-9216-4E4A72F360F9}" destId="{737C4446-561C-401B-98FD-A15837A67B3A}" srcOrd="0" destOrd="0" presId="urn:microsoft.com/office/officeart/2018/2/layout/IconCircleList"/>
    <dgm:cxn modelId="{62B4A678-AD60-42AB-9E6D-2D11B9AE59B0}" type="presParOf" srcId="{737C4446-561C-401B-98FD-A15837A67B3A}" destId="{BC81282D-849C-4136-AAC9-8577D848120E}" srcOrd="0" destOrd="0" presId="urn:microsoft.com/office/officeart/2018/2/layout/IconCircleList"/>
    <dgm:cxn modelId="{C770599A-2BEB-4F60-BFAB-3EABECAD51CD}" type="presParOf" srcId="{BC81282D-849C-4136-AAC9-8577D848120E}" destId="{EE18F2ED-9527-4EBA-A222-40C84D6D0858}" srcOrd="0" destOrd="0" presId="urn:microsoft.com/office/officeart/2018/2/layout/IconCircleList"/>
    <dgm:cxn modelId="{DD8F1A24-05B9-44FC-8F63-22CF3AB4EEB1}" type="presParOf" srcId="{BC81282D-849C-4136-AAC9-8577D848120E}" destId="{A4DF2724-A6EF-4913-99AA-074B71D2DCB8}" srcOrd="1" destOrd="0" presId="urn:microsoft.com/office/officeart/2018/2/layout/IconCircleList"/>
    <dgm:cxn modelId="{98EC4390-DB24-40F4-B36A-9B1A36C4FAB1}" type="presParOf" srcId="{BC81282D-849C-4136-AAC9-8577D848120E}" destId="{9628D514-9CAB-43DD-9754-B9A2BF47CC14}" srcOrd="2" destOrd="0" presId="urn:microsoft.com/office/officeart/2018/2/layout/IconCircleList"/>
    <dgm:cxn modelId="{DEB18D04-5BE9-4450-98E1-A9DB72E4D41D}" type="presParOf" srcId="{BC81282D-849C-4136-AAC9-8577D848120E}" destId="{22077AE2-9F79-4420-81E4-28505B8BEF85}" srcOrd="3" destOrd="0" presId="urn:microsoft.com/office/officeart/2018/2/layout/IconCircleList"/>
    <dgm:cxn modelId="{6CCD7B35-4A09-4059-A93E-E37CA3806952}" type="presParOf" srcId="{737C4446-561C-401B-98FD-A15837A67B3A}" destId="{8919A057-DC08-46E0-8052-B6941F8114C2}" srcOrd="1" destOrd="0" presId="urn:microsoft.com/office/officeart/2018/2/layout/IconCircleList"/>
    <dgm:cxn modelId="{A0BED21A-9EEA-4572-891E-768E590E8CA8}" type="presParOf" srcId="{737C4446-561C-401B-98FD-A15837A67B3A}" destId="{666651F0-8C9D-4D15-B1EF-A67492B7473F}" srcOrd="2" destOrd="0" presId="urn:microsoft.com/office/officeart/2018/2/layout/IconCircleList"/>
    <dgm:cxn modelId="{B9C3A450-AD7E-4605-9798-E1F7BDC805F2}" type="presParOf" srcId="{666651F0-8C9D-4D15-B1EF-A67492B7473F}" destId="{0CA5661B-9A41-43B7-B228-7782F67B5532}" srcOrd="0" destOrd="0" presId="urn:microsoft.com/office/officeart/2018/2/layout/IconCircleList"/>
    <dgm:cxn modelId="{75371179-D84B-4955-B707-4BD1329498AF}" type="presParOf" srcId="{666651F0-8C9D-4D15-B1EF-A67492B7473F}" destId="{5097BFEE-FF3C-43AA-97F5-A759C4530A48}" srcOrd="1" destOrd="0" presId="urn:microsoft.com/office/officeart/2018/2/layout/IconCircleList"/>
    <dgm:cxn modelId="{4B4D37B2-5ECB-4539-884D-E93C8C1DD365}" type="presParOf" srcId="{666651F0-8C9D-4D15-B1EF-A67492B7473F}" destId="{4EA94331-79D4-4D21-A98A-2B40E1373037}" srcOrd="2" destOrd="0" presId="urn:microsoft.com/office/officeart/2018/2/layout/IconCircleList"/>
    <dgm:cxn modelId="{72786E10-6EA1-4CA6-9A3A-A7DD1F9A52A4}" type="presParOf" srcId="{666651F0-8C9D-4D15-B1EF-A67492B7473F}" destId="{35A1145A-CC97-41BF-8C68-50779E1AF7E7}" srcOrd="3" destOrd="0" presId="urn:microsoft.com/office/officeart/2018/2/layout/IconCircleList"/>
    <dgm:cxn modelId="{8B9BB9C3-8F18-4D65-A082-F1D22A78E5AD}" type="presParOf" srcId="{737C4446-561C-401B-98FD-A15837A67B3A}" destId="{68C4361D-7AA3-4EDB-BCF8-10BB83B31678}" srcOrd="3" destOrd="0" presId="urn:microsoft.com/office/officeart/2018/2/layout/IconCircleList"/>
    <dgm:cxn modelId="{10166977-1971-4C7D-A520-C9D846EA8E8E}" type="presParOf" srcId="{737C4446-561C-401B-98FD-A15837A67B3A}" destId="{4DE2E6EA-4FAC-454F-8E14-AC9FFE2F3EA4}" srcOrd="4" destOrd="0" presId="urn:microsoft.com/office/officeart/2018/2/layout/IconCircleList"/>
    <dgm:cxn modelId="{55493568-5C14-4878-B95A-85B592AF9985}" type="presParOf" srcId="{4DE2E6EA-4FAC-454F-8E14-AC9FFE2F3EA4}" destId="{45FC5D4F-B6A3-44CF-B740-1D0F080FEE81}" srcOrd="0" destOrd="0" presId="urn:microsoft.com/office/officeart/2018/2/layout/IconCircleList"/>
    <dgm:cxn modelId="{13DA1404-324C-4572-95AC-1B1FECE9D562}" type="presParOf" srcId="{4DE2E6EA-4FAC-454F-8E14-AC9FFE2F3EA4}" destId="{DC7DE62D-5A04-492B-B098-A1847D7F0CEA}" srcOrd="1" destOrd="0" presId="urn:microsoft.com/office/officeart/2018/2/layout/IconCircleList"/>
    <dgm:cxn modelId="{4ED8F40A-F661-47E0-A699-378C21D20120}" type="presParOf" srcId="{4DE2E6EA-4FAC-454F-8E14-AC9FFE2F3EA4}" destId="{79197B98-5858-4598-8028-C9E2651B10AB}" srcOrd="2" destOrd="0" presId="urn:microsoft.com/office/officeart/2018/2/layout/IconCircleList"/>
    <dgm:cxn modelId="{7AED16A0-AC55-401A-A5DB-50EDEED7A3C2}" type="presParOf" srcId="{4DE2E6EA-4FAC-454F-8E14-AC9FFE2F3EA4}" destId="{663AE000-EA95-4708-87FE-5B21E2B2D018}" srcOrd="3" destOrd="0" presId="urn:microsoft.com/office/officeart/2018/2/layout/IconCircleList"/>
    <dgm:cxn modelId="{93465188-045A-436F-8B96-118CE689A794}" type="presParOf" srcId="{737C4446-561C-401B-98FD-A15837A67B3A}" destId="{1583563C-60F5-45D1-8EE2-77B2EFEAE2DF}" srcOrd="5" destOrd="0" presId="urn:microsoft.com/office/officeart/2018/2/layout/IconCircleList"/>
    <dgm:cxn modelId="{E612F50A-65ED-42CD-A5C6-45CB077E2F0E}" type="presParOf" srcId="{737C4446-561C-401B-98FD-A15837A67B3A}" destId="{4B19D089-B2B1-4292-856E-51DDF3E282B8}" srcOrd="6" destOrd="0" presId="urn:microsoft.com/office/officeart/2018/2/layout/IconCircleList"/>
    <dgm:cxn modelId="{C36FC25F-8EF6-45D9-930C-0C10F94B19EB}" type="presParOf" srcId="{4B19D089-B2B1-4292-856E-51DDF3E282B8}" destId="{E369F084-AD9D-4508-BA33-38B87F85F86E}" srcOrd="0" destOrd="0" presId="urn:microsoft.com/office/officeart/2018/2/layout/IconCircleList"/>
    <dgm:cxn modelId="{B2F12DE0-92E2-45ED-93ED-4B7F15094DA0}" type="presParOf" srcId="{4B19D089-B2B1-4292-856E-51DDF3E282B8}" destId="{98D546BD-8072-41D4-917A-B766A9895156}" srcOrd="1" destOrd="0" presId="urn:microsoft.com/office/officeart/2018/2/layout/IconCircleList"/>
    <dgm:cxn modelId="{2D6CF7BE-473E-44F0-81DE-71BBEA17BCD4}" type="presParOf" srcId="{4B19D089-B2B1-4292-856E-51DDF3E282B8}" destId="{8B29D155-007E-48A3-A74B-6FEAB9922D02}" srcOrd="2" destOrd="0" presId="urn:microsoft.com/office/officeart/2018/2/layout/IconCircleList"/>
    <dgm:cxn modelId="{C6739251-7167-407A-B17D-D4D50A8C3EBC}" type="presParOf" srcId="{4B19D089-B2B1-4292-856E-51DDF3E282B8}" destId="{37EE60F1-E805-4962-9327-069B47F4C5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8F2ED-9527-4EBA-A222-40C84D6D0858}">
      <dsp:nvSpPr>
        <dsp:cNvPr id="0" name=""/>
        <dsp:cNvSpPr/>
      </dsp:nvSpPr>
      <dsp:spPr>
        <a:xfrm>
          <a:off x="268477" y="98421"/>
          <a:ext cx="1364891" cy="1364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F2724-A6EF-4913-99AA-074B71D2DCB8}">
      <dsp:nvSpPr>
        <dsp:cNvPr id="0" name=""/>
        <dsp:cNvSpPr/>
      </dsp:nvSpPr>
      <dsp:spPr>
        <a:xfrm>
          <a:off x="555104" y="385048"/>
          <a:ext cx="791637" cy="791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77AE2-9F79-4420-81E4-28505B8BEF85}">
      <dsp:nvSpPr>
        <dsp:cNvPr id="0" name=""/>
        <dsp:cNvSpPr/>
      </dsp:nvSpPr>
      <dsp:spPr>
        <a:xfrm>
          <a:off x="1925846" y="98421"/>
          <a:ext cx="3217244" cy="136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Dealing with Local Storage. </a:t>
          </a:r>
          <a:br>
            <a:rPr lang="en-US" sz="2400" kern="1200"/>
          </a:br>
          <a:endParaRPr lang="en-US" sz="2400" kern="1200"/>
        </a:p>
      </dsp:txBody>
      <dsp:txXfrm>
        <a:off x="1925846" y="98421"/>
        <a:ext cx="3217244" cy="1364891"/>
      </dsp:txXfrm>
    </dsp:sp>
    <dsp:sp modelId="{0CA5661B-9A41-43B7-B228-7782F67B5532}">
      <dsp:nvSpPr>
        <dsp:cNvPr id="0" name=""/>
        <dsp:cNvSpPr/>
      </dsp:nvSpPr>
      <dsp:spPr>
        <a:xfrm>
          <a:off x="5703671" y="98421"/>
          <a:ext cx="1364891" cy="1364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7BFEE-FF3C-43AA-97F5-A759C4530A48}">
      <dsp:nvSpPr>
        <dsp:cNvPr id="0" name=""/>
        <dsp:cNvSpPr/>
      </dsp:nvSpPr>
      <dsp:spPr>
        <a:xfrm>
          <a:off x="5990298" y="385048"/>
          <a:ext cx="791637" cy="791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1145A-CC97-41BF-8C68-50779E1AF7E7}">
      <dsp:nvSpPr>
        <dsp:cNvPr id="0" name=""/>
        <dsp:cNvSpPr/>
      </dsp:nvSpPr>
      <dsp:spPr>
        <a:xfrm>
          <a:off x="7361039" y="98421"/>
          <a:ext cx="3217244" cy="136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 Limitation.</a:t>
          </a:r>
          <a:br>
            <a:rPr lang="en-US" sz="2400" kern="1200" dirty="0"/>
          </a:br>
          <a:endParaRPr lang="en-US" sz="2400" kern="1200" dirty="0"/>
        </a:p>
      </dsp:txBody>
      <dsp:txXfrm>
        <a:off x="7361039" y="98421"/>
        <a:ext cx="3217244" cy="1364891"/>
      </dsp:txXfrm>
    </dsp:sp>
    <dsp:sp modelId="{45FC5D4F-B6A3-44CF-B740-1D0F080FEE81}">
      <dsp:nvSpPr>
        <dsp:cNvPr id="0" name=""/>
        <dsp:cNvSpPr/>
      </dsp:nvSpPr>
      <dsp:spPr>
        <a:xfrm>
          <a:off x="268477" y="2062742"/>
          <a:ext cx="1364891" cy="1364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DE62D-5A04-492B-B098-A1847D7F0CEA}">
      <dsp:nvSpPr>
        <dsp:cNvPr id="0" name=""/>
        <dsp:cNvSpPr/>
      </dsp:nvSpPr>
      <dsp:spPr>
        <a:xfrm>
          <a:off x="555104" y="2349369"/>
          <a:ext cx="791637" cy="7916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AE000-EA95-4708-87FE-5B21E2B2D018}">
      <dsp:nvSpPr>
        <dsp:cNvPr id="0" name=""/>
        <dsp:cNvSpPr/>
      </dsp:nvSpPr>
      <dsp:spPr>
        <a:xfrm>
          <a:off x="1925846" y="2062742"/>
          <a:ext cx="3217244" cy="136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Styling The Webpages.</a:t>
          </a:r>
          <a:br>
            <a:rPr lang="en-US" sz="2400" kern="1200"/>
          </a:br>
          <a:endParaRPr lang="en-US" sz="2400" kern="1200"/>
        </a:p>
      </dsp:txBody>
      <dsp:txXfrm>
        <a:off x="1925846" y="2062742"/>
        <a:ext cx="3217244" cy="1364891"/>
      </dsp:txXfrm>
    </dsp:sp>
    <dsp:sp modelId="{E369F084-AD9D-4508-BA33-38B87F85F86E}">
      <dsp:nvSpPr>
        <dsp:cNvPr id="0" name=""/>
        <dsp:cNvSpPr/>
      </dsp:nvSpPr>
      <dsp:spPr>
        <a:xfrm>
          <a:off x="5703671" y="2062742"/>
          <a:ext cx="1364891" cy="1364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546BD-8072-41D4-917A-B766A9895156}">
      <dsp:nvSpPr>
        <dsp:cNvPr id="0" name=""/>
        <dsp:cNvSpPr/>
      </dsp:nvSpPr>
      <dsp:spPr>
        <a:xfrm>
          <a:off x="5990298" y="2349369"/>
          <a:ext cx="791637" cy="7916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60F1-E805-4962-9327-069B47F4C58B}">
      <dsp:nvSpPr>
        <dsp:cNvPr id="0" name=""/>
        <dsp:cNvSpPr/>
      </dsp:nvSpPr>
      <dsp:spPr>
        <a:xfrm>
          <a:off x="7361039" y="2062742"/>
          <a:ext cx="3217244" cy="136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Working Remotely. </a:t>
          </a:r>
          <a:br>
            <a:rPr lang="en-US" sz="2400" kern="1200"/>
          </a:br>
          <a:endParaRPr lang="en-US" sz="2400" kern="1200"/>
        </a:p>
      </dsp:txBody>
      <dsp:txXfrm>
        <a:off x="7361039" y="2062742"/>
        <a:ext cx="3217244" cy="1364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076C-628A-4EF0-BAD0-C81C56404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60332-2288-4D54-8A77-1123EFDB4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5E62-0CE1-43EC-A715-95E4CB43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52B2-0675-4AC8-89D2-8DC698F4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55055-07CB-4A6B-A8FA-0F10D302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93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993D-C59F-4A5B-88F1-7E0054D2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03380-09BD-49D0-ACF3-EC496DB5E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9766-8D1E-4C45-9A6F-40F08C68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A541-529B-42EE-97D8-40D4EAA9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AA543-25C5-4062-BC89-2481C768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66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D5D85-5947-4D6C-9E6F-C50CA3CDC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932D4-DD61-419A-B58A-8CC4E78CC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62875-1057-4F0A-84AC-C7E56F00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14AA-EA79-4115-A11C-BA32A522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0B7D-6148-496F-9238-FDB63CC1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323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9D31-F32F-47B3-8123-2FFF67AE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B2A9-A0E8-4303-8A6E-48BBFDCA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8396D-509A-4955-BA6D-C5E5CFFC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93F81-D66F-4F2C-BC5B-2E8E39D3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5D0CD-4ACE-4327-8DE5-5246688A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070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CF94-C5F0-4385-8AE5-850C4FD5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762C9-875D-46E1-BCAA-7CBB20FD0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17CF-A09C-4AA3-B1EB-F2550BE9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EB7B1-E58D-4F9D-B467-DBB9A4EC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8E898-282F-4D6E-BEC2-5FFEE043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142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F76C-B349-4A6D-A5FE-3E80C019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1379-B071-4104-8EC4-5F9DFA1BA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4D301-B323-4A11-A506-2E6E1EBEA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FB721-A5EC-4DF3-B624-DAE35896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9478D-C6E7-4503-839B-42BCC3B8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89641-02B4-4D11-981D-18CD1AF0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903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7E75-3046-4E13-B196-93EFE046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EE16E-4978-466D-AC88-3F111D73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6689D-1F89-475B-BE22-05845753B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E305D-8FBA-485B-832D-0DB9A4230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A76D3-8928-4D71-B6EA-D5E35D3FF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E41FF-B336-49EA-82E3-727F40EA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AFC37-48FD-42F3-AF6E-96C6C7CC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0369-31FA-4108-92D4-E99A2179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890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B0EA-130D-449E-9C97-00454732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4B940-EEF5-41A7-917C-B391CDF8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E78E6-E9A9-4E19-A5FD-AC25450F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75A90-DF6A-41C5-B989-5885303F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318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95C24-DBE0-4E5B-9E16-C87731EB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AC63C-F6D1-455B-B070-FBEFCA73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5F48A-790B-4888-AFD0-648A6CE9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137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8B35-A575-47E9-B100-AF2D2737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25CA-132D-4175-90F1-C3109D0E9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2F962-2043-4FF9-BCBB-1C4F16EB6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763BD-C6D6-4262-9105-63B50396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D242-38F4-4AC5-91DD-DA45A41C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967B8-50AE-4BB9-9AFE-0E697A42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677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2BDE-A5EE-4216-9DE4-2D301479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CC97C-C0F8-4B83-9621-B64EE5A43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045AB-853E-4925-B5ED-BBD7F356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E823-975A-422F-A717-45712551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8F814-04DD-4B93-9F82-CDBC0A56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EBF51-084A-48B9-9EEA-AE85A166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445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93E56-F783-419E-BFB4-602628F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346C2-8F60-4590-8F09-89902AC6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37BB-9E6C-473F-9F23-65369E7A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E60F-08D7-4846-AEC3-CC65BFF7B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A156-C355-415B-9541-21C83FD86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090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201project-group5.github.io/Movie-Track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wl of popcorn and remote control">
            <a:extLst>
              <a:ext uri="{FF2B5EF4-FFF2-40B4-BE49-F238E27FC236}">
                <a16:creationId xmlns:a16="http://schemas.microsoft.com/office/drawing/2014/main" id="{97D1562E-C2AB-4C8A-AFD0-876B7B50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710" b="20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575878-2572-4E68-B5A4-2CE2DA26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b="1" dirty="0">
                <a:solidFill>
                  <a:srgbClr val="FFFFFF"/>
                </a:solidFill>
              </a:rPr>
              <a:t>Movie Tracker</a:t>
            </a:r>
            <a:endParaRPr lang="en-DE" sz="80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6D996-B835-4C84-B4F5-4546FD04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Group #5</a:t>
            </a:r>
            <a:endParaRPr lang="en-DE" sz="2800" b="1" dirty="0">
              <a:solidFill>
                <a:srgbClr val="FFFFFF"/>
              </a:solidFill>
            </a:endParaRPr>
          </a:p>
        </p:txBody>
      </p:sp>
      <p:sp>
        <p:nvSpPr>
          <p:cNvPr id="20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21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48AF-1CBF-4936-B0C5-BC52CBC9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Our Team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88339C0D-3FFF-46AE-8F13-0A2DF658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Ahmad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Abuyahya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Amna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Alhammad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Faisal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Abuzaid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Reema Eilouti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Sajeda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Araidah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erson, yellow&#10;&#10;Description automatically generated">
            <a:extLst>
              <a:ext uri="{FF2B5EF4-FFF2-40B4-BE49-F238E27FC236}">
                <a16:creationId xmlns:a16="http://schemas.microsoft.com/office/drawing/2014/main" id="{48BBA33E-65A3-4D68-ADC4-F70CA24C2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267A0822-00CC-4303-AA44-89D0D19EF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13" name="Picture 12" descr="A person smiling at night&#10;&#10;Description automatically generated with medium confidence">
            <a:extLst>
              <a:ext uri="{FF2B5EF4-FFF2-40B4-BE49-F238E27FC236}">
                <a16:creationId xmlns:a16="http://schemas.microsoft.com/office/drawing/2014/main" id="{02392F56-C662-4B9C-AAF9-42BDDFBBF1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8" r="-4" b="1943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DB75E49E-0971-4BDC-968A-370EB518AD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2" r="5" b="32781"/>
          <a:stretch/>
        </p:blipFill>
        <p:spPr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41855-653A-48BB-BF0B-03D114DEDF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230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3044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perfect entertainment snack">
            <a:extLst>
              <a:ext uri="{FF2B5EF4-FFF2-40B4-BE49-F238E27FC236}">
                <a16:creationId xmlns:a16="http://schemas.microsoft.com/office/drawing/2014/main" id="{3E615AFA-42F9-4E74-B4BD-7CC3A5C7E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161" b="157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effectLst>
            <a:glow rad="127000">
              <a:schemeClr val="bg1"/>
            </a:glow>
            <a:outerShdw blurRad="1270000" dir="6600000" sx="105000" sy="105000" algn="ctr" rotWithShape="0">
              <a:srgbClr val="000000">
                <a:alpha val="24000"/>
              </a:srgbClr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12AF8-B0BE-4C6F-B196-54D6F94E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solidFill>
                  <a:srgbClr val="FFFFFF"/>
                </a:solidFill>
              </a:rPr>
              <a:t>Why Movie Tracker?</a:t>
            </a:r>
            <a:endParaRPr lang="en-DE" sz="5400" b="1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849A-7F1F-4661-85AC-86C083BF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546" y="658292"/>
            <a:ext cx="6446051" cy="5541415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Spending a lot of time to decide which movie to watch is annoying :/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We created this Web App  to: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make it easier for people to view their favorite movies as organized lists.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get in touch with the latest trending upcoming movies.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make your own personal </a:t>
            </a:r>
            <a:r>
              <a:rPr lang="en-US" dirty="0" err="1">
                <a:solidFill>
                  <a:srgbClr val="FFFFFF"/>
                </a:solidFill>
              </a:rPr>
              <a:t>watchList</a:t>
            </a:r>
            <a:r>
              <a:rPr lang="en-US" dirty="0">
                <a:solidFill>
                  <a:srgbClr val="FFFFFF"/>
                </a:solidFill>
              </a:rPr>
              <a:t> and </a:t>
            </a:r>
            <a:r>
              <a:rPr lang="en-US" dirty="0" err="1">
                <a:solidFill>
                  <a:srgbClr val="FFFFFF"/>
                </a:solidFill>
              </a:rPr>
              <a:t>favoriteList</a:t>
            </a:r>
            <a:r>
              <a:rPr lang="en-US" dirty="0">
                <a:solidFill>
                  <a:srgbClr val="FFFFFF"/>
                </a:solidFill>
              </a:rPr>
              <a:t> giving you a better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657265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24D43175-1240-43A7-8D91-072075CA0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96" b="323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F54BB-D8DC-49C5-9053-3AB87422C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942" y="1793181"/>
            <a:ext cx="10058400" cy="1141067"/>
          </a:xfrm>
          <a:solidFill>
            <a:schemeClr val="tx1"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 Tracker Demo</a:t>
            </a:r>
            <a:endParaRPr lang="en-DE" sz="8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29C2B-3DAA-4744-B79E-4FCAFC777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661116">
            <a:off x="5967451" y="4126681"/>
            <a:ext cx="5322914" cy="9024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201project-group5.github.io/Movie-Tracker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DE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A7DAFA-DE8C-4D27-9E86-64AE6EABC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7473F5-B70D-4B5E-8CD5-56A579FDA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A2DD72-43DD-48E5-BE34-37D49AB6D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6E47C62-9745-42CF-88FA-5AEF328A5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4478470-3E53-4D0A-B0F6-1D864CB6A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23">
              <a:extLst>
                <a:ext uri="{FF2B5EF4-FFF2-40B4-BE49-F238E27FC236}">
                  <a16:creationId xmlns:a16="http://schemas.microsoft.com/office/drawing/2014/main" id="{76E7D4D5-5014-4B92-AA85-4B2CCEC1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24">
              <a:extLst>
                <a:ext uri="{FF2B5EF4-FFF2-40B4-BE49-F238E27FC236}">
                  <a16:creationId xmlns:a16="http://schemas.microsoft.com/office/drawing/2014/main" id="{4EB0EAEB-C0DD-4336-810D-ED75F545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30DFB95-BAD6-4F63-A567-83C87764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E3C05E-A5F0-406D-85D7-3ABCA23FA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C52F6C8-2E89-4F61-92C7-299BEF89E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69FF964-E599-4EFE-B276-9CA540461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3CEAACF-BB30-421A-9FFB-8354E58A3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48410E-052E-4175-960D-81C6E0605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CEF59E-D9E0-4743-B290-527DF5F3C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099E97-FC99-4043-BC63-B905FD822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F835453A-5A8D-49CA-BF02-6EB04EDDB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346B03-32C0-4D48-A61B-11552C186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92204" y="4660010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B4C4700-ACA6-4E6C-999E-0D38705B2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2ED0A8-4764-4CEB-895A-49D115A0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6B8EA3B-84A3-46F9-85E9-BBEA87B32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64C79E1-32EF-4E3D-A089-7E2B9BBB6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DEA90BA-9EFA-431D-8EEA-76D29FE05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ABE731-C1A2-4FD3-9E32-0655C4878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1F44BFE-C10A-440D-A167-7B6230BDF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CF1604-D12D-4923-A2B8-7DC330A04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72004BC-A491-46FF-BCD6-915B4F4EC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95B1FE-E2AE-4CD3-8687-500811B45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26C862-1FF5-462E-9701-2C211509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16031"/>
            <a:ext cx="10722864" cy="1578093"/>
          </a:xfrm>
          <a:noFill/>
        </p:spPr>
        <p:txBody>
          <a:bodyPr anchor="t">
            <a:normAutofit/>
          </a:bodyPr>
          <a:lstStyle/>
          <a:p>
            <a:r>
              <a:rPr lang="en-US" sz="4800"/>
              <a:t>Challenges </a:t>
            </a:r>
            <a:endParaRPr lang="en-DE" sz="48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6C79FF1-938A-4EBE-8D72-D3EBCAF89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184395"/>
              </p:ext>
            </p:extLst>
          </p:nvPr>
        </p:nvGraphicFramePr>
        <p:xfrm>
          <a:off x="630936" y="477675"/>
          <a:ext cx="10846762" cy="35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02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A8C7A-7C4D-456B-97D4-5FA97D39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The Future of Movie Tracker</a:t>
            </a:r>
            <a:endParaRPr lang="en-DE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5621-736A-4923-B24E-91829C7A2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Recommending movies based on the user’s </a:t>
            </a:r>
            <a:r>
              <a:rPr lang="en-US" sz="2400" dirty="0" err="1">
                <a:solidFill>
                  <a:schemeClr val="bg1"/>
                </a:solidFill>
              </a:rPr>
              <a:t>WatchList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>
                <a:solidFill>
                  <a:schemeClr val="bg1"/>
                </a:solidFill>
              </a:rPr>
              <a:t>FavoriteList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Linking streaming service websites for a better user experience.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Expanding the movie database.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Adding Feedback Features (Comment Section, Ability to Rate).</a:t>
            </a:r>
          </a:p>
          <a:p>
            <a:endParaRPr lang="en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3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11BDA-ED62-4431-8E2E-EBD924CEB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Thank You</a:t>
            </a:r>
            <a:endParaRPr lang="en-DE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7ADE6-036C-49B4-9D63-E7F05D885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Questions?</a:t>
            </a:r>
            <a:endParaRPr lang="en-DE" sz="200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159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Movie Tracker</vt:lpstr>
      <vt:lpstr>Our Team</vt:lpstr>
      <vt:lpstr>Why Movie Tracker?</vt:lpstr>
      <vt:lpstr>Movie Tracker Demo</vt:lpstr>
      <vt:lpstr>Challenges </vt:lpstr>
      <vt:lpstr>The Future of Movie Tracker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Tracker</dc:title>
  <dc:creator>Reema.Eilouti</dc:creator>
  <cp:lastModifiedBy>Reema.Eilouti</cp:lastModifiedBy>
  <cp:revision>11</cp:revision>
  <dcterms:created xsi:type="dcterms:W3CDTF">2021-03-03T07:35:30Z</dcterms:created>
  <dcterms:modified xsi:type="dcterms:W3CDTF">2021-03-03T09:43:10Z</dcterms:modified>
</cp:coreProperties>
</file>