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5" r:id="rId2"/>
    <p:sldId id="359" r:id="rId3"/>
    <p:sldId id="360" r:id="rId4"/>
    <p:sldId id="361" r:id="rId5"/>
    <p:sldId id="362" r:id="rId6"/>
    <p:sldId id="372" r:id="rId7"/>
    <p:sldId id="369" r:id="rId8"/>
    <p:sldId id="376" r:id="rId9"/>
    <p:sldId id="377" r:id="rId10"/>
    <p:sldId id="367" r:id="rId11"/>
    <p:sldId id="373" r:id="rId12"/>
    <p:sldId id="364" r:id="rId13"/>
    <p:sldId id="365" r:id="rId14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 snapToGrid="0" snapToObjects="1">
      <p:cViewPr varScale="1">
        <p:scale>
          <a:sx n="88" d="100"/>
          <a:sy n="88" d="100"/>
        </p:scale>
        <p:origin x="-427" y="-62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831393"/>
          </a:xfrm>
        </p:spPr>
        <p:txBody>
          <a:bodyPr/>
          <a:lstStyle/>
          <a:p>
            <a:r>
              <a:rPr lang="en-IN" b="1" dirty="0" smtClean="0"/>
              <a:t>Huffman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0" y="1176950"/>
            <a:ext cx="11082950" cy="5101615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4500" dirty="0" smtClean="0"/>
              <a:t>     Input: Number </a:t>
            </a:r>
            <a:r>
              <a:rPr lang="en-IN" sz="4500" dirty="0"/>
              <a:t>of message with frequency count. </a:t>
            </a:r>
            <a:endParaRPr lang="en-IN" sz="4500" dirty="0" smtClean="0"/>
          </a:p>
          <a:p>
            <a:pPr marL="914400" indent="-914400" algn="just">
              <a:buFont typeface="+mj-lt"/>
              <a:buAutoNum type="arabicPeriod"/>
            </a:pPr>
            <a:r>
              <a:rPr lang="en-IN" sz="4500" dirty="0" smtClean="0"/>
              <a:t>Output</a:t>
            </a:r>
            <a:r>
              <a:rPr lang="en-IN" sz="4500" dirty="0"/>
              <a:t>: </a:t>
            </a:r>
            <a:r>
              <a:rPr lang="en-IN" sz="4500" dirty="0" smtClean="0"/>
              <a:t>Huffman </a:t>
            </a:r>
            <a:r>
              <a:rPr lang="en-IN" sz="4500" dirty="0"/>
              <a:t>merge tree. </a:t>
            </a:r>
            <a:endParaRPr lang="en-IN" sz="4500" dirty="0" smtClean="0"/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Create </a:t>
            </a:r>
            <a:r>
              <a:rPr lang="en-IN" sz="4800" dirty="0"/>
              <a:t>a leaf node for each unique character and build a min heap of all leaf </a:t>
            </a:r>
            <a:r>
              <a:rPr lang="en-IN" sz="4800" dirty="0" smtClean="0"/>
              <a:t>nodes .</a:t>
            </a:r>
            <a:endParaRPr lang="en-IN" sz="4800" dirty="0"/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Extract </a:t>
            </a:r>
            <a:r>
              <a:rPr lang="en-IN" sz="4800" dirty="0"/>
              <a:t>two nodes with the minimum frequency from the min heap.</a:t>
            </a:r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Create </a:t>
            </a:r>
            <a:r>
              <a:rPr lang="en-IN" sz="4800" dirty="0"/>
              <a:t>a new internal node with a frequency equal to the sum of the two nodes </a:t>
            </a:r>
            <a:r>
              <a:rPr lang="en-IN" sz="4800" dirty="0" smtClean="0"/>
              <a:t>frequencies.</a:t>
            </a:r>
            <a:endParaRPr lang="en-IN" sz="4800" dirty="0"/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Repeat steps#4 </a:t>
            </a:r>
            <a:r>
              <a:rPr lang="en-IN" sz="4800" dirty="0"/>
              <a:t>and </a:t>
            </a:r>
            <a:r>
              <a:rPr lang="en-IN" sz="4800" dirty="0" smtClean="0"/>
              <a:t>#5 </a:t>
            </a:r>
            <a:r>
              <a:rPr lang="en-IN" sz="4800" dirty="0"/>
              <a:t>until the heap contains only one node. The remaining node is the root node and the tree is complete.</a:t>
            </a:r>
          </a:p>
          <a:p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17219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3" y="2091263"/>
            <a:ext cx="6792273" cy="3848637"/>
          </a:xfrm>
        </p:spPr>
      </p:pic>
    </p:spTree>
    <p:extLst>
      <p:ext uri="{BB962C8B-B14F-4D97-AF65-F5344CB8AC3E}">
        <p14:creationId xmlns:p14="http://schemas.microsoft.com/office/powerpoint/2010/main" val="16054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Pert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8" y="1551933"/>
            <a:ext cx="9033468" cy="503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1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1) </a:t>
            </a:r>
            <a:r>
              <a:rPr lang="en-IN" sz="2800" dirty="0">
                <a:latin typeface="+mj-lt"/>
              </a:rPr>
              <a:t>http://www.networksorcery.com/enp/data/encryption.htm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2</a:t>
            </a:r>
            <a:r>
              <a:rPr lang="en-IN" sz="2800" dirty="0">
                <a:latin typeface="+mj-lt"/>
              </a:rPr>
              <a:t>) https://en.wikipedia.org/wiki/Huffman_coding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3</a:t>
            </a:r>
            <a:r>
              <a:rPr lang="en-IN" sz="2800" dirty="0">
                <a:latin typeface="+mj-lt"/>
              </a:rPr>
              <a:t>) https://www.geeksforgeeks.org/socket-programming-cc/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4</a:t>
            </a:r>
            <a:r>
              <a:rPr lang="en-IN" sz="2800" dirty="0">
                <a:latin typeface="+mj-lt"/>
              </a:rPr>
              <a:t>) https://www.gatevidyalay.com/huffman-coding-huffman-encoding/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5</a:t>
            </a:r>
            <a:r>
              <a:rPr lang="en-IN" sz="2800" dirty="0">
                <a:latin typeface="+mj-lt"/>
              </a:rPr>
              <a:t>) M.Prettha,M.Nithya “A study and performance analysis of RSA Algorithm” http://www.ijcsmc.com/ </a:t>
            </a:r>
            <a:r>
              <a:rPr lang="en-IN" sz="2800" dirty="0" smtClean="0">
                <a:latin typeface="+mj-lt"/>
              </a:rPr>
              <a:t> </a:t>
            </a:r>
          </a:p>
          <a:p>
            <a:pPr lvl="0"/>
            <a:r>
              <a:rPr lang="en-IN" sz="2000" dirty="0" smtClean="0">
                <a:latin typeface="+mj-lt"/>
              </a:rPr>
              <a:t>6</a:t>
            </a:r>
            <a:r>
              <a:rPr lang="en-IN" sz="2800" dirty="0" smtClean="0">
                <a:latin typeface="+mj-lt"/>
              </a:rPr>
              <a:t>)https</a:t>
            </a:r>
            <a:r>
              <a:rPr lang="en-IN" sz="2800" dirty="0">
                <a:latin typeface="+mj-lt"/>
              </a:rPr>
              <a:t>://www.youtube.com/watch?v=_lQ3S4fJ0U&amp;list=PLPyaR5G9aNDvs6TtdpLcVO43_jvxp4emI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67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MINOR PROJECT-1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36915"/>
            <a:ext cx="10972800" cy="484165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dirty="0" smtClean="0"/>
              <a:t>Mid-Term Presentation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ON </a:t>
            </a:r>
          </a:p>
          <a:p>
            <a:pPr marL="0" indent="0" algn="ctr">
              <a:buNone/>
            </a:pPr>
            <a:r>
              <a:rPr lang="en-IN" dirty="0" smtClean="0"/>
              <a:t>CryptCom</a:t>
            </a:r>
            <a:r>
              <a:rPr lang="en-IN" dirty="0"/>
              <a:t>: Secure and Fast Communication using Encryption and Compression Technique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Presented </a:t>
            </a:r>
            <a:r>
              <a:rPr lang="en-IN" dirty="0"/>
              <a:t>By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Prakash Tiwari   R100217049  500062116</a:t>
            </a:r>
          </a:p>
          <a:p>
            <a:pPr marL="0" indent="0" algn="ctr">
              <a:buNone/>
            </a:pPr>
            <a:r>
              <a:rPr lang="en-IN" dirty="0"/>
              <a:t>Amrit Kumar      R100217007  500062268</a:t>
            </a:r>
          </a:p>
          <a:p>
            <a:pPr marL="0" indent="0" algn="ctr">
              <a:buNone/>
            </a:pPr>
            <a:r>
              <a:rPr lang="en-IN" dirty="0"/>
              <a:t>Akshit Chauhan R100217004  500062444</a:t>
            </a:r>
          </a:p>
          <a:p>
            <a:pPr marL="0" indent="0" algn="ctr">
              <a:buNone/>
            </a:pPr>
            <a:r>
              <a:rPr lang="en-IN" dirty="0"/>
              <a:t>Gaurav Singh     R100217026  500062611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Under the guidance of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Pushpendra Kumar Rajput </a:t>
            </a:r>
          </a:p>
          <a:p>
            <a:pPr marL="0" indent="0" algn="ctr">
              <a:buNone/>
            </a:pPr>
            <a:r>
              <a:rPr lang="en-IN" dirty="0"/>
              <a:t>      Assistant </a:t>
            </a:r>
            <a:r>
              <a:rPr lang="en-IN" dirty="0" smtClean="0"/>
              <a:t>Professor</a:t>
            </a:r>
          </a:p>
          <a:p>
            <a:pPr marL="0" indent="0" algn="ctr">
              <a:buNone/>
            </a:pPr>
            <a:r>
              <a:rPr lang="en-IN" dirty="0" smtClean="0"/>
              <a:t> </a:t>
            </a:r>
            <a:r>
              <a:rPr lang="en-IN" dirty="0"/>
              <a:t>Department of Cybernetics, SoCSE </a:t>
            </a: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CryptCom is the abbreviation for Encrypted Communication.</a:t>
            </a:r>
          </a:p>
          <a:p>
            <a:r>
              <a:rPr lang="en-US" dirty="0" smtClean="0"/>
              <a:t>A Chatting Platform using Data encryption and Data Compression techniques in C</a:t>
            </a:r>
          </a:p>
          <a:p>
            <a:r>
              <a:rPr lang="en-IN" dirty="0" smtClean="0"/>
              <a:t>Making a platform which is secure so that multiple client can communicate with each other.</a:t>
            </a:r>
          </a:p>
          <a:p>
            <a:r>
              <a:rPr lang="en-IN" dirty="0" smtClean="0"/>
              <a:t>We are using compression technique to speed up file transfer.</a:t>
            </a:r>
          </a:p>
        </p:txBody>
      </p:sp>
    </p:spTree>
    <p:extLst>
      <p:ext uri="{BB962C8B-B14F-4D97-AF65-F5344CB8AC3E}">
        <p14:creationId xmlns:p14="http://schemas.microsoft.com/office/powerpoint/2010/main" val="3158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Font typeface="Arial"/>
              <a:buChar char="•"/>
            </a:pPr>
            <a:r>
              <a:rPr lang="en-US" dirty="0"/>
              <a:t>To establish a connection between multiple users, enable them to communicate with one another with a decentralized encryption and compression technique, for secure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establish a Connection between 2 or more hosts in </a:t>
            </a:r>
            <a:r>
              <a:rPr lang="en-US" dirty="0" smtClean="0"/>
              <a:t>a </a:t>
            </a:r>
            <a:r>
              <a:rPr lang="en-US" dirty="0"/>
              <a:t>server.</a:t>
            </a:r>
          </a:p>
          <a:p>
            <a:pPr lvl="0"/>
            <a:r>
              <a:rPr lang="en-US" dirty="0"/>
              <a:t>To apply Huffman Code for Data Compression.</a:t>
            </a:r>
          </a:p>
          <a:p>
            <a:pPr lvl="0"/>
            <a:r>
              <a:rPr lang="en-US" dirty="0"/>
              <a:t>To apply </a:t>
            </a:r>
            <a:r>
              <a:rPr lang="en-US" dirty="0" smtClean="0"/>
              <a:t>RSA Algorithm </a:t>
            </a:r>
            <a:r>
              <a:rPr lang="en-US" dirty="0"/>
              <a:t>for Data Encryption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At the Receiver side: Decompress the message and decrypt for the desired output.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ACHIEVED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Socket Connection is achieved.</a:t>
            </a:r>
          </a:p>
          <a:p>
            <a:r>
              <a:rPr lang="en-IN" dirty="0" smtClean="0"/>
              <a:t>We have achieved compression using Huffman Encoding/Decoding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0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174" y="4143660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Message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5395" y="1340953"/>
            <a:ext cx="1152128" cy="581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Client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1795" y="4375093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Compression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4593" y="5209670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Encryption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5" idx="2"/>
          </p:cNvCxnSpPr>
          <p:nvPr/>
        </p:nvCxnSpPr>
        <p:spPr>
          <a:xfrm flipH="1" flipV="1">
            <a:off x="2731459" y="1922769"/>
            <a:ext cx="79198" cy="3286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0"/>
            <a:endCxn id="14" idx="2"/>
          </p:cNvCxnSpPr>
          <p:nvPr/>
        </p:nvCxnSpPr>
        <p:spPr>
          <a:xfrm flipV="1">
            <a:off x="6522499" y="1905487"/>
            <a:ext cx="2144275" cy="2409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>
            <a:off x="2731459" y="1922769"/>
            <a:ext cx="1566400" cy="245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66597" y="5167181"/>
            <a:ext cx="1152128" cy="809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Decryption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9936890" y="4179300"/>
            <a:ext cx="1152128" cy="804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Show Message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5426" y="4315165"/>
            <a:ext cx="1314146" cy="809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De-Compression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0710" y="1323671"/>
            <a:ext cx="1152128" cy="581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Server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0"/>
            <a:endCxn id="5" idx="2"/>
          </p:cNvCxnSpPr>
          <p:nvPr/>
        </p:nvCxnSpPr>
        <p:spPr>
          <a:xfrm flipV="1">
            <a:off x="1308238" y="1922769"/>
            <a:ext cx="1423221" cy="2220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14" idx="2"/>
          </p:cNvCxnSpPr>
          <p:nvPr/>
        </p:nvCxnSpPr>
        <p:spPr>
          <a:xfrm flipH="1" flipV="1">
            <a:off x="8666774" y="1905487"/>
            <a:ext cx="75887" cy="3261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2"/>
            <a:endCxn id="12" idx="0"/>
          </p:cNvCxnSpPr>
          <p:nvPr/>
        </p:nvCxnSpPr>
        <p:spPr>
          <a:xfrm>
            <a:off x="8666774" y="1905487"/>
            <a:ext cx="1846180" cy="2273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4" idx="1"/>
          </p:cNvCxnSpPr>
          <p:nvPr/>
        </p:nvCxnSpPr>
        <p:spPr>
          <a:xfrm flipV="1">
            <a:off x="3307523" y="1614579"/>
            <a:ext cx="4783187" cy="17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518562" y="3419043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19" idx="7"/>
          </p:cNvCxnSpPr>
          <p:nvPr/>
        </p:nvCxnSpPr>
        <p:spPr>
          <a:xfrm flipV="1">
            <a:off x="1624397" y="3163534"/>
            <a:ext cx="227873" cy="276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9309593">
            <a:off x="1195508" y="3129358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+mj-lt"/>
              </a:rPr>
              <a:t>msg</a:t>
            </a:r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41" idx="7"/>
          </p:cNvCxnSpPr>
          <p:nvPr/>
        </p:nvCxnSpPr>
        <p:spPr>
          <a:xfrm>
            <a:off x="5513417" y="1425433"/>
            <a:ext cx="458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</p:cNvCxnSpPr>
          <p:nvPr/>
        </p:nvCxnSpPr>
        <p:spPr>
          <a:xfrm flipV="1">
            <a:off x="2878403" y="4008695"/>
            <a:ext cx="0" cy="307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4"/>
          </p:cNvCxnSpPr>
          <p:nvPr/>
        </p:nvCxnSpPr>
        <p:spPr>
          <a:xfrm>
            <a:off x="2660109" y="4131170"/>
            <a:ext cx="0" cy="287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7"/>
          </p:cNvCxnSpPr>
          <p:nvPr/>
        </p:nvCxnSpPr>
        <p:spPr>
          <a:xfrm flipV="1">
            <a:off x="7168420" y="3523250"/>
            <a:ext cx="169997" cy="263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15342" y="3146277"/>
            <a:ext cx="155937" cy="191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8" idx="3"/>
          </p:cNvCxnSpPr>
          <p:nvPr/>
        </p:nvCxnSpPr>
        <p:spPr>
          <a:xfrm flipH="1">
            <a:off x="6757347" y="3459681"/>
            <a:ext cx="205332" cy="241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530838" y="3772660"/>
            <a:ext cx="31905" cy="406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1"/>
          </p:cNvCxnSpPr>
          <p:nvPr/>
        </p:nvCxnSpPr>
        <p:spPr>
          <a:xfrm flipH="1" flipV="1">
            <a:off x="3756139" y="3152054"/>
            <a:ext cx="266057" cy="25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4" idx="5"/>
          </p:cNvCxnSpPr>
          <p:nvPr/>
        </p:nvCxnSpPr>
        <p:spPr>
          <a:xfrm>
            <a:off x="3334662" y="3575590"/>
            <a:ext cx="199753" cy="250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2119682" y="4114878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2708272" y="4228959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2598112" y="399022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/>
          <p:cNvSpPr/>
          <p:nvPr/>
        </p:nvSpPr>
        <p:spPr>
          <a:xfrm>
            <a:off x="2816406" y="4315867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 rot="13892410">
            <a:off x="3178621" y="3465035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3506001" flipV="1">
            <a:off x="3768406" y="2926893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0800000" flipV="1">
            <a:off x="4561049" y="1208146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7963725" flipV="1">
            <a:off x="6253352" y="3215133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5407582" y="140479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874694" y="3701067"/>
            <a:ext cx="12977" cy="413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8250101">
            <a:off x="7001378" y="3739636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5885744">
            <a:off x="8031939" y="3882859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8712976" y="3861415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2809755">
            <a:off x="9754395" y="3023419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6944520" y="3339374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Connector 48"/>
          <p:cNvSpPr/>
          <p:nvPr/>
        </p:nvSpPr>
        <p:spPr>
          <a:xfrm>
            <a:off x="7062585" y="376631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/>
          <p:cNvSpPr/>
          <p:nvPr/>
        </p:nvSpPr>
        <p:spPr>
          <a:xfrm>
            <a:off x="9791348" y="3022586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Connector 50"/>
          <p:cNvSpPr/>
          <p:nvPr/>
        </p:nvSpPr>
        <p:spPr>
          <a:xfrm>
            <a:off x="8856144" y="4093531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Connector 51"/>
          <p:cNvSpPr/>
          <p:nvPr/>
        </p:nvSpPr>
        <p:spPr>
          <a:xfrm>
            <a:off x="8490445" y="3655103"/>
            <a:ext cx="93864" cy="13772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/>
          <p:cNvSpPr/>
          <p:nvPr/>
        </p:nvSpPr>
        <p:spPr>
          <a:xfrm>
            <a:off x="4004037" y="3384809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Connector 53"/>
          <p:cNvSpPr/>
          <p:nvPr/>
        </p:nvSpPr>
        <p:spPr>
          <a:xfrm>
            <a:off x="3228827" y="3455283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0" y="579327"/>
            <a:ext cx="1977178" cy="914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Msg : Message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Enc : Encrypted 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Comp: Compressed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218939" y="100007"/>
            <a:ext cx="11506261" cy="992826"/>
          </a:xfrm>
        </p:spPr>
        <p:txBody>
          <a:bodyPr/>
          <a:lstStyle/>
          <a:p>
            <a:r>
              <a:rPr lang="en-IN" dirty="0" smtClean="0"/>
              <a:t>Structure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Socket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Server </a:t>
            </a:r>
            <a:r>
              <a:rPr lang="en-IN" dirty="0"/>
              <a:t>side: Server Create socket using socket(AF_INET, </a:t>
            </a:r>
            <a:r>
              <a:rPr lang="en-IN" dirty="0" smtClean="0"/>
              <a:t>SOCK_STREAM, 0</a:t>
            </a:r>
            <a:r>
              <a:rPr lang="en-IN" dirty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Bind socket to a specific port where clients can contact the server 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listen(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sockfd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backlog); It puts the server socket in a passive mode, where it waits for the client to approach the server to make a connection.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Client side: Create socket using socket (AF_INET, SOCK_STREAM, 0).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Client connect to the server using connect () method in local host </a:t>
            </a:r>
            <a:r>
              <a:rPr lang="en-IN" dirty="0" err="1"/>
              <a:t>ip</a:t>
            </a:r>
            <a:r>
              <a:rPr lang="en-IN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Client and server can send the message.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Type exit to terminate the chat</a:t>
            </a:r>
          </a:p>
        </p:txBody>
      </p:sp>
    </p:spTree>
    <p:extLst>
      <p:ext uri="{BB962C8B-B14F-4D97-AF65-F5344CB8AC3E}">
        <p14:creationId xmlns:p14="http://schemas.microsoft.com/office/powerpoint/2010/main" val="129521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61" y="1403287"/>
            <a:ext cx="4353533" cy="1692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1639"/>
            <a:ext cx="4544059" cy="2372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3951149"/>
            <a:ext cx="10058400" cy="28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10962</TotalTime>
  <Words>475</Words>
  <Application>Microsoft Office PowerPoint</Application>
  <PresentationFormat>Custom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MINOR PROJECT-1</vt:lpstr>
      <vt:lpstr>Introduction</vt:lpstr>
      <vt:lpstr>Problem Statement</vt:lpstr>
      <vt:lpstr>Objectives</vt:lpstr>
      <vt:lpstr>OBJECTIVE ACHIEVED</vt:lpstr>
      <vt:lpstr>Structure Chart</vt:lpstr>
      <vt:lpstr>Socket Connectivity</vt:lpstr>
      <vt:lpstr>OUTPUT</vt:lpstr>
      <vt:lpstr>Huffman Algorithm</vt:lpstr>
      <vt:lpstr>OUTPUT </vt:lpstr>
      <vt:lpstr>Pert Chart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hp</cp:lastModifiedBy>
  <cp:revision>704</cp:revision>
  <cp:lastPrinted>2017-08-16T11:40:20Z</cp:lastPrinted>
  <dcterms:created xsi:type="dcterms:W3CDTF">2017-08-14T08:34:40Z</dcterms:created>
  <dcterms:modified xsi:type="dcterms:W3CDTF">2019-10-14T03:35:50Z</dcterms:modified>
</cp:coreProperties>
</file>