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0" r:id="rId2"/>
    <p:sldId id="308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  <a:srgbClr val="D65F5E"/>
    <a:srgbClr val="6A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82388"/>
  </p:normalViewPr>
  <p:slideViewPr>
    <p:cSldViewPr snapToGrid="0" snapToObjects="1">
      <p:cViewPr>
        <p:scale>
          <a:sx n="74" d="100"/>
          <a:sy n="74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9E63-6786-774C-84EC-3CF52E474E12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A9E08-77F1-8141-B38E-DC950DE6F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0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9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77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7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3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2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0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4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73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9595-5E8A-E64E-9F29-3890AA01F0D8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0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3158520" y="6084701"/>
            <a:ext cx="5152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3345156" y="1320800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3158520" y="4349955"/>
            <a:ext cx="5092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3158520" y="4934327"/>
            <a:ext cx="51052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4922379" y="4349955"/>
            <a:ext cx="0" cy="186397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4922379" y="6236236"/>
            <a:ext cx="0" cy="36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6190331" y="4934327"/>
            <a:ext cx="0" cy="1275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6190331" y="6236236"/>
            <a:ext cx="0" cy="3600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6190331" y="4349955"/>
            <a:ext cx="0" cy="5944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75" y="5308436"/>
            <a:ext cx="1276450" cy="3325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249" y="5326137"/>
            <a:ext cx="878550" cy="3250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角丸四角形 23"/>
          <p:cNvSpPr/>
          <p:nvPr/>
        </p:nvSpPr>
        <p:spPr>
          <a:xfrm>
            <a:off x="8741262" y="1508896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mtClean="0">
                <a:latin typeface="Meiryo" charset="-128"/>
                <a:ea typeface="Meiryo" charset="-128"/>
                <a:cs typeface="Meiryo" charset="-128"/>
              </a:rPr>
              <a:t>初期状態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993" y="4506910"/>
            <a:ext cx="2627981" cy="243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1563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3158520" y="6084701"/>
            <a:ext cx="5152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3345156" y="1320800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3158520" y="4349955"/>
            <a:ext cx="5092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3158520" y="4375527"/>
            <a:ext cx="51052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4922379" y="4349955"/>
            <a:ext cx="0" cy="186397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4922379" y="6236236"/>
            <a:ext cx="0" cy="36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6190331" y="6236236"/>
            <a:ext cx="0" cy="3600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75" y="5308436"/>
            <a:ext cx="1276450" cy="3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角丸四角形 23"/>
          <p:cNvSpPr/>
          <p:nvPr/>
        </p:nvSpPr>
        <p:spPr>
          <a:xfrm>
            <a:off x="8741262" y="1508896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E 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552" y="4254602"/>
            <a:ext cx="2627981" cy="243697"/>
          </a:xfrm>
          <a:prstGeom prst="rect">
            <a:avLst/>
          </a:prstGeom>
        </p:spPr>
      </p:pic>
      <p:cxnSp>
        <p:nvCxnSpPr>
          <p:cNvPr id="18" name="直線矢印コネクタ 17"/>
          <p:cNvCxnSpPr/>
          <p:nvPr/>
        </p:nvCxnSpPr>
        <p:spPr>
          <a:xfrm flipV="1">
            <a:off x="6190331" y="4934327"/>
            <a:ext cx="0" cy="12756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6189700" y="4375527"/>
            <a:ext cx="0" cy="573338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249" y="5326137"/>
            <a:ext cx="878550" cy="3250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角丸四角形 20"/>
          <p:cNvSpPr/>
          <p:nvPr/>
        </p:nvSpPr>
        <p:spPr>
          <a:xfrm>
            <a:off x="7160736" y="4690501"/>
            <a:ext cx="4131377" cy="63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endParaRPr kumimoji="1" lang="ja-JP" altLang="en-US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フリーフォーム 13"/>
          <p:cNvSpPr/>
          <p:nvPr/>
        </p:nvSpPr>
        <p:spPr>
          <a:xfrm>
            <a:off x="6168571" y="4615543"/>
            <a:ext cx="1059543" cy="203200"/>
          </a:xfrm>
          <a:custGeom>
            <a:avLst/>
            <a:gdLst>
              <a:gd name="connsiteX0" fmla="*/ 1001486 w 1059543"/>
              <a:gd name="connsiteY0" fmla="*/ 203200 h 203200"/>
              <a:gd name="connsiteX1" fmla="*/ 0 w 1059543"/>
              <a:gd name="connsiteY1" fmla="*/ 0 h 203200"/>
              <a:gd name="connsiteX2" fmla="*/ 1059543 w 1059543"/>
              <a:gd name="connsiteY2" fmla="*/ 130628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543" h="203200">
                <a:moveTo>
                  <a:pt x="1001486" y="203200"/>
                </a:moveTo>
                <a:lnTo>
                  <a:pt x="0" y="0"/>
                </a:lnTo>
                <a:lnTo>
                  <a:pt x="1059543" y="130628"/>
                </a:ln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703" y="4861849"/>
            <a:ext cx="529771" cy="27224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8798" y="4861779"/>
            <a:ext cx="692992" cy="256407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7940112" y="4813304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の更新に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より　　　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  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が増加</a:t>
            </a:r>
            <a:endParaRPr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9405257" y="3220831"/>
            <a:ext cx="2167831" cy="55041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KL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が０になる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6" name="フリーフォーム 25"/>
          <p:cNvSpPr/>
          <p:nvPr/>
        </p:nvSpPr>
        <p:spPr>
          <a:xfrm>
            <a:off x="9550400" y="3744686"/>
            <a:ext cx="420914" cy="449943"/>
          </a:xfrm>
          <a:custGeom>
            <a:avLst/>
            <a:gdLst>
              <a:gd name="connsiteX0" fmla="*/ 246743 w 420914"/>
              <a:gd name="connsiteY0" fmla="*/ 0 h 449943"/>
              <a:gd name="connsiteX1" fmla="*/ 0 w 420914"/>
              <a:gd name="connsiteY1" fmla="*/ 449943 h 449943"/>
              <a:gd name="connsiteX2" fmla="*/ 420914 w 420914"/>
              <a:gd name="connsiteY2" fmla="*/ 14514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" h="449943">
                <a:moveTo>
                  <a:pt x="246743" y="0"/>
                </a:moveTo>
                <a:lnTo>
                  <a:pt x="0" y="449943"/>
                </a:lnTo>
                <a:lnTo>
                  <a:pt x="420914" y="14514"/>
                </a:ln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421880" y="4831080"/>
            <a:ext cx="242129" cy="335280"/>
          </a:xfrm>
          <a:prstGeom prst="rect">
            <a:avLst/>
          </a:prstGeom>
          <a:solidFill>
            <a:srgbClr val="0432FF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254142" y="5341383"/>
            <a:ext cx="242129" cy="335280"/>
          </a:xfrm>
          <a:prstGeom prst="rect">
            <a:avLst/>
          </a:prstGeom>
          <a:solidFill>
            <a:srgbClr val="0432FF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754266" y="4830330"/>
            <a:ext cx="180128" cy="335280"/>
          </a:xfrm>
          <a:prstGeom prst="rect">
            <a:avLst/>
          </a:prstGeom>
          <a:solidFill>
            <a:srgbClr val="0432FF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092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コネクタ 36"/>
          <p:cNvCxnSpPr/>
          <p:nvPr/>
        </p:nvCxnSpPr>
        <p:spPr>
          <a:xfrm flipV="1">
            <a:off x="3158520" y="4375527"/>
            <a:ext cx="510528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/>
          <p:cNvCxnSpPr/>
          <p:nvPr/>
        </p:nvCxnSpPr>
        <p:spPr>
          <a:xfrm flipV="1">
            <a:off x="3158520" y="6084701"/>
            <a:ext cx="5152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3345156" y="1320800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3158520" y="3116241"/>
            <a:ext cx="5092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3158520" y="3823986"/>
            <a:ext cx="51052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4922379" y="3116241"/>
            <a:ext cx="0" cy="123579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4922379" y="6236236"/>
            <a:ext cx="0" cy="36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6190331" y="6236236"/>
            <a:ext cx="0" cy="3600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8741262" y="1508896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M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190331" y="4375527"/>
            <a:ext cx="1" cy="18344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74" y="4895972"/>
            <a:ext cx="878550" cy="3250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角丸四角形 20"/>
          <p:cNvSpPr/>
          <p:nvPr/>
        </p:nvSpPr>
        <p:spPr>
          <a:xfrm>
            <a:off x="7216440" y="4245325"/>
            <a:ext cx="3583366" cy="63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endParaRPr kumimoji="1" lang="ja-JP" altLang="en-US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229" y="4441317"/>
            <a:ext cx="692992" cy="256407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7501543" y="4392842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の更新に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より　　　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  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が増加</a:t>
            </a:r>
            <a:endParaRPr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8573731" y="3116240"/>
            <a:ext cx="2992193" cy="97384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θ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の更新により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KL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が変化。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KL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≧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のため、変化なし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もしくは増加する。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6190331" y="3816727"/>
            <a:ext cx="0" cy="535307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190331" y="3116241"/>
            <a:ext cx="0" cy="6990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/>
          <p:cNvSpPr/>
          <p:nvPr/>
        </p:nvSpPr>
        <p:spPr>
          <a:xfrm>
            <a:off x="8361318" y="3368921"/>
            <a:ext cx="242300" cy="113629"/>
          </a:xfrm>
          <a:custGeom>
            <a:avLst/>
            <a:gdLst>
              <a:gd name="connsiteX0" fmla="*/ 679622 w 679622"/>
              <a:gd name="connsiteY0" fmla="*/ 0 h 123568"/>
              <a:gd name="connsiteX1" fmla="*/ 0 w 679622"/>
              <a:gd name="connsiteY1" fmla="*/ 123568 h 123568"/>
              <a:gd name="connsiteX2" fmla="*/ 667265 w 679622"/>
              <a:gd name="connsiteY2" fmla="*/ 98854 h 123568"/>
              <a:gd name="connsiteX0" fmla="*/ 282057 w 282057"/>
              <a:gd name="connsiteY0" fmla="*/ 0 h 123568"/>
              <a:gd name="connsiteX1" fmla="*/ 0 w 282057"/>
              <a:gd name="connsiteY1" fmla="*/ 123568 h 123568"/>
              <a:gd name="connsiteX2" fmla="*/ 269700 w 282057"/>
              <a:gd name="connsiteY2" fmla="*/ 98854 h 123568"/>
              <a:gd name="connsiteX0" fmla="*/ 242300 w 242300"/>
              <a:gd name="connsiteY0" fmla="*/ 0 h 113629"/>
              <a:gd name="connsiteX1" fmla="*/ 0 w 242300"/>
              <a:gd name="connsiteY1" fmla="*/ 113629 h 113629"/>
              <a:gd name="connsiteX2" fmla="*/ 229943 w 242300"/>
              <a:gd name="connsiteY2" fmla="*/ 98854 h 11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00" h="113629">
                <a:moveTo>
                  <a:pt x="242300" y="0"/>
                </a:moveTo>
                <a:lnTo>
                  <a:pt x="0" y="113629"/>
                </a:lnTo>
                <a:cubicBezTo>
                  <a:pt x="222422" y="105391"/>
                  <a:pt x="7521" y="107092"/>
                  <a:pt x="229943" y="98854"/>
                </a:cubicBez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64" y="4422855"/>
            <a:ext cx="142271" cy="240083"/>
          </a:xfrm>
          <a:prstGeom prst="rect">
            <a:avLst/>
          </a:prstGeom>
        </p:spPr>
      </p:pic>
      <p:sp>
        <p:nvSpPr>
          <p:cNvPr id="31" name="フリーフォーム 30"/>
          <p:cNvSpPr/>
          <p:nvPr/>
        </p:nvSpPr>
        <p:spPr>
          <a:xfrm>
            <a:off x="6190735" y="4139514"/>
            <a:ext cx="1037968" cy="296562"/>
          </a:xfrm>
          <a:custGeom>
            <a:avLst/>
            <a:gdLst>
              <a:gd name="connsiteX0" fmla="*/ 1037968 w 1037968"/>
              <a:gd name="connsiteY0" fmla="*/ 296562 h 296562"/>
              <a:gd name="connsiteX1" fmla="*/ 0 w 1037968"/>
              <a:gd name="connsiteY1" fmla="*/ 0 h 296562"/>
              <a:gd name="connsiteX2" fmla="*/ 1037968 w 1037968"/>
              <a:gd name="connsiteY2" fmla="*/ 210064 h 29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968" h="296562">
                <a:moveTo>
                  <a:pt x="1037968" y="296562"/>
                </a:moveTo>
                <a:lnTo>
                  <a:pt x="0" y="0"/>
                </a:lnTo>
                <a:lnTo>
                  <a:pt x="1037968" y="210064"/>
                </a:ln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4922379" y="4379495"/>
            <a:ext cx="0" cy="183443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176" y="3358514"/>
            <a:ext cx="2627981" cy="2436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正方形/長方形 31"/>
          <p:cNvSpPr/>
          <p:nvPr/>
        </p:nvSpPr>
        <p:spPr>
          <a:xfrm>
            <a:off x="7414591" y="4352034"/>
            <a:ext cx="194211" cy="388931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521687" y="4395103"/>
            <a:ext cx="187585" cy="388931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563138" y="4852304"/>
            <a:ext cx="194211" cy="388931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680174" y="3182530"/>
            <a:ext cx="175592" cy="276287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775" y="5308436"/>
            <a:ext cx="1276450" cy="3325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9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図形グループ 12"/>
          <p:cNvGrpSpPr/>
          <p:nvPr/>
        </p:nvGrpSpPr>
        <p:grpSpPr>
          <a:xfrm>
            <a:off x="7202408" y="3601523"/>
            <a:ext cx="4131377" cy="635636"/>
            <a:chOff x="7160736" y="4690501"/>
            <a:chExt cx="4131377" cy="635636"/>
          </a:xfrm>
        </p:grpSpPr>
        <p:sp>
          <p:nvSpPr>
            <p:cNvPr id="35" name="角丸四角形 34"/>
            <p:cNvSpPr/>
            <p:nvPr/>
          </p:nvSpPr>
          <p:spPr>
            <a:xfrm>
              <a:off x="7160736" y="4690501"/>
              <a:ext cx="4131377" cy="635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Meiryo" charset="-128"/>
                  <a:ea typeface="Meiryo" charset="-128"/>
                  <a:cs typeface="Meiryo" charset="-128"/>
                </a:rPr>
                <a:t>　</a:t>
              </a:r>
              <a:r>
                <a:rPr lang="ja-JP" altLang="en-US" dirty="0" smtClean="0">
                  <a:solidFill>
                    <a:schemeClr val="tx1"/>
                  </a:solidFill>
                  <a:latin typeface="Meiryo" charset="-128"/>
                  <a:ea typeface="Meiryo" charset="-128"/>
                  <a:cs typeface="Meiryo" charset="-128"/>
                </a:rPr>
                <a:t>　</a:t>
              </a:r>
              <a:endParaRPr kumimoji="1"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7703" y="4861849"/>
              <a:ext cx="529771" cy="272243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8798" y="4861779"/>
              <a:ext cx="692992" cy="256407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>
            <a:xfrm>
              <a:off x="7940112" y="4813304"/>
              <a:ext cx="3190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>
                  <a:latin typeface="Meiryo" charset="-128"/>
                  <a:ea typeface="Meiryo" charset="-128"/>
                  <a:cs typeface="Meiryo" charset="-128"/>
                </a:rPr>
                <a:t> </a:t>
              </a:r>
              <a:r>
                <a:rPr lang="ja-JP" altLang="en-US" dirty="0">
                  <a:latin typeface="Meiryo" charset="-128"/>
                  <a:ea typeface="Meiryo" charset="-128"/>
                  <a:cs typeface="Meiryo" charset="-128"/>
                </a:rPr>
                <a:t>の更新に</a:t>
              </a:r>
              <a:r>
                <a:rPr lang="ja-JP" altLang="en-US" dirty="0" smtClean="0">
                  <a:latin typeface="Meiryo" charset="-128"/>
                  <a:ea typeface="Meiryo" charset="-128"/>
                  <a:cs typeface="Meiryo" charset="-128"/>
                </a:rPr>
                <a:t>より　　　</a:t>
              </a:r>
              <a:r>
                <a:rPr lang="en-US" altLang="ja-JP" dirty="0" smtClean="0">
                  <a:latin typeface="Meiryo" charset="-128"/>
                  <a:ea typeface="Meiryo" charset="-128"/>
                  <a:cs typeface="Meiryo" charset="-128"/>
                </a:rPr>
                <a:t>  </a:t>
              </a:r>
              <a:r>
                <a:rPr lang="ja-JP" altLang="en-US" dirty="0" smtClean="0">
                  <a:latin typeface="Meiryo" charset="-128"/>
                  <a:ea typeface="Meiryo" charset="-128"/>
                  <a:cs typeface="Meiryo" charset="-128"/>
                </a:rPr>
                <a:t>が増加</a:t>
              </a:r>
              <a:endParaRPr lang="ja-JP" altLang="en-US" dirty="0"/>
            </a:p>
          </p:txBody>
        </p:sp>
      </p:grpSp>
      <p:cxnSp>
        <p:nvCxnSpPr>
          <p:cNvPr id="2" name="直線矢印コネクタ 1"/>
          <p:cNvCxnSpPr/>
          <p:nvPr/>
        </p:nvCxnSpPr>
        <p:spPr>
          <a:xfrm flipV="1">
            <a:off x="3158520" y="6084701"/>
            <a:ext cx="5152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3345156" y="1320800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3158520" y="3116241"/>
            <a:ext cx="5092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3158520" y="3142949"/>
            <a:ext cx="51052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4922379" y="3116241"/>
            <a:ext cx="0" cy="3097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4922379" y="6236236"/>
            <a:ext cx="0" cy="36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6190331" y="6236236"/>
            <a:ext cx="0" cy="3600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775" y="5308436"/>
            <a:ext cx="1276450" cy="3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角丸四角形 23"/>
          <p:cNvSpPr/>
          <p:nvPr/>
        </p:nvSpPr>
        <p:spPr>
          <a:xfrm>
            <a:off x="8741262" y="1508896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E 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6190333" y="3862388"/>
            <a:ext cx="0" cy="2347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674" y="4895972"/>
            <a:ext cx="878550" cy="3250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" name="フリーフォーム 30"/>
          <p:cNvSpPr/>
          <p:nvPr/>
        </p:nvSpPr>
        <p:spPr>
          <a:xfrm>
            <a:off x="6190735" y="3457344"/>
            <a:ext cx="1037968" cy="296562"/>
          </a:xfrm>
          <a:custGeom>
            <a:avLst/>
            <a:gdLst>
              <a:gd name="connsiteX0" fmla="*/ 1037968 w 1037968"/>
              <a:gd name="connsiteY0" fmla="*/ 296562 h 296562"/>
              <a:gd name="connsiteX1" fmla="*/ 0 w 1037968"/>
              <a:gd name="connsiteY1" fmla="*/ 0 h 296562"/>
              <a:gd name="connsiteX2" fmla="*/ 1037968 w 1037968"/>
              <a:gd name="connsiteY2" fmla="*/ 210064 h 29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968" h="296562">
                <a:moveTo>
                  <a:pt x="1037968" y="296562"/>
                </a:moveTo>
                <a:lnTo>
                  <a:pt x="0" y="0"/>
                </a:lnTo>
                <a:lnTo>
                  <a:pt x="1037968" y="210064"/>
                </a:ln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272" y="2997302"/>
            <a:ext cx="2627981" cy="243697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>
          <a:xfrm>
            <a:off x="9268097" y="2203531"/>
            <a:ext cx="2167831" cy="55041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KL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が０になる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9454896" y="2738486"/>
            <a:ext cx="201168" cy="233314"/>
          </a:xfrm>
          <a:custGeom>
            <a:avLst/>
            <a:gdLst>
              <a:gd name="connsiteX0" fmla="*/ 118872 w 201168"/>
              <a:gd name="connsiteY0" fmla="*/ 0 h 256032"/>
              <a:gd name="connsiteX1" fmla="*/ 0 w 201168"/>
              <a:gd name="connsiteY1" fmla="*/ 256032 h 256032"/>
              <a:gd name="connsiteX2" fmla="*/ 201168 w 201168"/>
              <a:gd name="connsiteY2" fmla="*/ 27432 h 256032"/>
              <a:gd name="connsiteX0" fmla="*/ 96154 w 201168"/>
              <a:gd name="connsiteY0" fmla="*/ 0 h 233314"/>
              <a:gd name="connsiteX1" fmla="*/ 0 w 201168"/>
              <a:gd name="connsiteY1" fmla="*/ 233314 h 233314"/>
              <a:gd name="connsiteX2" fmla="*/ 201168 w 201168"/>
              <a:gd name="connsiteY2" fmla="*/ 4714 h 23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168" h="233314">
                <a:moveTo>
                  <a:pt x="96154" y="0"/>
                </a:moveTo>
                <a:lnTo>
                  <a:pt x="0" y="233314"/>
                </a:lnTo>
                <a:lnTo>
                  <a:pt x="201168" y="4714"/>
                </a:ln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6190331" y="3142949"/>
            <a:ext cx="0" cy="685141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441758" y="3757654"/>
            <a:ext cx="242129" cy="335280"/>
          </a:xfrm>
          <a:prstGeom prst="rect">
            <a:avLst/>
          </a:prstGeom>
          <a:solidFill>
            <a:srgbClr val="0432FF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254142" y="4894122"/>
            <a:ext cx="242129" cy="335280"/>
          </a:xfrm>
          <a:prstGeom prst="rect">
            <a:avLst/>
          </a:prstGeom>
          <a:solidFill>
            <a:srgbClr val="0432FF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774144" y="3756904"/>
            <a:ext cx="180128" cy="335280"/>
          </a:xfrm>
          <a:prstGeom prst="rect">
            <a:avLst/>
          </a:prstGeom>
          <a:solidFill>
            <a:srgbClr val="0432FF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355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3158520" y="6084701"/>
            <a:ext cx="5152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3345156" y="1320800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3158520" y="2419555"/>
            <a:ext cx="5092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3158520" y="2823636"/>
            <a:ext cx="51052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4922379" y="2419555"/>
            <a:ext cx="0" cy="696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4922379" y="6236236"/>
            <a:ext cx="0" cy="36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6190331" y="6236236"/>
            <a:ext cx="0" cy="3600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8741262" y="1508896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M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190331" y="3137056"/>
            <a:ext cx="2" cy="30729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74" y="4895972"/>
            <a:ext cx="878550" cy="32506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直線コネクタ 22"/>
          <p:cNvCxnSpPr/>
          <p:nvPr/>
        </p:nvCxnSpPr>
        <p:spPr>
          <a:xfrm flipV="1">
            <a:off x="6190331" y="2823637"/>
            <a:ext cx="0" cy="31341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6193631" y="2393156"/>
            <a:ext cx="0" cy="4500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7216440" y="3198260"/>
            <a:ext cx="3583366" cy="63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endParaRPr kumimoji="1" lang="ja-JP" altLang="en-US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229" y="3394252"/>
            <a:ext cx="692992" cy="256407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7501543" y="3345777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の更新に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より　　　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  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が増加</a:t>
            </a:r>
            <a:endParaRPr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64" y="3375790"/>
            <a:ext cx="142271" cy="240083"/>
          </a:xfrm>
          <a:prstGeom prst="rect">
            <a:avLst/>
          </a:prstGeom>
        </p:spPr>
      </p:pic>
      <p:sp>
        <p:nvSpPr>
          <p:cNvPr id="42" name="フリーフォーム 41"/>
          <p:cNvSpPr/>
          <p:nvPr/>
        </p:nvSpPr>
        <p:spPr>
          <a:xfrm>
            <a:off x="6190735" y="3092449"/>
            <a:ext cx="1037968" cy="296562"/>
          </a:xfrm>
          <a:custGeom>
            <a:avLst/>
            <a:gdLst>
              <a:gd name="connsiteX0" fmla="*/ 1037968 w 1037968"/>
              <a:gd name="connsiteY0" fmla="*/ 296562 h 296562"/>
              <a:gd name="connsiteX1" fmla="*/ 0 w 1037968"/>
              <a:gd name="connsiteY1" fmla="*/ 0 h 296562"/>
              <a:gd name="connsiteX2" fmla="*/ 1037968 w 1037968"/>
              <a:gd name="connsiteY2" fmla="*/ 210064 h 29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968" h="296562">
                <a:moveTo>
                  <a:pt x="1037968" y="296562"/>
                </a:moveTo>
                <a:lnTo>
                  <a:pt x="0" y="0"/>
                </a:lnTo>
                <a:lnTo>
                  <a:pt x="1037968" y="210064"/>
                </a:ln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8557549" y="2163211"/>
            <a:ext cx="2992193" cy="97384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θ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の更新により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KL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が変化。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KL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≧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のため、変化なし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もしくは増加する。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4" name="フリーフォーム 43"/>
          <p:cNvSpPr/>
          <p:nvPr/>
        </p:nvSpPr>
        <p:spPr>
          <a:xfrm>
            <a:off x="7923995" y="2503468"/>
            <a:ext cx="679622" cy="123568"/>
          </a:xfrm>
          <a:custGeom>
            <a:avLst/>
            <a:gdLst>
              <a:gd name="connsiteX0" fmla="*/ 679622 w 679622"/>
              <a:gd name="connsiteY0" fmla="*/ 0 h 123568"/>
              <a:gd name="connsiteX1" fmla="*/ 0 w 679622"/>
              <a:gd name="connsiteY1" fmla="*/ 123568 h 123568"/>
              <a:gd name="connsiteX2" fmla="*/ 667265 w 679622"/>
              <a:gd name="connsiteY2" fmla="*/ 98854 h 12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622" h="123568">
                <a:moveTo>
                  <a:pt x="679622" y="0"/>
                </a:moveTo>
                <a:lnTo>
                  <a:pt x="0" y="123568"/>
                </a:lnTo>
                <a:lnTo>
                  <a:pt x="667265" y="98854"/>
                </a:lnTo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4922379" y="3116241"/>
            <a:ext cx="0" cy="3097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775" y="5308436"/>
            <a:ext cx="1276450" cy="3325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637" y="2510476"/>
            <a:ext cx="2346123" cy="2175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正方形/長方形 28"/>
          <p:cNvSpPr/>
          <p:nvPr/>
        </p:nvSpPr>
        <p:spPr>
          <a:xfrm>
            <a:off x="7414591" y="3328304"/>
            <a:ext cx="194211" cy="388931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521687" y="3371373"/>
            <a:ext cx="187585" cy="388931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553199" y="4852305"/>
            <a:ext cx="194211" cy="388931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670235" y="2238313"/>
            <a:ext cx="175592" cy="276287"/>
          </a:xfrm>
          <a:prstGeom prst="rect">
            <a:avLst/>
          </a:prstGeom>
          <a:solidFill>
            <a:srgbClr val="92D050">
              <a:alpha val="37647"/>
            </a:srgbClr>
          </a:solidFill>
          <a:ln w="76200">
            <a:noFil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3205816" y="3116241"/>
            <a:ext cx="510528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2077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89</Words>
  <Application>Microsoft Macintosh PowerPoint</Application>
  <PresentationFormat>ワイド画面</PresentationFormat>
  <Paragraphs>26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Matsui, Kenichi</dc:creator>
  <cp:lastModifiedBy>Matsui, Kenichi</cp:lastModifiedBy>
  <cp:revision>102</cp:revision>
  <cp:lastPrinted>2017-12-18T14:30:25Z</cp:lastPrinted>
  <dcterms:created xsi:type="dcterms:W3CDTF">2017-12-16T00:26:49Z</dcterms:created>
  <dcterms:modified xsi:type="dcterms:W3CDTF">2017-12-18T14:33:08Z</dcterms:modified>
</cp:coreProperties>
</file>