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08" r:id="rId2"/>
    <p:sldId id="311" r:id="rId3"/>
    <p:sldId id="310" r:id="rId4"/>
    <p:sldId id="309" r:id="rId5"/>
    <p:sldId id="30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40FF"/>
    <a:srgbClr val="D65F5E"/>
    <a:srgbClr val="6A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5"/>
    <p:restoredTop sz="82388"/>
  </p:normalViewPr>
  <p:slideViewPr>
    <p:cSldViewPr snapToGrid="0" snapToObjects="1">
      <p:cViewPr>
        <p:scale>
          <a:sx n="65" d="100"/>
          <a:sy n="65" d="100"/>
        </p:scale>
        <p:origin x="205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A9E63-6786-774C-84EC-3CF52E474E12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A9E08-77F1-8141-B38E-DC950DE6F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79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A9E08-77F1-8141-B38E-DC950DE6FED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8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A9E08-77F1-8141-B38E-DC950DE6FED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109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A9E08-77F1-8141-B38E-DC950DE6FED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37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A9E08-77F1-8141-B38E-DC950DE6FED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01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A9E08-77F1-8141-B38E-DC950DE6FED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77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9595-5E8A-E64E-9F29-3890AA01F0D8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9B4-12DC-BE49-9CE6-A9B7CF253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1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9595-5E8A-E64E-9F29-3890AA01F0D8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9B4-12DC-BE49-9CE6-A9B7CF253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6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9595-5E8A-E64E-9F29-3890AA01F0D8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9B4-12DC-BE49-9CE6-A9B7CF253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0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9595-5E8A-E64E-9F29-3890AA01F0D8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9B4-12DC-BE49-9CE6-A9B7CF253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30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9595-5E8A-E64E-9F29-3890AA01F0D8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9B4-12DC-BE49-9CE6-A9B7CF253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01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9595-5E8A-E64E-9F29-3890AA01F0D8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9B4-12DC-BE49-9CE6-A9B7CF253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2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9595-5E8A-E64E-9F29-3890AA01F0D8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9B4-12DC-BE49-9CE6-A9B7CF253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01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9595-5E8A-E64E-9F29-3890AA01F0D8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9B4-12DC-BE49-9CE6-A9B7CF253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64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9595-5E8A-E64E-9F29-3890AA01F0D8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9B4-12DC-BE49-9CE6-A9B7CF253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9595-5E8A-E64E-9F29-3890AA01F0D8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9B4-12DC-BE49-9CE6-A9B7CF253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73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9595-5E8A-E64E-9F29-3890AA01F0D8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9B4-12DC-BE49-9CE6-A9B7CF253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9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9595-5E8A-E64E-9F29-3890AA01F0D8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0A9B4-12DC-BE49-9CE6-A9B7CF253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06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3.png"/><Relationship Id="rId10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5.png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12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3.png"/><Relationship Id="rId13" Type="http://schemas.openxmlformats.org/officeDocument/2006/relationships/image" Target="../media/image8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5.png"/><Relationship Id="rId1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2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/>
          <p:cNvCxnSpPr/>
          <p:nvPr/>
        </p:nvCxnSpPr>
        <p:spPr>
          <a:xfrm flipV="1">
            <a:off x="1821371" y="5705273"/>
            <a:ext cx="82238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2048409" y="966236"/>
            <a:ext cx="0" cy="507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 4"/>
          <p:cNvSpPr/>
          <p:nvPr/>
        </p:nvSpPr>
        <p:spPr>
          <a:xfrm>
            <a:off x="1986851" y="1229700"/>
            <a:ext cx="8152653" cy="3530692"/>
          </a:xfrm>
          <a:custGeom>
            <a:avLst/>
            <a:gdLst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960895 w 6664271"/>
              <a:gd name="connsiteY2" fmla="*/ 1899993 h 2473430"/>
              <a:gd name="connsiteX3" fmla="*/ 1193369 w 6664271"/>
              <a:gd name="connsiteY3" fmla="*/ 1667518 h 2473430"/>
              <a:gd name="connsiteX4" fmla="*/ 1859796 w 6664271"/>
              <a:gd name="connsiteY4" fmla="*/ 1497037 h 2473430"/>
              <a:gd name="connsiteX5" fmla="*/ 2464230 w 6664271"/>
              <a:gd name="connsiteY5" fmla="*/ 1063085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960895 w 6664271"/>
              <a:gd name="connsiteY2" fmla="*/ 1899993 h 2473430"/>
              <a:gd name="connsiteX3" fmla="*/ 1193369 w 6664271"/>
              <a:gd name="connsiteY3" fmla="*/ 1667518 h 2473430"/>
              <a:gd name="connsiteX4" fmla="*/ 1859796 w 6664271"/>
              <a:gd name="connsiteY4" fmla="*/ 1497037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960895 w 6664271"/>
              <a:gd name="connsiteY2" fmla="*/ 1899993 h 2473430"/>
              <a:gd name="connsiteX3" fmla="*/ 1193369 w 6664271"/>
              <a:gd name="connsiteY3" fmla="*/ 1667518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960895 w 6664271"/>
              <a:gd name="connsiteY2" fmla="*/ 1899993 h 2473430"/>
              <a:gd name="connsiteX3" fmla="*/ 1193369 w 6664271"/>
              <a:gd name="connsiteY3" fmla="*/ 1667518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859708 w 6664271"/>
              <a:gd name="connsiteY2" fmla="*/ 1985405 h 2473430"/>
              <a:gd name="connsiteX3" fmla="*/ 1193369 w 6664271"/>
              <a:gd name="connsiteY3" fmla="*/ 1667518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859708 w 6664271"/>
              <a:gd name="connsiteY2" fmla="*/ 1985405 h 2473430"/>
              <a:gd name="connsiteX3" fmla="*/ 1193369 w 6664271"/>
              <a:gd name="connsiteY3" fmla="*/ 1974187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734428 w 6664271"/>
              <a:gd name="connsiteY2" fmla="*/ 2154602 h 2473430"/>
              <a:gd name="connsiteX3" fmla="*/ 1193369 w 6664271"/>
              <a:gd name="connsiteY3" fmla="*/ 1974187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295498 w 6664271"/>
              <a:gd name="connsiteY1" fmla="*/ 2366398 h 2473430"/>
              <a:gd name="connsiteX2" fmla="*/ 734428 w 6664271"/>
              <a:gd name="connsiteY2" fmla="*/ 2154602 h 2473430"/>
              <a:gd name="connsiteX3" fmla="*/ 1193369 w 6664271"/>
              <a:gd name="connsiteY3" fmla="*/ 1974187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295498 w 6664271"/>
              <a:gd name="connsiteY1" fmla="*/ 2366398 h 2473430"/>
              <a:gd name="connsiteX2" fmla="*/ 746956 w 6664271"/>
              <a:gd name="connsiteY2" fmla="*/ 2239201 h 2473430"/>
              <a:gd name="connsiteX3" fmla="*/ 1193369 w 6664271"/>
              <a:gd name="connsiteY3" fmla="*/ 1974187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701855"/>
              <a:gd name="connsiteY0" fmla="*/ 2452280 h 2452280"/>
              <a:gd name="connsiteX1" fmla="*/ 333082 w 6701855"/>
              <a:gd name="connsiteY1" fmla="*/ 2366398 h 2452280"/>
              <a:gd name="connsiteX2" fmla="*/ 784540 w 6701855"/>
              <a:gd name="connsiteY2" fmla="*/ 2239201 h 2452280"/>
              <a:gd name="connsiteX3" fmla="*/ 1230953 w 6701855"/>
              <a:gd name="connsiteY3" fmla="*/ 1974187 h 2452280"/>
              <a:gd name="connsiteX4" fmla="*/ 1796192 w 6701855"/>
              <a:gd name="connsiteY4" fmla="*/ 1448231 h 2452280"/>
              <a:gd name="connsiteX5" fmla="*/ 2472903 w 6701855"/>
              <a:gd name="connsiteY5" fmla="*/ 989874 h 2452280"/>
              <a:gd name="connsiteX6" fmla="*/ 2873773 w 6701855"/>
              <a:gd name="connsiteY6" fmla="*/ 505146 h 2452280"/>
              <a:gd name="connsiteX7" fmla="*/ 3199238 w 6701855"/>
              <a:gd name="connsiteY7" fmla="*/ 164183 h 2452280"/>
              <a:gd name="connsiteX8" fmla="*/ 3679685 w 6701855"/>
              <a:gd name="connsiteY8" fmla="*/ 9200 h 2452280"/>
              <a:gd name="connsiteX9" fmla="*/ 4206628 w 6701855"/>
              <a:gd name="connsiteY9" fmla="*/ 55695 h 2452280"/>
              <a:gd name="connsiteX10" fmla="*/ 4795563 w 6701855"/>
              <a:gd name="connsiteY10" fmla="*/ 365661 h 2452280"/>
              <a:gd name="connsiteX11" fmla="*/ 5276011 w 6701855"/>
              <a:gd name="connsiteY11" fmla="*/ 892603 h 2452280"/>
              <a:gd name="connsiteX12" fmla="*/ 5601475 w 6701855"/>
              <a:gd name="connsiteY12" fmla="*/ 1001091 h 2452280"/>
              <a:gd name="connsiteX13" fmla="*/ 5942438 w 6701855"/>
              <a:gd name="connsiteY13" fmla="*/ 1063085 h 2452280"/>
              <a:gd name="connsiteX14" fmla="*/ 6267902 w 6701855"/>
              <a:gd name="connsiteY14" fmla="*/ 1264562 h 2452280"/>
              <a:gd name="connsiteX15" fmla="*/ 6469380 w 6701855"/>
              <a:gd name="connsiteY15" fmla="*/ 1590027 h 2452280"/>
              <a:gd name="connsiteX16" fmla="*/ 6701855 w 6701855"/>
              <a:gd name="connsiteY16" fmla="*/ 1946488 h 2452280"/>
              <a:gd name="connsiteX0" fmla="*/ 0 w 6701855"/>
              <a:gd name="connsiteY0" fmla="*/ 2452280 h 2452280"/>
              <a:gd name="connsiteX1" fmla="*/ 333082 w 6701855"/>
              <a:gd name="connsiteY1" fmla="*/ 2366398 h 2452280"/>
              <a:gd name="connsiteX2" fmla="*/ 784540 w 6701855"/>
              <a:gd name="connsiteY2" fmla="*/ 2239201 h 2452280"/>
              <a:gd name="connsiteX3" fmla="*/ 1230953 w 6701855"/>
              <a:gd name="connsiteY3" fmla="*/ 1974187 h 2452280"/>
              <a:gd name="connsiteX4" fmla="*/ 1934000 w 6701855"/>
              <a:gd name="connsiteY4" fmla="*/ 1247309 h 2452280"/>
              <a:gd name="connsiteX5" fmla="*/ 2472903 w 6701855"/>
              <a:gd name="connsiteY5" fmla="*/ 989874 h 2452280"/>
              <a:gd name="connsiteX6" fmla="*/ 2873773 w 6701855"/>
              <a:gd name="connsiteY6" fmla="*/ 505146 h 2452280"/>
              <a:gd name="connsiteX7" fmla="*/ 3199238 w 6701855"/>
              <a:gd name="connsiteY7" fmla="*/ 164183 h 2452280"/>
              <a:gd name="connsiteX8" fmla="*/ 3679685 w 6701855"/>
              <a:gd name="connsiteY8" fmla="*/ 9200 h 2452280"/>
              <a:gd name="connsiteX9" fmla="*/ 4206628 w 6701855"/>
              <a:gd name="connsiteY9" fmla="*/ 55695 h 2452280"/>
              <a:gd name="connsiteX10" fmla="*/ 4795563 w 6701855"/>
              <a:gd name="connsiteY10" fmla="*/ 365661 h 2452280"/>
              <a:gd name="connsiteX11" fmla="*/ 5276011 w 6701855"/>
              <a:gd name="connsiteY11" fmla="*/ 892603 h 2452280"/>
              <a:gd name="connsiteX12" fmla="*/ 5601475 w 6701855"/>
              <a:gd name="connsiteY12" fmla="*/ 1001091 h 2452280"/>
              <a:gd name="connsiteX13" fmla="*/ 5942438 w 6701855"/>
              <a:gd name="connsiteY13" fmla="*/ 1063085 h 2452280"/>
              <a:gd name="connsiteX14" fmla="*/ 6267902 w 6701855"/>
              <a:gd name="connsiteY14" fmla="*/ 1264562 h 2452280"/>
              <a:gd name="connsiteX15" fmla="*/ 6469380 w 6701855"/>
              <a:gd name="connsiteY15" fmla="*/ 1590027 h 2452280"/>
              <a:gd name="connsiteX16" fmla="*/ 6701855 w 6701855"/>
              <a:gd name="connsiteY16" fmla="*/ 1946488 h 2452280"/>
              <a:gd name="connsiteX0" fmla="*/ 0 w 6701855"/>
              <a:gd name="connsiteY0" fmla="*/ 2452280 h 2452280"/>
              <a:gd name="connsiteX1" fmla="*/ 333082 w 6701855"/>
              <a:gd name="connsiteY1" fmla="*/ 2366398 h 2452280"/>
              <a:gd name="connsiteX2" fmla="*/ 784540 w 6701855"/>
              <a:gd name="connsiteY2" fmla="*/ 2239201 h 2452280"/>
              <a:gd name="connsiteX3" fmla="*/ 1230953 w 6701855"/>
              <a:gd name="connsiteY3" fmla="*/ 1974187 h 2452280"/>
              <a:gd name="connsiteX4" fmla="*/ 1934000 w 6701855"/>
              <a:gd name="connsiteY4" fmla="*/ 1247309 h 2452280"/>
              <a:gd name="connsiteX5" fmla="*/ 2472903 w 6701855"/>
              <a:gd name="connsiteY5" fmla="*/ 989874 h 2452280"/>
              <a:gd name="connsiteX6" fmla="*/ 2873773 w 6701855"/>
              <a:gd name="connsiteY6" fmla="*/ 505146 h 2452280"/>
              <a:gd name="connsiteX7" fmla="*/ 3199238 w 6701855"/>
              <a:gd name="connsiteY7" fmla="*/ 164183 h 2452280"/>
              <a:gd name="connsiteX8" fmla="*/ 3679685 w 6701855"/>
              <a:gd name="connsiteY8" fmla="*/ 9200 h 2452280"/>
              <a:gd name="connsiteX9" fmla="*/ 4206628 w 6701855"/>
              <a:gd name="connsiteY9" fmla="*/ 55695 h 2452280"/>
              <a:gd name="connsiteX10" fmla="*/ 4795563 w 6701855"/>
              <a:gd name="connsiteY10" fmla="*/ 365661 h 2452280"/>
              <a:gd name="connsiteX11" fmla="*/ 5276011 w 6701855"/>
              <a:gd name="connsiteY11" fmla="*/ 892603 h 2452280"/>
              <a:gd name="connsiteX12" fmla="*/ 5601475 w 6701855"/>
              <a:gd name="connsiteY12" fmla="*/ 1001091 h 2452280"/>
              <a:gd name="connsiteX13" fmla="*/ 5942438 w 6701855"/>
              <a:gd name="connsiteY13" fmla="*/ 1063085 h 2452280"/>
              <a:gd name="connsiteX14" fmla="*/ 6267902 w 6701855"/>
              <a:gd name="connsiteY14" fmla="*/ 1264562 h 2452280"/>
              <a:gd name="connsiteX15" fmla="*/ 6469380 w 6701855"/>
              <a:gd name="connsiteY15" fmla="*/ 1590027 h 2452280"/>
              <a:gd name="connsiteX16" fmla="*/ 6701855 w 6701855"/>
              <a:gd name="connsiteY16" fmla="*/ 1946488 h 2452280"/>
              <a:gd name="connsiteX0" fmla="*/ 0 w 6701855"/>
              <a:gd name="connsiteY0" fmla="*/ 2452280 h 2452280"/>
              <a:gd name="connsiteX1" fmla="*/ 333082 w 6701855"/>
              <a:gd name="connsiteY1" fmla="*/ 2366398 h 2452280"/>
              <a:gd name="connsiteX2" fmla="*/ 784540 w 6701855"/>
              <a:gd name="connsiteY2" fmla="*/ 2239201 h 2452280"/>
              <a:gd name="connsiteX3" fmla="*/ 1230953 w 6701855"/>
              <a:gd name="connsiteY3" fmla="*/ 1974187 h 2452280"/>
              <a:gd name="connsiteX4" fmla="*/ 1934000 w 6701855"/>
              <a:gd name="connsiteY4" fmla="*/ 1247309 h 2452280"/>
              <a:gd name="connsiteX5" fmla="*/ 2472903 w 6701855"/>
              <a:gd name="connsiteY5" fmla="*/ 989874 h 2452280"/>
              <a:gd name="connsiteX6" fmla="*/ 2950215 w 6701855"/>
              <a:gd name="connsiteY6" fmla="*/ 472883 h 2452280"/>
              <a:gd name="connsiteX7" fmla="*/ 3199238 w 6701855"/>
              <a:gd name="connsiteY7" fmla="*/ 164183 h 2452280"/>
              <a:gd name="connsiteX8" fmla="*/ 3679685 w 6701855"/>
              <a:gd name="connsiteY8" fmla="*/ 9200 h 2452280"/>
              <a:gd name="connsiteX9" fmla="*/ 4206628 w 6701855"/>
              <a:gd name="connsiteY9" fmla="*/ 55695 h 2452280"/>
              <a:gd name="connsiteX10" fmla="*/ 4795563 w 6701855"/>
              <a:gd name="connsiteY10" fmla="*/ 365661 h 2452280"/>
              <a:gd name="connsiteX11" fmla="*/ 5276011 w 6701855"/>
              <a:gd name="connsiteY11" fmla="*/ 892603 h 2452280"/>
              <a:gd name="connsiteX12" fmla="*/ 5601475 w 6701855"/>
              <a:gd name="connsiteY12" fmla="*/ 1001091 h 2452280"/>
              <a:gd name="connsiteX13" fmla="*/ 5942438 w 6701855"/>
              <a:gd name="connsiteY13" fmla="*/ 1063085 h 2452280"/>
              <a:gd name="connsiteX14" fmla="*/ 6267902 w 6701855"/>
              <a:gd name="connsiteY14" fmla="*/ 1264562 h 2452280"/>
              <a:gd name="connsiteX15" fmla="*/ 6469380 w 6701855"/>
              <a:gd name="connsiteY15" fmla="*/ 1590027 h 2452280"/>
              <a:gd name="connsiteX16" fmla="*/ 6701855 w 6701855"/>
              <a:gd name="connsiteY16" fmla="*/ 1946488 h 2452280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1971802 h 2449895"/>
              <a:gd name="connsiteX4" fmla="*/ 1934000 w 6701855"/>
              <a:gd name="connsiteY4" fmla="*/ 1244924 h 2449895"/>
              <a:gd name="connsiteX5" fmla="*/ 2472903 w 6701855"/>
              <a:gd name="connsiteY5" fmla="*/ 987489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1971802 h 2449895"/>
              <a:gd name="connsiteX4" fmla="*/ 1934000 w 6701855"/>
              <a:gd name="connsiteY4" fmla="*/ 1244924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143867 h 2449895"/>
              <a:gd name="connsiteX4" fmla="*/ 1934000 w 6701855"/>
              <a:gd name="connsiteY4" fmla="*/ 1244924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14386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14386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09009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09009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09009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09009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09009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46038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409201 w 6701855"/>
              <a:gd name="connsiteY5" fmla="*/ 955227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409201 w 6701855"/>
              <a:gd name="connsiteY5" fmla="*/ 955227 h 2449895"/>
              <a:gd name="connsiteX6" fmla="*/ 2794462 w 6701855"/>
              <a:gd name="connsiteY6" fmla="*/ 630549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409201 w 6701855"/>
              <a:gd name="connsiteY5" fmla="*/ 955227 h 2449895"/>
              <a:gd name="connsiteX6" fmla="*/ 2794462 w 6701855"/>
              <a:gd name="connsiteY6" fmla="*/ 630549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335039 w 6701855"/>
              <a:gd name="connsiteY5" fmla="*/ 1027331 h 2449895"/>
              <a:gd name="connsiteX6" fmla="*/ 2409201 w 6701855"/>
              <a:gd name="connsiteY6" fmla="*/ 955227 h 2449895"/>
              <a:gd name="connsiteX7" fmla="*/ 2794462 w 6701855"/>
              <a:gd name="connsiteY7" fmla="*/ 630549 h 2449895"/>
              <a:gd name="connsiteX8" fmla="*/ 3313901 w 6701855"/>
              <a:gd name="connsiteY8" fmla="*/ 129536 h 2449895"/>
              <a:gd name="connsiteX9" fmla="*/ 3679685 w 6701855"/>
              <a:gd name="connsiteY9" fmla="*/ 6815 h 2449895"/>
              <a:gd name="connsiteX10" fmla="*/ 4206628 w 6701855"/>
              <a:gd name="connsiteY10" fmla="*/ 53310 h 2449895"/>
              <a:gd name="connsiteX11" fmla="*/ 4795563 w 6701855"/>
              <a:gd name="connsiteY11" fmla="*/ 363276 h 2449895"/>
              <a:gd name="connsiteX12" fmla="*/ 5276011 w 6701855"/>
              <a:gd name="connsiteY12" fmla="*/ 890218 h 2449895"/>
              <a:gd name="connsiteX13" fmla="*/ 5601475 w 6701855"/>
              <a:gd name="connsiteY13" fmla="*/ 998706 h 2449895"/>
              <a:gd name="connsiteX14" fmla="*/ 5942438 w 6701855"/>
              <a:gd name="connsiteY14" fmla="*/ 1060700 h 2449895"/>
              <a:gd name="connsiteX15" fmla="*/ 6267902 w 6701855"/>
              <a:gd name="connsiteY15" fmla="*/ 1262177 h 2449895"/>
              <a:gd name="connsiteX16" fmla="*/ 6469380 w 6701855"/>
              <a:gd name="connsiteY16" fmla="*/ 1587642 h 2449895"/>
              <a:gd name="connsiteX17" fmla="*/ 6701855 w 6701855"/>
              <a:gd name="connsiteY17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335039 w 6701855"/>
              <a:gd name="connsiteY5" fmla="*/ 1027331 h 2449895"/>
              <a:gd name="connsiteX6" fmla="*/ 2409201 w 6701855"/>
              <a:gd name="connsiteY6" fmla="*/ 955227 h 2449895"/>
              <a:gd name="connsiteX7" fmla="*/ 2794462 w 6701855"/>
              <a:gd name="connsiteY7" fmla="*/ 630549 h 2449895"/>
              <a:gd name="connsiteX8" fmla="*/ 3313901 w 6701855"/>
              <a:gd name="connsiteY8" fmla="*/ 129536 h 2449895"/>
              <a:gd name="connsiteX9" fmla="*/ 3679685 w 6701855"/>
              <a:gd name="connsiteY9" fmla="*/ 6815 h 2449895"/>
              <a:gd name="connsiteX10" fmla="*/ 4206628 w 6701855"/>
              <a:gd name="connsiteY10" fmla="*/ 53310 h 2449895"/>
              <a:gd name="connsiteX11" fmla="*/ 4795563 w 6701855"/>
              <a:gd name="connsiteY11" fmla="*/ 363276 h 2449895"/>
              <a:gd name="connsiteX12" fmla="*/ 5276011 w 6701855"/>
              <a:gd name="connsiteY12" fmla="*/ 890218 h 2449895"/>
              <a:gd name="connsiteX13" fmla="*/ 5601475 w 6701855"/>
              <a:gd name="connsiteY13" fmla="*/ 998706 h 2449895"/>
              <a:gd name="connsiteX14" fmla="*/ 5942438 w 6701855"/>
              <a:gd name="connsiteY14" fmla="*/ 1060700 h 2449895"/>
              <a:gd name="connsiteX15" fmla="*/ 6267902 w 6701855"/>
              <a:gd name="connsiteY15" fmla="*/ 1262177 h 2449895"/>
              <a:gd name="connsiteX16" fmla="*/ 6469380 w 6701855"/>
              <a:gd name="connsiteY16" fmla="*/ 1587642 h 2449895"/>
              <a:gd name="connsiteX17" fmla="*/ 6701855 w 6701855"/>
              <a:gd name="connsiteY17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335039 w 6701855"/>
              <a:gd name="connsiteY5" fmla="*/ 1027331 h 2449895"/>
              <a:gd name="connsiteX6" fmla="*/ 2794462 w 6701855"/>
              <a:gd name="connsiteY6" fmla="*/ 630549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335039 w 6701855"/>
              <a:gd name="connsiteY5" fmla="*/ 1027331 h 2449895"/>
              <a:gd name="connsiteX6" fmla="*/ 2794462 w 6701855"/>
              <a:gd name="connsiteY6" fmla="*/ 630549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335039 w 6701855"/>
              <a:gd name="connsiteY5" fmla="*/ 1027331 h 2449895"/>
              <a:gd name="connsiteX6" fmla="*/ 2794462 w 6701855"/>
              <a:gd name="connsiteY6" fmla="*/ 630549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701855" h="2449895">
                <a:moveTo>
                  <a:pt x="0" y="2449895"/>
                </a:moveTo>
                <a:cubicBezTo>
                  <a:pt x="167898" y="2412441"/>
                  <a:pt x="202325" y="2399526"/>
                  <a:pt x="333082" y="2364013"/>
                </a:cubicBezTo>
                <a:cubicBezTo>
                  <a:pt x="463839" y="2328500"/>
                  <a:pt x="626401" y="2295015"/>
                  <a:pt x="784540" y="2236816"/>
                </a:cubicBezTo>
                <a:cubicBezTo>
                  <a:pt x="942679" y="2178617"/>
                  <a:pt x="1075475" y="2126364"/>
                  <a:pt x="1281915" y="2014819"/>
                </a:cubicBezTo>
                <a:cubicBezTo>
                  <a:pt x="1488355" y="1903274"/>
                  <a:pt x="1847661" y="1732127"/>
                  <a:pt x="2023182" y="1567546"/>
                </a:cubicBezTo>
                <a:cubicBezTo>
                  <a:pt x="2198703" y="1402965"/>
                  <a:pt x="2202984" y="1215127"/>
                  <a:pt x="2335039" y="1027331"/>
                </a:cubicBezTo>
                <a:cubicBezTo>
                  <a:pt x="2463586" y="871165"/>
                  <a:pt x="2631318" y="780181"/>
                  <a:pt x="2794462" y="630549"/>
                </a:cubicBezTo>
                <a:cubicBezTo>
                  <a:pt x="2957606" y="480917"/>
                  <a:pt x="3166364" y="233492"/>
                  <a:pt x="3313901" y="129536"/>
                </a:cubicBezTo>
                <a:cubicBezTo>
                  <a:pt x="3461438" y="25580"/>
                  <a:pt x="3530897" y="19519"/>
                  <a:pt x="3679685" y="6815"/>
                </a:cubicBezTo>
                <a:cubicBezTo>
                  <a:pt x="3828473" y="-5889"/>
                  <a:pt x="4020648" y="-6100"/>
                  <a:pt x="4206628" y="53310"/>
                </a:cubicBezTo>
                <a:cubicBezTo>
                  <a:pt x="4392608" y="112720"/>
                  <a:pt x="4617333" y="223791"/>
                  <a:pt x="4795563" y="363276"/>
                </a:cubicBezTo>
                <a:cubicBezTo>
                  <a:pt x="4973793" y="502761"/>
                  <a:pt x="5141692" y="784313"/>
                  <a:pt x="5276011" y="890218"/>
                </a:cubicBezTo>
                <a:cubicBezTo>
                  <a:pt x="5410330" y="996123"/>
                  <a:pt x="5490404" y="970292"/>
                  <a:pt x="5601475" y="998706"/>
                </a:cubicBezTo>
                <a:cubicBezTo>
                  <a:pt x="5712546" y="1027120"/>
                  <a:pt x="5831367" y="1016788"/>
                  <a:pt x="5942438" y="1060700"/>
                </a:cubicBezTo>
                <a:cubicBezTo>
                  <a:pt x="6053509" y="1104612"/>
                  <a:pt x="6180078" y="1174353"/>
                  <a:pt x="6267902" y="1262177"/>
                </a:cubicBezTo>
                <a:cubicBezTo>
                  <a:pt x="6355726" y="1350001"/>
                  <a:pt x="6397055" y="1473988"/>
                  <a:pt x="6469380" y="1587642"/>
                </a:cubicBezTo>
                <a:cubicBezTo>
                  <a:pt x="6541706" y="1701296"/>
                  <a:pt x="6701855" y="1944103"/>
                  <a:pt x="6701855" y="1944103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996" y="1552364"/>
            <a:ext cx="1293000" cy="346676"/>
          </a:xfrm>
          <a:prstGeom prst="rect">
            <a:avLst/>
          </a:prstGeom>
        </p:spPr>
      </p:pic>
      <p:cxnSp>
        <p:nvCxnSpPr>
          <p:cNvPr id="9" name="直線コネクタ 8"/>
          <p:cNvCxnSpPr/>
          <p:nvPr/>
        </p:nvCxnSpPr>
        <p:spPr>
          <a:xfrm flipH="1">
            <a:off x="8027930" y="1725702"/>
            <a:ext cx="417654" cy="244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346" y="5792219"/>
            <a:ext cx="456213" cy="278797"/>
          </a:xfrm>
          <a:prstGeom prst="rect">
            <a:avLst/>
          </a:prstGeom>
        </p:spPr>
      </p:pic>
      <p:cxnSp>
        <p:nvCxnSpPr>
          <p:cNvPr id="16" name="直線コネクタ 15"/>
          <p:cNvCxnSpPr/>
          <p:nvPr/>
        </p:nvCxnSpPr>
        <p:spPr>
          <a:xfrm flipH="1">
            <a:off x="4416500" y="3545273"/>
            <a:ext cx="0" cy="216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7" idx="6"/>
          </p:cNvCxnSpPr>
          <p:nvPr/>
        </p:nvCxnSpPr>
        <p:spPr>
          <a:xfrm flipH="1" flipV="1">
            <a:off x="1994858" y="4001559"/>
            <a:ext cx="24936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8114859" y="455658"/>
            <a:ext cx="2206137" cy="548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ja-JP" altLang="en-US" smtClean="0">
                <a:latin typeface="Meiryo" charset="-128"/>
                <a:ea typeface="Meiryo" charset="-128"/>
                <a:cs typeface="Meiryo" charset="-128"/>
              </a:rPr>
              <a:t>初期状態</a:t>
            </a:r>
            <a:endParaRPr kumimoji="1" lang="ja-JP" altLang="en-US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4344500" y="3947491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D65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679" y="3870960"/>
            <a:ext cx="1029675" cy="279009"/>
          </a:xfrm>
          <a:prstGeom prst="rect">
            <a:avLst/>
          </a:prstGeom>
        </p:spPr>
      </p:pic>
      <p:grpSp>
        <p:nvGrpSpPr>
          <p:cNvPr id="19" name="図形グループ 18"/>
          <p:cNvGrpSpPr/>
          <p:nvPr/>
        </p:nvGrpSpPr>
        <p:grpSpPr>
          <a:xfrm>
            <a:off x="4356576" y="3555010"/>
            <a:ext cx="952750" cy="430644"/>
            <a:chOff x="6336289" y="1409906"/>
            <a:chExt cx="952750" cy="430644"/>
          </a:xfrm>
        </p:grpSpPr>
        <p:sp>
          <p:nvSpPr>
            <p:cNvPr id="20" name="上下矢印 19"/>
            <p:cNvSpPr/>
            <p:nvPr/>
          </p:nvSpPr>
          <p:spPr>
            <a:xfrm>
              <a:off x="6336289" y="1409906"/>
              <a:ext cx="125594" cy="430644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1713" y="1522313"/>
              <a:ext cx="837326" cy="23120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5" name="円弧 24"/>
          <p:cNvSpPr/>
          <p:nvPr/>
        </p:nvSpPr>
        <p:spPr>
          <a:xfrm rot="16200000">
            <a:off x="141803" y="5751819"/>
            <a:ext cx="8022961" cy="4538054"/>
          </a:xfrm>
          <a:prstGeom prst="arc">
            <a:avLst>
              <a:gd name="adj1" fmla="val 19152576"/>
              <a:gd name="adj2" fmla="val 234360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6766" y="5284101"/>
            <a:ext cx="1090986" cy="35101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0011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/>
          <p:cNvCxnSpPr/>
          <p:nvPr/>
        </p:nvCxnSpPr>
        <p:spPr>
          <a:xfrm flipV="1">
            <a:off x="1821371" y="5705273"/>
            <a:ext cx="82238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2048409" y="966236"/>
            <a:ext cx="0" cy="507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 4"/>
          <p:cNvSpPr/>
          <p:nvPr/>
        </p:nvSpPr>
        <p:spPr>
          <a:xfrm>
            <a:off x="1986851" y="1229700"/>
            <a:ext cx="8152653" cy="3530692"/>
          </a:xfrm>
          <a:custGeom>
            <a:avLst/>
            <a:gdLst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960895 w 6664271"/>
              <a:gd name="connsiteY2" fmla="*/ 1899993 h 2473430"/>
              <a:gd name="connsiteX3" fmla="*/ 1193369 w 6664271"/>
              <a:gd name="connsiteY3" fmla="*/ 1667518 h 2473430"/>
              <a:gd name="connsiteX4" fmla="*/ 1859796 w 6664271"/>
              <a:gd name="connsiteY4" fmla="*/ 1497037 h 2473430"/>
              <a:gd name="connsiteX5" fmla="*/ 2464230 w 6664271"/>
              <a:gd name="connsiteY5" fmla="*/ 1063085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960895 w 6664271"/>
              <a:gd name="connsiteY2" fmla="*/ 1899993 h 2473430"/>
              <a:gd name="connsiteX3" fmla="*/ 1193369 w 6664271"/>
              <a:gd name="connsiteY3" fmla="*/ 1667518 h 2473430"/>
              <a:gd name="connsiteX4" fmla="*/ 1859796 w 6664271"/>
              <a:gd name="connsiteY4" fmla="*/ 1497037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960895 w 6664271"/>
              <a:gd name="connsiteY2" fmla="*/ 1899993 h 2473430"/>
              <a:gd name="connsiteX3" fmla="*/ 1193369 w 6664271"/>
              <a:gd name="connsiteY3" fmla="*/ 1667518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960895 w 6664271"/>
              <a:gd name="connsiteY2" fmla="*/ 1899993 h 2473430"/>
              <a:gd name="connsiteX3" fmla="*/ 1193369 w 6664271"/>
              <a:gd name="connsiteY3" fmla="*/ 1667518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859708 w 6664271"/>
              <a:gd name="connsiteY2" fmla="*/ 1985405 h 2473430"/>
              <a:gd name="connsiteX3" fmla="*/ 1193369 w 6664271"/>
              <a:gd name="connsiteY3" fmla="*/ 1667518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859708 w 6664271"/>
              <a:gd name="connsiteY2" fmla="*/ 1985405 h 2473430"/>
              <a:gd name="connsiteX3" fmla="*/ 1193369 w 6664271"/>
              <a:gd name="connsiteY3" fmla="*/ 1974187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734428 w 6664271"/>
              <a:gd name="connsiteY2" fmla="*/ 2154602 h 2473430"/>
              <a:gd name="connsiteX3" fmla="*/ 1193369 w 6664271"/>
              <a:gd name="connsiteY3" fmla="*/ 1974187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295498 w 6664271"/>
              <a:gd name="connsiteY1" fmla="*/ 2366398 h 2473430"/>
              <a:gd name="connsiteX2" fmla="*/ 734428 w 6664271"/>
              <a:gd name="connsiteY2" fmla="*/ 2154602 h 2473430"/>
              <a:gd name="connsiteX3" fmla="*/ 1193369 w 6664271"/>
              <a:gd name="connsiteY3" fmla="*/ 1974187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295498 w 6664271"/>
              <a:gd name="connsiteY1" fmla="*/ 2366398 h 2473430"/>
              <a:gd name="connsiteX2" fmla="*/ 746956 w 6664271"/>
              <a:gd name="connsiteY2" fmla="*/ 2239201 h 2473430"/>
              <a:gd name="connsiteX3" fmla="*/ 1193369 w 6664271"/>
              <a:gd name="connsiteY3" fmla="*/ 1974187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701855"/>
              <a:gd name="connsiteY0" fmla="*/ 2452280 h 2452280"/>
              <a:gd name="connsiteX1" fmla="*/ 333082 w 6701855"/>
              <a:gd name="connsiteY1" fmla="*/ 2366398 h 2452280"/>
              <a:gd name="connsiteX2" fmla="*/ 784540 w 6701855"/>
              <a:gd name="connsiteY2" fmla="*/ 2239201 h 2452280"/>
              <a:gd name="connsiteX3" fmla="*/ 1230953 w 6701855"/>
              <a:gd name="connsiteY3" fmla="*/ 1974187 h 2452280"/>
              <a:gd name="connsiteX4" fmla="*/ 1796192 w 6701855"/>
              <a:gd name="connsiteY4" fmla="*/ 1448231 h 2452280"/>
              <a:gd name="connsiteX5" fmla="*/ 2472903 w 6701855"/>
              <a:gd name="connsiteY5" fmla="*/ 989874 h 2452280"/>
              <a:gd name="connsiteX6" fmla="*/ 2873773 w 6701855"/>
              <a:gd name="connsiteY6" fmla="*/ 505146 h 2452280"/>
              <a:gd name="connsiteX7" fmla="*/ 3199238 w 6701855"/>
              <a:gd name="connsiteY7" fmla="*/ 164183 h 2452280"/>
              <a:gd name="connsiteX8" fmla="*/ 3679685 w 6701855"/>
              <a:gd name="connsiteY8" fmla="*/ 9200 h 2452280"/>
              <a:gd name="connsiteX9" fmla="*/ 4206628 w 6701855"/>
              <a:gd name="connsiteY9" fmla="*/ 55695 h 2452280"/>
              <a:gd name="connsiteX10" fmla="*/ 4795563 w 6701855"/>
              <a:gd name="connsiteY10" fmla="*/ 365661 h 2452280"/>
              <a:gd name="connsiteX11" fmla="*/ 5276011 w 6701855"/>
              <a:gd name="connsiteY11" fmla="*/ 892603 h 2452280"/>
              <a:gd name="connsiteX12" fmla="*/ 5601475 w 6701855"/>
              <a:gd name="connsiteY12" fmla="*/ 1001091 h 2452280"/>
              <a:gd name="connsiteX13" fmla="*/ 5942438 w 6701855"/>
              <a:gd name="connsiteY13" fmla="*/ 1063085 h 2452280"/>
              <a:gd name="connsiteX14" fmla="*/ 6267902 w 6701855"/>
              <a:gd name="connsiteY14" fmla="*/ 1264562 h 2452280"/>
              <a:gd name="connsiteX15" fmla="*/ 6469380 w 6701855"/>
              <a:gd name="connsiteY15" fmla="*/ 1590027 h 2452280"/>
              <a:gd name="connsiteX16" fmla="*/ 6701855 w 6701855"/>
              <a:gd name="connsiteY16" fmla="*/ 1946488 h 2452280"/>
              <a:gd name="connsiteX0" fmla="*/ 0 w 6701855"/>
              <a:gd name="connsiteY0" fmla="*/ 2452280 h 2452280"/>
              <a:gd name="connsiteX1" fmla="*/ 333082 w 6701855"/>
              <a:gd name="connsiteY1" fmla="*/ 2366398 h 2452280"/>
              <a:gd name="connsiteX2" fmla="*/ 784540 w 6701855"/>
              <a:gd name="connsiteY2" fmla="*/ 2239201 h 2452280"/>
              <a:gd name="connsiteX3" fmla="*/ 1230953 w 6701855"/>
              <a:gd name="connsiteY3" fmla="*/ 1974187 h 2452280"/>
              <a:gd name="connsiteX4" fmla="*/ 1934000 w 6701855"/>
              <a:gd name="connsiteY4" fmla="*/ 1247309 h 2452280"/>
              <a:gd name="connsiteX5" fmla="*/ 2472903 w 6701855"/>
              <a:gd name="connsiteY5" fmla="*/ 989874 h 2452280"/>
              <a:gd name="connsiteX6" fmla="*/ 2873773 w 6701855"/>
              <a:gd name="connsiteY6" fmla="*/ 505146 h 2452280"/>
              <a:gd name="connsiteX7" fmla="*/ 3199238 w 6701855"/>
              <a:gd name="connsiteY7" fmla="*/ 164183 h 2452280"/>
              <a:gd name="connsiteX8" fmla="*/ 3679685 w 6701855"/>
              <a:gd name="connsiteY8" fmla="*/ 9200 h 2452280"/>
              <a:gd name="connsiteX9" fmla="*/ 4206628 w 6701855"/>
              <a:gd name="connsiteY9" fmla="*/ 55695 h 2452280"/>
              <a:gd name="connsiteX10" fmla="*/ 4795563 w 6701855"/>
              <a:gd name="connsiteY10" fmla="*/ 365661 h 2452280"/>
              <a:gd name="connsiteX11" fmla="*/ 5276011 w 6701855"/>
              <a:gd name="connsiteY11" fmla="*/ 892603 h 2452280"/>
              <a:gd name="connsiteX12" fmla="*/ 5601475 w 6701855"/>
              <a:gd name="connsiteY12" fmla="*/ 1001091 h 2452280"/>
              <a:gd name="connsiteX13" fmla="*/ 5942438 w 6701855"/>
              <a:gd name="connsiteY13" fmla="*/ 1063085 h 2452280"/>
              <a:gd name="connsiteX14" fmla="*/ 6267902 w 6701855"/>
              <a:gd name="connsiteY14" fmla="*/ 1264562 h 2452280"/>
              <a:gd name="connsiteX15" fmla="*/ 6469380 w 6701855"/>
              <a:gd name="connsiteY15" fmla="*/ 1590027 h 2452280"/>
              <a:gd name="connsiteX16" fmla="*/ 6701855 w 6701855"/>
              <a:gd name="connsiteY16" fmla="*/ 1946488 h 2452280"/>
              <a:gd name="connsiteX0" fmla="*/ 0 w 6701855"/>
              <a:gd name="connsiteY0" fmla="*/ 2452280 h 2452280"/>
              <a:gd name="connsiteX1" fmla="*/ 333082 w 6701855"/>
              <a:gd name="connsiteY1" fmla="*/ 2366398 h 2452280"/>
              <a:gd name="connsiteX2" fmla="*/ 784540 w 6701855"/>
              <a:gd name="connsiteY2" fmla="*/ 2239201 h 2452280"/>
              <a:gd name="connsiteX3" fmla="*/ 1230953 w 6701855"/>
              <a:gd name="connsiteY3" fmla="*/ 1974187 h 2452280"/>
              <a:gd name="connsiteX4" fmla="*/ 1934000 w 6701855"/>
              <a:gd name="connsiteY4" fmla="*/ 1247309 h 2452280"/>
              <a:gd name="connsiteX5" fmla="*/ 2472903 w 6701855"/>
              <a:gd name="connsiteY5" fmla="*/ 989874 h 2452280"/>
              <a:gd name="connsiteX6" fmla="*/ 2873773 w 6701855"/>
              <a:gd name="connsiteY6" fmla="*/ 505146 h 2452280"/>
              <a:gd name="connsiteX7" fmla="*/ 3199238 w 6701855"/>
              <a:gd name="connsiteY7" fmla="*/ 164183 h 2452280"/>
              <a:gd name="connsiteX8" fmla="*/ 3679685 w 6701855"/>
              <a:gd name="connsiteY8" fmla="*/ 9200 h 2452280"/>
              <a:gd name="connsiteX9" fmla="*/ 4206628 w 6701855"/>
              <a:gd name="connsiteY9" fmla="*/ 55695 h 2452280"/>
              <a:gd name="connsiteX10" fmla="*/ 4795563 w 6701855"/>
              <a:gd name="connsiteY10" fmla="*/ 365661 h 2452280"/>
              <a:gd name="connsiteX11" fmla="*/ 5276011 w 6701855"/>
              <a:gd name="connsiteY11" fmla="*/ 892603 h 2452280"/>
              <a:gd name="connsiteX12" fmla="*/ 5601475 w 6701855"/>
              <a:gd name="connsiteY12" fmla="*/ 1001091 h 2452280"/>
              <a:gd name="connsiteX13" fmla="*/ 5942438 w 6701855"/>
              <a:gd name="connsiteY13" fmla="*/ 1063085 h 2452280"/>
              <a:gd name="connsiteX14" fmla="*/ 6267902 w 6701855"/>
              <a:gd name="connsiteY14" fmla="*/ 1264562 h 2452280"/>
              <a:gd name="connsiteX15" fmla="*/ 6469380 w 6701855"/>
              <a:gd name="connsiteY15" fmla="*/ 1590027 h 2452280"/>
              <a:gd name="connsiteX16" fmla="*/ 6701855 w 6701855"/>
              <a:gd name="connsiteY16" fmla="*/ 1946488 h 2452280"/>
              <a:gd name="connsiteX0" fmla="*/ 0 w 6701855"/>
              <a:gd name="connsiteY0" fmla="*/ 2452280 h 2452280"/>
              <a:gd name="connsiteX1" fmla="*/ 333082 w 6701855"/>
              <a:gd name="connsiteY1" fmla="*/ 2366398 h 2452280"/>
              <a:gd name="connsiteX2" fmla="*/ 784540 w 6701855"/>
              <a:gd name="connsiteY2" fmla="*/ 2239201 h 2452280"/>
              <a:gd name="connsiteX3" fmla="*/ 1230953 w 6701855"/>
              <a:gd name="connsiteY3" fmla="*/ 1974187 h 2452280"/>
              <a:gd name="connsiteX4" fmla="*/ 1934000 w 6701855"/>
              <a:gd name="connsiteY4" fmla="*/ 1247309 h 2452280"/>
              <a:gd name="connsiteX5" fmla="*/ 2472903 w 6701855"/>
              <a:gd name="connsiteY5" fmla="*/ 989874 h 2452280"/>
              <a:gd name="connsiteX6" fmla="*/ 2950215 w 6701855"/>
              <a:gd name="connsiteY6" fmla="*/ 472883 h 2452280"/>
              <a:gd name="connsiteX7" fmla="*/ 3199238 w 6701855"/>
              <a:gd name="connsiteY7" fmla="*/ 164183 h 2452280"/>
              <a:gd name="connsiteX8" fmla="*/ 3679685 w 6701855"/>
              <a:gd name="connsiteY8" fmla="*/ 9200 h 2452280"/>
              <a:gd name="connsiteX9" fmla="*/ 4206628 w 6701855"/>
              <a:gd name="connsiteY9" fmla="*/ 55695 h 2452280"/>
              <a:gd name="connsiteX10" fmla="*/ 4795563 w 6701855"/>
              <a:gd name="connsiteY10" fmla="*/ 365661 h 2452280"/>
              <a:gd name="connsiteX11" fmla="*/ 5276011 w 6701855"/>
              <a:gd name="connsiteY11" fmla="*/ 892603 h 2452280"/>
              <a:gd name="connsiteX12" fmla="*/ 5601475 w 6701855"/>
              <a:gd name="connsiteY12" fmla="*/ 1001091 h 2452280"/>
              <a:gd name="connsiteX13" fmla="*/ 5942438 w 6701855"/>
              <a:gd name="connsiteY13" fmla="*/ 1063085 h 2452280"/>
              <a:gd name="connsiteX14" fmla="*/ 6267902 w 6701855"/>
              <a:gd name="connsiteY14" fmla="*/ 1264562 h 2452280"/>
              <a:gd name="connsiteX15" fmla="*/ 6469380 w 6701855"/>
              <a:gd name="connsiteY15" fmla="*/ 1590027 h 2452280"/>
              <a:gd name="connsiteX16" fmla="*/ 6701855 w 6701855"/>
              <a:gd name="connsiteY16" fmla="*/ 1946488 h 2452280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1971802 h 2449895"/>
              <a:gd name="connsiteX4" fmla="*/ 1934000 w 6701855"/>
              <a:gd name="connsiteY4" fmla="*/ 1244924 h 2449895"/>
              <a:gd name="connsiteX5" fmla="*/ 2472903 w 6701855"/>
              <a:gd name="connsiteY5" fmla="*/ 987489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1971802 h 2449895"/>
              <a:gd name="connsiteX4" fmla="*/ 1934000 w 6701855"/>
              <a:gd name="connsiteY4" fmla="*/ 1244924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143867 h 2449895"/>
              <a:gd name="connsiteX4" fmla="*/ 1934000 w 6701855"/>
              <a:gd name="connsiteY4" fmla="*/ 1244924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14386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14386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09009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09009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09009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09009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09009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46038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409201 w 6701855"/>
              <a:gd name="connsiteY5" fmla="*/ 955227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409201 w 6701855"/>
              <a:gd name="connsiteY5" fmla="*/ 955227 h 2449895"/>
              <a:gd name="connsiteX6" fmla="*/ 2794462 w 6701855"/>
              <a:gd name="connsiteY6" fmla="*/ 630549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409201 w 6701855"/>
              <a:gd name="connsiteY5" fmla="*/ 955227 h 2449895"/>
              <a:gd name="connsiteX6" fmla="*/ 2794462 w 6701855"/>
              <a:gd name="connsiteY6" fmla="*/ 630549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335039 w 6701855"/>
              <a:gd name="connsiteY5" fmla="*/ 1027331 h 2449895"/>
              <a:gd name="connsiteX6" fmla="*/ 2409201 w 6701855"/>
              <a:gd name="connsiteY6" fmla="*/ 955227 h 2449895"/>
              <a:gd name="connsiteX7" fmla="*/ 2794462 w 6701855"/>
              <a:gd name="connsiteY7" fmla="*/ 630549 h 2449895"/>
              <a:gd name="connsiteX8" fmla="*/ 3313901 w 6701855"/>
              <a:gd name="connsiteY8" fmla="*/ 129536 h 2449895"/>
              <a:gd name="connsiteX9" fmla="*/ 3679685 w 6701855"/>
              <a:gd name="connsiteY9" fmla="*/ 6815 h 2449895"/>
              <a:gd name="connsiteX10" fmla="*/ 4206628 w 6701855"/>
              <a:gd name="connsiteY10" fmla="*/ 53310 h 2449895"/>
              <a:gd name="connsiteX11" fmla="*/ 4795563 w 6701855"/>
              <a:gd name="connsiteY11" fmla="*/ 363276 h 2449895"/>
              <a:gd name="connsiteX12" fmla="*/ 5276011 w 6701855"/>
              <a:gd name="connsiteY12" fmla="*/ 890218 h 2449895"/>
              <a:gd name="connsiteX13" fmla="*/ 5601475 w 6701855"/>
              <a:gd name="connsiteY13" fmla="*/ 998706 h 2449895"/>
              <a:gd name="connsiteX14" fmla="*/ 5942438 w 6701855"/>
              <a:gd name="connsiteY14" fmla="*/ 1060700 h 2449895"/>
              <a:gd name="connsiteX15" fmla="*/ 6267902 w 6701855"/>
              <a:gd name="connsiteY15" fmla="*/ 1262177 h 2449895"/>
              <a:gd name="connsiteX16" fmla="*/ 6469380 w 6701855"/>
              <a:gd name="connsiteY16" fmla="*/ 1587642 h 2449895"/>
              <a:gd name="connsiteX17" fmla="*/ 6701855 w 6701855"/>
              <a:gd name="connsiteY17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335039 w 6701855"/>
              <a:gd name="connsiteY5" fmla="*/ 1027331 h 2449895"/>
              <a:gd name="connsiteX6" fmla="*/ 2409201 w 6701855"/>
              <a:gd name="connsiteY6" fmla="*/ 955227 h 2449895"/>
              <a:gd name="connsiteX7" fmla="*/ 2794462 w 6701855"/>
              <a:gd name="connsiteY7" fmla="*/ 630549 h 2449895"/>
              <a:gd name="connsiteX8" fmla="*/ 3313901 w 6701855"/>
              <a:gd name="connsiteY8" fmla="*/ 129536 h 2449895"/>
              <a:gd name="connsiteX9" fmla="*/ 3679685 w 6701855"/>
              <a:gd name="connsiteY9" fmla="*/ 6815 h 2449895"/>
              <a:gd name="connsiteX10" fmla="*/ 4206628 w 6701855"/>
              <a:gd name="connsiteY10" fmla="*/ 53310 h 2449895"/>
              <a:gd name="connsiteX11" fmla="*/ 4795563 w 6701855"/>
              <a:gd name="connsiteY11" fmla="*/ 363276 h 2449895"/>
              <a:gd name="connsiteX12" fmla="*/ 5276011 w 6701855"/>
              <a:gd name="connsiteY12" fmla="*/ 890218 h 2449895"/>
              <a:gd name="connsiteX13" fmla="*/ 5601475 w 6701855"/>
              <a:gd name="connsiteY13" fmla="*/ 998706 h 2449895"/>
              <a:gd name="connsiteX14" fmla="*/ 5942438 w 6701855"/>
              <a:gd name="connsiteY14" fmla="*/ 1060700 h 2449895"/>
              <a:gd name="connsiteX15" fmla="*/ 6267902 w 6701855"/>
              <a:gd name="connsiteY15" fmla="*/ 1262177 h 2449895"/>
              <a:gd name="connsiteX16" fmla="*/ 6469380 w 6701855"/>
              <a:gd name="connsiteY16" fmla="*/ 1587642 h 2449895"/>
              <a:gd name="connsiteX17" fmla="*/ 6701855 w 6701855"/>
              <a:gd name="connsiteY17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335039 w 6701855"/>
              <a:gd name="connsiteY5" fmla="*/ 1027331 h 2449895"/>
              <a:gd name="connsiteX6" fmla="*/ 2794462 w 6701855"/>
              <a:gd name="connsiteY6" fmla="*/ 630549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335039 w 6701855"/>
              <a:gd name="connsiteY5" fmla="*/ 1027331 h 2449895"/>
              <a:gd name="connsiteX6" fmla="*/ 2794462 w 6701855"/>
              <a:gd name="connsiteY6" fmla="*/ 630549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335039 w 6701855"/>
              <a:gd name="connsiteY5" fmla="*/ 1027331 h 2449895"/>
              <a:gd name="connsiteX6" fmla="*/ 2794462 w 6701855"/>
              <a:gd name="connsiteY6" fmla="*/ 630549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701855" h="2449895">
                <a:moveTo>
                  <a:pt x="0" y="2449895"/>
                </a:moveTo>
                <a:cubicBezTo>
                  <a:pt x="167898" y="2412441"/>
                  <a:pt x="202325" y="2399526"/>
                  <a:pt x="333082" y="2364013"/>
                </a:cubicBezTo>
                <a:cubicBezTo>
                  <a:pt x="463839" y="2328500"/>
                  <a:pt x="626401" y="2295015"/>
                  <a:pt x="784540" y="2236816"/>
                </a:cubicBezTo>
                <a:cubicBezTo>
                  <a:pt x="942679" y="2178617"/>
                  <a:pt x="1075475" y="2126364"/>
                  <a:pt x="1281915" y="2014819"/>
                </a:cubicBezTo>
                <a:cubicBezTo>
                  <a:pt x="1488355" y="1903274"/>
                  <a:pt x="1847661" y="1732127"/>
                  <a:pt x="2023182" y="1567546"/>
                </a:cubicBezTo>
                <a:cubicBezTo>
                  <a:pt x="2198703" y="1402965"/>
                  <a:pt x="2202984" y="1215127"/>
                  <a:pt x="2335039" y="1027331"/>
                </a:cubicBezTo>
                <a:cubicBezTo>
                  <a:pt x="2463586" y="871165"/>
                  <a:pt x="2631318" y="780181"/>
                  <a:pt x="2794462" y="630549"/>
                </a:cubicBezTo>
                <a:cubicBezTo>
                  <a:pt x="2957606" y="480917"/>
                  <a:pt x="3166364" y="233492"/>
                  <a:pt x="3313901" y="129536"/>
                </a:cubicBezTo>
                <a:cubicBezTo>
                  <a:pt x="3461438" y="25580"/>
                  <a:pt x="3530897" y="19519"/>
                  <a:pt x="3679685" y="6815"/>
                </a:cubicBezTo>
                <a:cubicBezTo>
                  <a:pt x="3828473" y="-5889"/>
                  <a:pt x="4020648" y="-6100"/>
                  <a:pt x="4206628" y="53310"/>
                </a:cubicBezTo>
                <a:cubicBezTo>
                  <a:pt x="4392608" y="112720"/>
                  <a:pt x="4617333" y="223791"/>
                  <a:pt x="4795563" y="363276"/>
                </a:cubicBezTo>
                <a:cubicBezTo>
                  <a:pt x="4973793" y="502761"/>
                  <a:pt x="5141692" y="784313"/>
                  <a:pt x="5276011" y="890218"/>
                </a:cubicBezTo>
                <a:cubicBezTo>
                  <a:pt x="5410330" y="996123"/>
                  <a:pt x="5490404" y="970292"/>
                  <a:pt x="5601475" y="998706"/>
                </a:cubicBezTo>
                <a:cubicBezTo>
                  <a:pt x="5712546" y="1027120"/>
                  <a:pt x="5831367" y="1016788"/>
                  <a:pt x="5942438" y="1060700"/>
                </a:cubicBezTo>
                <a:cubicBezTo>
                  <a:pt x="6053509" y="1104612"/>
                  <a:pt x="6180078" y="1174353"/>
                  <a:pt x="6267902" y="1262177"/>
                </a:cubicBezTo>
                <a:cubicBezTo>
                  <a:pt x="6355726" y="1350001"/>
                  <a:pt x="6397055" y="1473988"/>
                  <a:pt x="6469380" y="1587642"/>
                </a:cubicBezTo>
                <a:cubicBezTo>
                  <a:pt x="6541706" y="1701296"/>
                  <a:pt x="6701855" y="1944103"/>
                  <a:pt x="6701855" y="1944103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996" y="1552364"/>
            <a:ext cx="1293000" cy="346676"/>
          </a:xfrm>
          <a:prstGeom prst="rect">
            <a:avLst/>
          </a:prstGeom>
        </p:spPr>
      </p:pic>
      <p:cxnSp>
        <p:nvCxnSpPr>
          <p:cNvPr id="9" name="直線コネクタ 8"/>
          <p:cNvCxnSpPr/>
          <p:nvPr/>
        </p:nvCxnSpPr>
        <p:spPr>
          <a:xfrm flipH="1">
            <a:off x="8027930" y="1725702"/>
            <a:ext cx="417654" cy="244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弧 9"/>
          <p:cNvSpPr/>
          <p:nvPr/>
        </p:nvSpPr>
        <p:spPr>
          <a:xfrm rot="16200000">
            <a:off x="1452357" y="4824167"/>
            <a:ext cx="8022961" cy="4538054"/>
          </a:xfrm>
          <a:prstGeom prst="arc">
            <a:avLst>
              <a:gd name="adj1" fmla="val 18205153"/>
              <a:gd name="adj2" fmla="val 343838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346" y="5792219"/>
            <a:ext cx="456213" cy="278797"/>
          </a:xfrm>
          <a:prstGeom prst="rect">
            <a:avLst/>
          </a:prstGeom>
        </p:spPr>
      </p:pic>
      <p:cxnSp>
        <p:nvCxnSpPr>
          <p:cNvPr id="16" name="直線コネクタ 15"/>
          <p:cNvCxnSpPr/>
          <p:nvPr/>
        </p:nvCxnSpPr>
        <p:spPr>
          <a:xfrm flipH="1">
            <a:off x="4416500" y="3545273"/>
            <a:ext cx="0" cy="216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2048409" y="3545273"/>
            <a:ext cx="335139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円/楕円 61"/>
          <p:cNvSpPr/>
          <p:nvPr/>
        </p:nvSpPr>
        <p:spPr>
          <a:xfrm>
            <a:off x="4344898" y="3483722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D65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角丸四角形 48"/>
          <p:cNvSpPr/>
          <p:nvPr/>
        </p:nvSpPr>
        <p:spPr>
          <a:xfrm>
            <a:off x="8114859" y="455658"/>
            <a:ext cx="2206137" cy="548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E</a:t>
            </a:r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ステップ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986" y="4736162"/>
            <a:ext cx="1104188" cy="35526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4" name="直線コネクタ 23"/>
          <p:cNvCxnSpPr/>
          <p:nvPr/>
        </p:nvCxnSpPr>
        <p:spPr>
          <a:xfrm flipH="1" flipV="1">
            <a:off x="1994858" y="4001559"/>
            <a:ext cx="24936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4344500" y="3947491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D65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679" y="3870960"/>
            <a:ext cx="1029675" cy="279009"/>
          </a:xfrm>
          <a:prstGeom prst="rect">
            <a:avLst/>
          </a:prstGeom>
        </p:spPr>
      </p:pic>
      <p:sp>
        <p:nvSpPr>
          <p:cNvPr id="30" name="右矢印 29"/>
          <p:cNvSpPr/>
          <p:nvPr/>
        </p:nvSpPr>
        <p:spPr>
          <a:xfrm rot="18439722">
            <a:off x="6542843" y="5123947"/>
            <a:ext cx="504415" cy="22069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5932" y="5235362"/>
            <a:ext cx="639598" cy="15016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8917" y="3415026"/>
            <a:ext cx="1035437" cy="280570"/>
          </a:xfrm>
          <a:prstGeom prst="rect">
            <a:avLst/>
          </a:prstGeom>
        </p:spPr>
      </p:pic>
      <p:grpSp>
        <p:nvGrpSpPr>
          <p:cNvPr id="34" name="図形グループ 33"/>
          <p:cNvGrpSpPr/>
          <p:nvPr/>
        </p:nvGrpSpPr>
        <p:grpSpPr>
          <a:xfrm>
            <a:off x="4356576" y="3555010"/>
            <a:ext cx="952750" cy="430644"/>
            <a:chOff x="6336289" y="1409906"/>
            <a:chExt cx="952750" cy="430644"/>
          </a:xfrm>
        </p:grpSpPr>
        <p:sp>
          <p:nvSpPr>
            <p:cNvPr id="35" name="上下矢印 34"/>
            <p:cNvSpPr/>
            <p:nvPr/>
          </p:nvSpPr>
          <p:spPr>
            <a:xfrm>
              <a:off x="6336289" y="1409906"/>
              <a:ext cx="125594" cy="430644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51713" y="1522313"/>
              <a:ext cx="837326" cy="231202"/>
            </a:xfrm>
            <a:prstGeom prst="rect">
              <a:avLst/>
            </a:prstGeom>
            <a:solidFill>
              <a:schemeClr val="bg1"/>
            </a:solidFill>
          </p:spPr>
        </p:pic>
      </p:grpSp>
      <p:cxnSp>
        <p:nvCxnSpPr>
          <p:cNvPr id="37" name="直線矢印コネクタ 36"/>
          <p:cNvCxnSpPr/>
          <p:nvPr/>
        </p:nvCxnSpPr>
        <p:spPr>
          <a:xfrm flipV="1">
            <a:off x="4278106" y="3557587"/>
            <a:ext cx="1000" cy="44315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弧 37"/>
          <p:cNvSpPr/>
          <p:nvPr/>
        </p:nvSpPr>
        <p:spPr>
          <a:xfrm rot="16200000">
            <a:off x="141803" y="5751819"/>
            <a:ext cx="8022961" cy="4538054"/>
          </a:xfrm>
          <a:prstGeom prst="arc">
            <a:avLst>
              <a:gd name="adj1" fmla="val 19152576"/>
              <a:gd name="adj2" fmla="val 234360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6766" y="5284101"/>
            <a:ext cx="1090986" cy="35101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1688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/>
          <p:cNvCxnSpPr/>
          <p:nvPr/>
        </p:nvCxnSpPr>
        <p:spPr>
          <a:xfrm flipV="1">
            <a:off x="1821371" y="5705273"/>
            <a:ext cx="82238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2048409" y="966236"/>
            <a:ext cx="0" cy="507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 4"/>
          <p:cNvSpPr/>
          <p:nvPr/>
        </p:nvSpPr>
        <p:spPr>
          <a:xfrm>
            <a:off x="1986851" y="1229700"/>
            <a:ext cx="8152653" cy="3530692"/>
          </a:xfrm>
          <a:custGeom>
            <a:avLst/>
            <a:gdLst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960895 w 6664271"/>
              <a:gd name="connsiteY2" fmla="*/ 1899993 h 2473430"/>
              <a:gd name="connsiteX3" fmla="*/ 1193369 w 6664271"/>
              <a:gd name="connsiteY3" fmla="*/ 1667518 h 2473430"/>
              <a:gd name="connsiteX4" fmla="*/ 1859796 w 6664271"/>
              <a:gd name="connsiteY4" fmla="*/ 1497037 h 2473430"/>
              <a:gd name="connsiteX5" fmla="*/ 2464230 w 6664271"/>
              <a:gd name="connsiteY5" fmla="*/ 1063085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960895 w 6664271"/>
              <a:gd name="connsiteY2" fmla="*/ 1899993 h 2473430"/>
              <a:gd name="connsiteX3" fmla="*/ 1193369 w 6664271"/>
              <a:gd name="connsiteY3" fmla="*/ 1667518 h 2473430"/>
              <a:gd name="connsiteX4" fmla="*/ 1859796 w 6664271"/>
              <a:gd name="connsiteY4" fmla="*/ 1497037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960895 w 6664271"/>
              <a:gd name="connsiteY2" fmla="*/ 1899993 h 2473430"/>
              <a:gd name="connsiteX3" fmla="*/ 1193369 w 6664271"/>
              <a:gd name="connsiteY3" fmla="*/ 1667518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960895 w 6664271"/>
              <a:gd name="connsiteY2" fmla="*/ 1899993 h 2473430"/>
              <a:gd name="connsiteX3" fmla="*/ 1193369 w 6664271"/>
              <a:gd name="connsiteY3" fmla="*/ 1667518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859708 w 6664271"/>
              <a:gd name="connsiteY2" fmla="*/ 1985405 h 2473430"/>
              <a:gd name="connsiteX3" fmla="*/ 1193369 w 6664271"/>
              <a:gd name="connsiteY3" fmla="*/ 1667518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859708 w 6664271"/>
              <a:gd name="connsiteY2" fmla="*/ 1985405 h 2473430"/>
              <a:gd name="connsiteX3" fmla="*/ 1193369 w 6664271"/>
              <a:gd name="connsiteY3" fmla="*/ 1974187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734428 w 6664271"/>
              <a:gd name="connsiteY2" fmla="*/ 2154602 h 2473430"/>
              <a:gd name="connsiteX3" fmla="*/ 1193369 w 6664271"/>
              <a:gd name="connsiteY3" fmla="*/ 1974187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295498 w 6664271"/>
              <a:gd name="connsiteY1" fmla="*/ 2366398 h 2473430"/>
              <a:gd name="connsiteX2" fmla="*/ 734428 w 6664271"/>
              <a:gd name="connsiteY2" fmla="*/ 2154602 h 2473430"/>
              <a:gd name="connsiteX3" fmla="*/ 1193369 w 6664271"/>
              <a:gd name="connsiteY3" fmla="*/ 1974187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295498 w 6664271"/>
              <a:gd name="connsiteY1" fmla="*/ 2366398 h 2473430"/>
              <a:gd name="connsiteX2" fmla="*/ 746956 w 6664271"/>
              <a:gd name="connsiteY2" fmla="*/ 2239201 h 2473430"/>
              <a:gd name="connsiteX3" fmla="*/ 1193369 w 6664271"/>
              <a:gd name="connsiteY3" fmla="*/ 1974187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701855"/>
              <a:gd name="connsiteY0" fmla="*/ 2452280 h 2452280"/>
              <a:gd name="connsiteX1" fmla="*/ 333082 w 6701855"/>
              <a:gd name="connsiteY1" fmla="*/ 2366398 h 2452280"/>
              <a:gd name="connsiteX2" fmla="*/ 784540 w 6701855"/>
              <a:gd name="connsiteY2" fmla="*/ 2239201 h 2452280"/>
              <a:gd name="connsiteX3" fmla="*/ 1230953 w 6701855"/>
              <a:gd name="connsiteY3" fmla="*/ 1974187 h 2452280"/>
              <a:gd name="connsiteX4" fmla="*/ 1796192 w 6701855"/>
              <a:gd name="connsiteY4" fmla="*/ 1448231 h 2452280"/>
              <a:gd name="connsiteX5" fmla="*/ 2472903 w 6701855"/>
              <a:gd name="connsiteY5" fmla="*/ 989874 h 2452280"/>
              <a:gd name="connsiteX6" fmla="*/ 2873773 w 6701855"/>
              <a:gd name="connsiteY6" fmla="*/ 505146 h 2452280"/>
              <a:gd name="connsiteX7" fmla="*/ 3199238 w 6701855"/>
              <a:gd name="connsiteY7" fmla="*/ 164183 h 2452280"/>
              <a:gd name="connsiteX8" fmla="*/ 3679685 w 6701855"/>
              <a:gd name="connsiteY8" fmla="*/ 9200 h 2452280"/>
              <a:gd name="connsiteX9" fmla="*/ 4206628 w 6701855"/>
              <a:gd name="connsiteY9" fmla="*/ 55695 h 2452280"/>
              <a:gd name="connsiteX10" fmla="*/ 4795563 w 6701855"/>
              <a:gd name="connsiteY10" fmla="*/ 365661 h 2452280"/>
              <a:gd name="connsiteX11" fmla="*/ 5276011 w 6701855"/>
              <a:gd name="connsiteY11" fmla="*/ 892603 h 2452280"/>
              <a:gd name="connsiteX12" fmla="*/ 5601475 w 6701855"/>
              <a:gd name="connsiteY12" fmla="*/ 1001091 h 2452280"/>
              <a:gd name="connsiteX13" fmla="*/ 5942438 w 6701855"/>
              <a:gd name="connsiteY13" fmla="*/ 1063085 h 2452280"/>
              <a:gd name="connsiteX14" fmla="*/ 6267902 w 6701855"/>
              <a:gd name="connsiteY14" fmla="*/ 1264562 h 2452280"/>
              <a:gd name="connsiteX15" fmla="*/ 6469380 w 6701855"/>
              <a:gd name="connsiteY15" fmla="*/ 1590027 h 2452280"/>
              <a:gd name="connsiteX16" fmla="*/ 6701855 w 6701855"/>
              <a:gd name="connsiteY16" fmla="*/ 1946488 h 2452280"/>
              <a:gd name="connsiteX0" fmla="*/ 0 w 6701855"/>
              <a:gd name="connsiteY0" fmla="*/ 2452280 h 2452280"/>
              <a:gd name="connsiteX1" fmla="*/ 333082 w 6701855"/>
              <a:gd name="connsiteY1" fmla="*/ 2366398 h 2452280"/>
              <a:gd name="connsiteX2" fmla="*/ 784540 w 6701855"/>
              <a:gd name="connsiteY2" fmla="*/ 2239201 h 2452280"/>
              <a:gd name="connsiteX3" fmla="*/ 1230953 w 6701855"/>
              <a:gd name="connsiteY3" fmla="*/ 1974187 h 2452280"/>
              <a:gd name="connsiteX4" fmla="*/ 1934000 w 6701855"/>
              <a:gd name="connsiteY4" fmla="*/ 1247309 h 2452280"/>
              <a:gd name="connsiteX5" fmla="*/ 2472903 w 6701855"/>
              <a:gd name="connsiteY5" fmla="*/ 989874 h 2452280"/>
              <a:gd name="connsiteX6" fmla="*/ 2873773 w 6701855"/>
              <a:gd name="connsiteY6" fmla="*/ 505146 h 2452280"/>
              <a:gd name="connsiteX7" fmla="*/ 3199238 w 6701855"/>
              <a:gd name="connsiteY7" fmla="*/ 164183 h 2452280"/>
              <a:gd name="connsiteX8" fmla="*/ 3679685 w 6701855"/>
              <a:gd name="connsiteY8" fmla="*/ 9200 h 2452280"/>
              <a:gd name="connsiteX9" fmla="*/ 4206628 w 6701855"/>
              <a:gd name="connsiteY9" fmla="*/ 55695 h 2452280"/>
              <a:gd name="connsiteX10" fmla="*/ 4795563 w 6701855"/>
              <a:gd name="connsiteY10" fmla="*/ 365661 h 2452280"/>
              <a:gd name="connsiteX11" fmla="*/ 5276011 w 6701855"/>
              <a:gd name="connsiteY11" fmla="*/ 892603 h 2452280"/>
              <a:gd name="connsiteX12" fmla="*/ 5601475 w 6701855"/>
              <a:gd name="connsiteY12" fmla="*/ 1001091 h 2452280"/>
              <a:gd name="connsiteX13" fmla="*/ 5942438 w 6701855"/>
              <a:gd name="connsiteY13" fmla="*/ 1063085 h 2452280"/>
              <a:gd name="connsiteX14" fmla="*/ 6267902 w 6701855"/>
              <a:gd name="connsiteY14" fmla="*/ 1264562 h 2452280"/>
              <a:gd name="connsiteX15" fmla="*/ 6469380 w 6701855"/>
              <a:gd name="connsiteY15" fmla="*/ 1590027 h 2452280"/>
              <a:gd name="connsiteX16" fmla="*/ 6701855 w 6701855"/>
              <a:gd name="connsiteY16" fmla="*/ 1946488 h 2452280"/>
              <a:gd name="connsiteX0" fmla="*/ 0 w 6701855"/>
              <a:gd name="connsiteY0" fmla="*/ 2452280 h 2452280"/>
              <a:gd name="connsiteX1" fmla="*/ 333082 w 6701855"/>
              <a:gd name="connsiteY1" fmla="*/ 2366398 h 2452280"/>
              <a:gd name="connsiteX2" fmla="*/ 784540 w 6701855"/>
              <a:gd name="connsiteY2" fmla="*/ 2239201 h 2452280"/>
              <a:gd name="connsiteX3" fmla="*/ 1230953 w 6701855"/>
              <a:gd name="connsiteY3" fmla="*/ 1974187 h 2452280"/>
              <a:gd name="connsiteX4" fmla="*/ 1934000 w 6701855"/>
              <a:gd name="connsiteY4" fmla="*/ 1247309 h 2452280"/>
              <a:gd name="connsiteX5" fmla="*/ 2472903 w 6701855"/>
              <a:gd name="connsiteY5" fmla="*/ 989874 h 2452280"/>
              <a:gd name="connsiteX6" fmla="*/ 2873773 w 6701855"/>
              <a:gd name="connsiteY6" fmla="*/ 505146 h 2452280"/>
              <a:gd name="connsiteX7" fmla="*/ 3199238 w 6701855"/>
              <a:gd name="connsiteY7" fmla="*/ 164183 h 2452280"/>
              <a:gd name="connsiteX8" fmla="*/ 3679685 w 6701855"/>
              <a:gd name="connsiteY8" fmla="*/ 9200 h 2452280"/>
              <a:gd name="connsiteX9" fmla="*/ 4206628 w 6701855"/>
              <a:gd name="connsiteY9" fmla="*/ 55695 h 2452280"/>
              <a:gd name="connsiteX10" fmla="*/ 4795563 w 6701855"/>
              <a:gd name="connsiteY10" fmla="*/ 365661 h 2452280"/>
              <a:gd name="connsiteX11" fmla="*/ 5276011 w 6701855"/>
              <a:gd name="connsiteY11" fmla="*/ 892603 h 2452280"/>
              <a:gd name="connsiteX12" fmla="*/ 5601475 w 6701855"/>
              <a:gd name="connsiteY12" fmla="*/ 1001091 h 2452280"/>
              <a:gd name="connsiteX13" fmla="*/ 5942438 w 6701855"/>
              <a:gd name="connsiteY13" fmla="*/ 1063085 h 2452280"/>
              <a:gd name="connsiteX14" fmla="*/ 6267902 w 6701855"/>
              <a:gd name="connsiteY14" fmla="*/ 1264562 h 2452280"/>
              <a:gd name="connsiteX15" fmla="*/ 6469380 w 6701855"/>
              <a:gd name="connsiteY15" fmla="*/ 1590027 h 2452280"/>
              <a:gd name="connsiteX16" fmla="*/ 6701855 w 6701855"/>
              <a:gd name="connsiteY16" fmla="*/ 1946488 h 2452280"/>
              <a:gd name="connsiteX0" fmla="*/ 0 w 6701855"/>
              <a:gd name="connsiteY0" fmla="*/ 2452280 h 2452280"/>
              <a:gd name="connsiteX1" fmla="*/ 333082 w 6701855"/>
              <a:gd name="connsiteY1" fmla="*/ 2366398 h 2452280"/>
              <a:gd name="connsiteX2" fmla="*/ 784540 w 6701855"/>
              <a:gd name="connsiteY2" fmla="*/ 2239201 h 2452280"/>
              <a:gd name="connsiteX3" fmla="*/ 1230953 w 6701855"/>
              <a:gd name="connsiteY3" fmla="*/ 1974187 h 2452280"/>
              <a:gd name="connsiteX4" fmla="*/ 1934000 w 6701855"/>
              <a:gd name="connsiteY4" fmla="*/ 1247309 h 2452280"/>
              <a:gd name="connsiteX5" fmla="*/ 2472903 w 6701855"/>
              <a:gd name="connsiteY5" fmla="*/ 989874 h 2452280"/>
              <a:gd name="connsiteX6" fmla="*/ 2950215 w 6701855"/>
              <a:gd name="connsiteY6" fmla="*/ 472883 h 2452280"/>
              <a:gd name="connsiteX7" fmla="*/ 3199238 w 6701855"/>
              <a:gd name="connsiteY7" fmla="*/ 164183 h 2452280"/>
              <a:gd name="connsiteX8" fmla="*/ 3679685 w 6701855"/>
              <a:gd name="connsiteY8" fmla="*/ 9200 h 2452280"/>
              <a:gd name="connsiteX9" fmla="*/ 4206628 w 6701855"/>
              <a:gd name="connsiteY9" fmla="*/ 55695 h 2452280"/>
              <a:gd name="connsiteX10" fmla="*/ 4795563 w 6701855"/>
              <a:gd name="connsiteY10" fmla="*/ 365661 h 2452280"/>
              <a:gd name="connsiteX11" fmla="*/ 5276011 w 6701855"/>
              <a:gd name="connsiteY11" fmla="*/ 892603 h 2452280"/>
              <a:gd name="connsiteX12" fmla="*/ 5601475 w 6701855"/>
              <a:gd name="connsiteY12" fmla="*/ 1001091 h 2452280"/>
              <a:gd name="connsiteX13" fmla="*/ 5942438 w 6701855"/>
              <a:gd name="connsiteY13" fmla="*/ 1063085 h 2452280"/>
              <a:gd name="connsiteX14" fmla="*/ 6267902 w 6701855"/>
              <a:gd name="connsiteY14" fmla="*/ 1264562 h 2452280"/>
              <a:gd name="connsiteX15" fmla="*/ 6469380 w 6701855"/>
              <a:gd name="connsiteY15" fmla="*/ 1590027 h 2452280"/>
              <a:gd name="connsiteX16" fmla="*/ 6701855 w 6701855"/>
              <a:gd name="connsiteY16" fmla="*/ 1946488 h 2452280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1971802 h 2449895"/>
              <a:gd name="connsiteX4" fmla="*/ 1934000 w 6701855"/>
              <a:gd name="connsiteY4" fmla="*/ 1244924 h 2449895"/>
              <a:gd name="connsiteX5" fmla="*/ 2472903 w 6701855"/>
              <a:gd name="connsiteY5" fmla="*/ 987489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1971802 h 2449895"/>
              <a:gd name="connsiteX4" fmla="*/ 1934000 w 6701855"/>
              <a:gd name="connsiteY4" fmla="*/ 1244924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143867 h 2449895"/>
              <a:gd name="connsiteX4" fmla="*/ 1934000 w 6701855"/>
              <a:gd name="connsiteY4" fmla="*/ 1244924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14386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14386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09009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09009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09009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09009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09009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46038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409201 w 6701855"/>
              <a:gd name="connsiteY5" fmla="*/ 955227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409201 w 6701855"/>
              <a:gd name="connsiteY5" fmla="*/ 955227 h 2449895"/>
              <a:gd name="connsiteX6" fmla="*/ 2794462 w 6701855"/>
              <a:gd name="connsiteY6" fmla="*/ 630549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409201 w 6701855"/>
              <a:gd name="connsiteY5" fmla="*/ 955227 h 2449895"/>
              <a:gd name="connsiteX6" fmla="*/ 2794462 w 6701855"/>
              <a:gd name="connsiteY6" fmla="*/ 630549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335039 w 6701855"/>
              <a:gd name="connsiteY5" fmla="*/ 1027331 h 2449895"/>
              <a:gd name="connsiteX6" fmla="*/ 2409201 w 6701855"/>
              <a:gd name="connsiteY6" fmla="*/ 955227 h 2449895"/>
              <a:gd name="connsiteX7" fmla="*/ 2794462 w 6701855"/>
              <a:gd name="connsiteY7" fmla="*/ 630549 h 2449895"/>
              <a:gd name="connsiteX8" fmla="*/ 3313901 w 6701855"/>
              <a:gd name="connsiteY8" fmla="*/ 129536 h 2449895"/>
              <a:gd name="connsiteX9" fmla="*/ 3679685 w 6701855"/>
              <a:gd name="connsiteY9" fmla="*/ 6815 h 2449895"/>
              <a:gd name="connsiteX10" fmla="*/ 4206628 w 6701855"/>
              <a:gd name="connsiteY10" fmla="*/ 53310 h 2449895"/>
              <a:gd name="connsiteX11" fmla="*/ 4795563 w 6701855"/>
              <a:gd name="connsiteY11" fmla="*/ 363276 h 2449895"/>
              <a:gd name="connsiteX12" fmla="*/ 5276011 w 6701855"/>
              <a:gd name="connsiteY12" fmla="*/ 890218 h 2449895"/>
              <a:gd name="connsiteX13" fmla="*/ 5601475 w 6701855"/>
              <a:gd name="connsiteY13" fmla="*/ 998706 h 2449895"/>
              <a:gd name="connsiteX14" fmla="*/ 5942438 w 6701855"/>
              <a:gd name="connsiteY14" fmla="*/ 1060700 h 2449895"/>
              <a:gd name="connsiteX15" fmla="*/ 6267902 w 6701855"/>
              <a:gd name="connsiteY15" fmla="*/ 1262177 h 2449895"/>
              <a:gd name="connsiteX16" fmla="*/ 6469380 w 6701855"/>
              <a:gd name="connsiteY16" fmla="*/ 1587642 h 2449895"/>
              <a:gd name="connsiteX17" fmla="*/ 6701855 w 6701855"/>
              <a:gd name="connsiteY17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335039 w 6701855"/>
              <a:gd name="connsiteY5" fmla="*/ 1027331 h 2449895"/>
              <a:gd name="connsiteX6" fmla="*/ 2409201 w 6701855"/>
              <a:gd name="connsiteY6" fmla="*/ 955227 h 2449895"/>
              <a:gd name="connsiteX7" fmla="*/ 2794462 w 6701855"/>
              <a:gd name="connsiteY7" fmla="*/ 630549 h 2449895"/>
              <a:gd name="connsiteX8" fmla="*/ 3313901 w 6701855"/>
              <a:gd name="connsiteY8" fmla="*/ 129536 h 2449895"/>
              <a:gd name="connsiteX9" fmla="*/ 3679685 w 6701855"/>
              <a:gd name="connsiteY9" fmla="*/ 6815 h 2449895"/>
              <a:gd name="connsiteX10" fmla="*/ 4206628 w 6701855"/>
              <a:gd name="connsiteY10" fmla="*/ 53310 h 2449895"/>
              <a:gd name="connsiteX11" fmla="*/ 4795563 w 6701855"/>
              <a:gd name="connsiteY11" fmla="*/ 363276 h 2449895"/>
              <a:gd name="connsiteX12" fmla="*/ 5276011 w 6701855"/>
              <a:gd name="connsiteY12" fmla="*/ 890218 h 2449895"/>
              <a:gd name="connsiteX13" fmla="*/ 5601475 w 6701855"/>
              <a:gd name="connsiteY13" fmla="*/ 998706 h 2449895"/>
              <a:gd name="connsiteX14" fmla="*/ 5942438 w 6701855"/>
              <a:gd name="connsiteY14" fmla="*/ 1060700 h 2449895"/>
              <a:gd name="connsiteX15" fmla="*/ 6267902 w 6701855"/>
              <a:gd name="connsiteY15" fmla="*/ 1262177 h 2449895"/>
              <a:gd name="connsiteX16" fmla="*/ 6469380 w 6701855"/>
              <a:gd name="connsiteY16" fmla="*/ 1587642 h 2449895"/>
              <a:gd name="connsiteX17" fmla="*/ 6701855 w 6701855"/>
              <a:gd name="connsiteY17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335039 w 6701855"/>
              <a:gd name="connsiteY5" fmla="*/ 1027331 h 2449895"/>
              <a:gd name="connsiteX6" fmla="*/ 2794462 w 6701855"/>
              <a:gd name="connsiteY6" fmla="*/ 630549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335039 w 6701855"/>
              <a:gd name="connsiteY5" fmla="*/ 1027331 h 2449895"/>
              <a:gd name="connsiteX6" fmla="*/ 2794462 w 6701855"/>
              <a:gd name="connsiteY6" fmla="*/ 630549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335039 w 6701855"/>
              <a:gd name="connsiteY5" fmla="*/ 1027331 h 2449895"/>
              <a:gd name="connsiteX6" fmla="*/ 2794462 w 6701855"/>
              <a:gd name="connsiteY6" fmla="*/ 630549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701855" h="2449895">
                <a:moveTo>
                  <a:pt x="0" y="2449895"/>
                </a:moveTo>
                <a:cubicBezTo>
                  <a:pt x="167898" y="2412441"/>
                  <a:pt x="202325" y="2399526"/>
                  <a:pt x="333082" y="2364013"/>
                </a:cubicBezTo>
                <a:cubicBezTo>
                  <a:pt x="463839" y="2328500"/>
                  <a:pt x="626401" y="2295015"/>
                  <a:pt x="784540" y="2236816"/>
                </a:cubicBezTo>
                <a:cubicBezTo>
                  <a:pt x="942679" y="2178617"/>
                  <a:pt x="1075475" y="2126364"/>
                  <a:pt x="1281915" y="2014819"/>
                </a:cubicBezTo>
                <a:cubicBezTo>
                  <a:pt x="1488355" y="1903274"/>
                  <a:pt x="1847661" y="1732127"/>
                  <a:pt x="2023182" y="1567546"/>
                </a:cubicBezTo>
                <a:cubicBezTo>
                  <a:pt x="2198703" y="1402965"/>
                  <a:pt x="2202984" y="1215127"/>
                  <a:pt x="2335039" y="1027331"/>
                </a:cubicBezTo>
                <a:cubicBezTo>
                  <a:pt x="2463586" y="871165"/>
                  <a:pt x="2631318" y="780181"/>
                  <a:pt x="2794462" y="630549"/>
                </a:cubicBezTo>
                <a:cubicBezTo>
                  <a:pt x="2957606" y="480917"/>
                  <a:pt x="3166364" y="233492"/>
                  <a:pt x="3313901" y="129536"/>
                </a:cubicBezTo>
                <a:cubicBezTo>
                  <a:pt x="3461438" y="25580"/>
                  <a:pt x="3530897" y="19519"/>
                  <a:pt x="3679685" y="6815"/>
                </a:cubicBezTo>
                <a:cubicBezTo>
                  <a:pt x="3828473" y="-5889"/>
                  <a:pt x="4020648" y="-6100"/>
                  <a:pt x="4206628" y="53310"/>
                </a:cubicBezTo>
                <a:cubicBezTo>
                  <a:pt x="4392608" y="112720"/>
                  <a:pt x="4617333" y="223791"/>
                  <a:pt x="4795563" y="363276"/>
                </a:cubicBezTo>
                <a:cubicBezTo>
                  <a:pt x="4973793" y="502761"/>
                  <a:pt x="5141692" y="784313"/>
                  <a:pt x="5276011" y="890218"/>
                </a:cubicBezTo>
                <a:cubicBezTo>
                  <a:pt x="5410330" y="996123"/>
                  <a:pt x="5490404" y="970292"/>
                  <a:pt x="5601475" y="998706"/>
                </a:cubicBezTo>
                <a:cubicBezTo>
                  <a:pt x="5712546" y="1027120"/>
                  <a:pt x="5831367" y="1016788"/>
                  <a:pt x="5942438" y="1060700"/>
                </a:cubicBezTo>
                <a:cubicBezTo>
                  <a:pt x="6053509" y="1104612"/>
                  <a:pt x="6180078" y="1174353"/>
                  <a:pt x="6267902" y="1262177"/>
                </a:cubicBezTo>
                <a:cubicBezTo>
                  <a:pt x="6355726" y="1350001"/>
                  <a:pt x="6397055" y="1473988"/>
                  <a:pt x="6469380" y="1587642"/>
                </a:cubicBezTo>
                <a:cubicBezTo>
                  <a:pt x="6541706" y="1701296"/>
                  <a:pt x="6701855" y="1944103"/>
                  <a:pt x="6701855" y="1944103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996" y="1552364"/>
            <a:ext cx="1293000" cy="346676"/>
          </a:xfrm>
          <a:prstGeom prst="rect">
            <a:avLst/>
          </a:prstGeom>
        </p:spPr>
      </p:pic>
      <p:cxnSp>
        <p:nvCxnSpPr>
          <p:cNvPr id="9" name="直線コネクタ 8"/>
          <p:cNvCxnSpPr/>
          <p:nvPr/>
        </p:nvCxnSpPr>
        <p:spPr>
          <a:xfrm flipH="1">
            <a:off x="8027930" y="1725702"/>
            <a:ext cx="417654" cy="244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弧 9"/>
          <p:cNvSpPr/>
          <p:nvPr/>
        </p:nvSpPr>
        <p:spPr>
          <a:xfrm rot="16200000">
            <a:off x="1452357" y="4824167"/>
            <a:ext cx="8022961" cy="4538054"/>
          </a:xfrm>
          <a:prstGeom prst="arc">
            <a:avLst>
              <a:gd name="adj1" fmla="val 18205153"/>
              <a:gd name="adj2" fmla="val 343838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346" y="5792219"/>
            <a:ext cx="456213" cy="278797"/>
          </a:xfrm>
          <a:prstGeom prst="rect">
            <a:avLst/>
          </a:prstGeom>
        </p:spPr>
      </p:pic>
      <p:cxnSp>
        <p:nvCxnSpPr>
          <p:cNvPr id="16" name="直線コネクタ 15"/>
          <p:cNvCxnSpPr/>
          <p:nvPr/>
        </p:nvCxnSpPr>
        <p:spPr>
          <a:xfrm flipH="1">
            <a:off x="4416500" y="3545273"/>
            <a:ext cx="0" cy="216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>
            <a:off x="5385152" y="2084835"/>
            <a:ext cx="29309" cy="36091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図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557" y="5815627"/>
            <a:ext cx="491250" cy="200966"/>
          </a:xfrm>
          <a:prstGeom prst="rect">
            <a:avLst/>
          </a:prstGeom>
        </p:spPr>
      </p:pic>
      <p:cxnSp>
        <p:nvCxnSpPr>
          <p:cNvPr id="21" name="直線コネクタ 20"/>
          <p:cNvCxnSpPr/>
          <p:nvPr/>
        </p:nvCxnSpPr>
        <p:spPr>
          <a:xfrm flipH="1">
            <a:off x="2048409" y="3545273"/>
            <a:ext cx="335139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2063064" y="3084716"/>
            <a:ext cx="335139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2054827" y="2102441"/>
            <a:ext cx="42789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上下矢印 40"/>
          <p:cNvSpPr/>
          <p:nvPr/>
        </p:nvSpPr>
        <p:spPr>
          <a:xfrm>
            <a:off x="5451461" y="2157775"/>
            <a:ext cx="125594" cy="9143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1831" y="2561227"/>
            <a:ext cx="837326" cy="23120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7" name="右矢印 46"/>
          <p:cNvSpPr/>
          <p:nvPr/>
        </p:nvSpPr>
        <p:spPr>
          <a:xfrm>
            <a:off x="4715282" y="5851816"/>
            <a:ext cx="348879" cy="1626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/>
          <p:cNvCxnSpPr>
            <a:endCxn id="63" idx="3"/>
          </p:cNvCxnSpPr>
          <p:nvPr/>
        </p:nvCxnSpPr>
        <p:spPr>
          <a:xfrm flipV="1">
            <a:off x="4442413" y="3132434"/>
            <a:ext cx="914038" cy="40396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/楕円 62"/>
          <p:cNvSpPr/>
          <p:nvPr/>
        </p:nvSpPr>
        <p:spPr>
          <a:xfrm>
            <a:off x="5335363" y="3009522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D65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8114859" y="455658"/>
            <a:ext cx="2206137" cy="548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M</a:t>
            </a:r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ステップ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27" name="直線コネクタ 26"/>
          <p:cNvCxnSpPr/>
          <p:nvPr/>
        </p:nvCxnSpPr>
        <p:spPr>
          <a:xfrm flipH="1" flipV="1">
            <a:off x="1994858" y="4001559"/>
            <a:ext cx="24936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4344500" y="3947491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D65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2986" y="4736162"/>
            <a:ext cx="1104188" cy="35526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9" name="右矢印 38"/>
          <p:cNvSpPr/>
          <p:nvPr/>
        </p:nvSpPr>
        <p:spPr>
          <a:xfrm rot="18439722">
            <a:off x="6542843" y="5123947"/>
            <a:ext cx="504415" cy="22069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5932" y="5235362"/>
            <a:ext cx="639598" cy="15016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679" y="3870960"/>
            <a:ext cx="1029675" cy="279009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8917" y="3415026"/>
            <a:ext cx="1035437" cy="28057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7731" y="2989562"/>
            <a:ext cx="1014297" cy="226078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8257" y="1998961"/>
            <a:ext cx="1036601" cy="231050"/>
          </a:xfrm>
          <a:prstGeom prst="rect">
            <a:avLst/>
          </a:prstGeom>
        </p:spPr>
      </p:pic>
      <p:sp>
        <p:nvSpPr>
          <p:cNvPr id="46" name="円/楕円 45"/>
          <p:cNvSpPr/>
          <p:nvPr/>
        </p:nvSpPr>
        <p:spPr>
          <a:xfrm>
            <a:off x="4344898" y="3483722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D65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8" name="図形グループ 47"/>
          <p:cNvGrpSpPr/>
          <p:nvPr/>
        </p:nvGrpSpPr>
        <p:grpSpPr>
          <a:xfrm>
            <a:off x="4356576" y="3555010"/>
            <a:ext cx="952750" cy="430644"/>
            <a:chOff x="6336289" y="1409906"/>
            <a:chExt cx="952750" cy="430644"/>
          </a:xfrm>
        </p:grpSpPr>
        <p:sp>
          <p:nvSpPr>
            <p:cNvPr id="49" name="上下矢印 48"/>
            <p:cNvSpPr/>
            <p:nvPr/>
          </p:nvSpPr>
          <p:spPr>
            <a:xfrm>
              <a:off x="6336289" y="1409906"/>
              <a:ext cx="125594" cy="430644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1713" y="1522313"/>
              <a:ext cx="837326" cy="231202"/>
            </a:xfrm>
            <a:prstGeom prst="rect">
              <a:avLst/>
            </a:prstGeom>
            <a:solidFill>
              <a:schemeClr val="bg1"/>
            </a:solidFill>
          </p:spPr>
        </p:pic>
      </p:grpSp>
      <p:cxnSp>
        <p:nvCxnSpPr>
          <p:cNvPr id="52" name="直線矢印コネクタ 51"/>
          <p:cNvCxnSpPr/>
          <p:nvPr/>
        </p:nvCxnSpPr>
        <p:spPr>
          <a:xfrm flipV="1">
            <a:off x="4278106" y="3557587"/>
            <a:ext cx="1000" cy="44315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円弧 52"/>
          <p:cNvSpPr/>
          <p:nvPr/>
        </p:nvSpPr>
        <p:spPr>
          <a:xfrm rot="16200000">
            <a:off x="141803" y="5751819"/>
            <a:ext cx="8022961" cy="4538054"/>
          </a:xfrm>
          <a:prstGeom prst="arc">
            <a:avLst>
              <a:gd name="adj1" fmla="val 19152576"/>
              <a:gd name="adj2" fmla="val 234360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06766" y="5284101"/>
            <a:ext cx="1090986" cy="35101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86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/>
          <p:cNvCxnSpPr/>
          <p:nvPr/>
        </p:nvCxnSpPr>
        <p:spPr>
          <a:xfrm flipV="1">
            <a:off x="1821371" y="5705273"/>
            <a:ext cx="82238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2048409" y="966236"/>
            <a:ext cx="0" cy="507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 4"/>
          <p:cNvSpPr/>
          <p:nvPr/>
        </p:nvSpPr>
        <p:spPr>
          <a:xfrm>
            <a:off x="1986851" y="1229700"/>
            <a:ext cx="8152653" cy="3530692"/>
          </a:xfrm>
          <a:custGeom>
            <a:avLst/>
            <a:gdLst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960895 w 6664271"/>
              <a:gd name="connsiteY2" fmla="*/ 1899993 h 2473430"/>
              <a:gd name="connsiteX3" fmla="*/ 1193369 w 6664271"/>
              <a:gd name="connsiteY3" fmla="*/ 1667518 h 2473430"/>
              <a:gd name="connsiteX4" fmla="*/ 1859796 w 6664271"/>
              <a:gd name="connsiteY4" fmla="*/ 1497037 h 2473430"/>
              <a:gd name="connsiteX5" fmla="*/ 2464230 w 6664271"/>
              <a:gd name="connsiteY5" fmla="*/ 1063085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960895 w 6664271"/>
              <a:gd name="connsiteY2" fmla="*/ 1899993 h 2473430"/>
              <a:gd name="connsiteX3" fmla="*/ 1193369 w 6664271"/>
              <a:gd name="connsiteY3" fmla="*/ 1667518 h 2473430"/>
              <a:gd name="connsiteX4" fmla="*/ 1859796 w 6664271"/>
              <a:gd name="connsiteY4" fmla="*/ 1497037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960895 w 6664271"/>
              <a:gd name="connsiteY2" fmla="*/ 1899993 h 2473430"/>
              <a:gd name="connsiteX3" fmla="*/ 1193369 w 6664271"/>
              <a:gd name="connsiteY3" fmla="*/ 1667518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960895 w 6664271"/>
              <a:gd name="connsiteY2" fmla="*/ 1899993 h 2473430"/>
              <a:gd name="connsiteX3" fmla="*/ 1193369 w 6664271"/>
              <a:gd name="connsiteY3" fmla="*/ 1667518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859708 w 6664271"/>
              <a:gd name="connsiteY2" fmla="*/ 1985405 h 2473430"/>
              <a:gd name="connsiteX3" fmla="*/ 1193369 w 6664271"/>
              <a:gd name="connsiteY3" fmla="*/ 1667518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859708 w 6664271"/>
              <a:gd name="connsiteY2" fmla="*/ 1985405 h 2473430"/>
              <a:gd name="connsiteX3" fmla="*/ 1193369 w 6664271"/>
              <a:gd name="connsiteY3" fmla="*/ 1974187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734428 w 6664271"/>
              <a:gd name="connsiteY2" fmla="*/ 2154602 h 2473430"/>
              <a:gd name="connsiteX3" fmla="*/ 1193369 w 6664271"/>
              <a:gd name="connsiteY3" fmla="*/ 1974187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295498 w 6664271"/>
              <a:gd name="connsiteY1" fmla="*/ 2366398 h 2473430"/>
              <a:gd name="connsiteX2" fmla="*/ 734428 w 6664271"/>
              <a:gd name="connsiteY2" fmla="*/ 2154602 h 2473430"/>
              <a:gd name="connsiteX3" fmla="*/ 1193369 w 6664271"/>
              <a:gd name="connsiteY3" fmla="*/ 1974187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295498 w 6664271"/>
              <a:gd name="connsiteY1" fmla="*/ 2366398 h 2473430"/>
              <a:gd name="connsiteX2" fmla="*/ 746956 w 6664271"/>
              <a:gd name="connsiteY2" fmla="*/ 2239201 h 2473430"/>
              <a:gd name="connsiteX3" fmla="*/ 1193369 w 6664271"/>
              <a:gd name="connsiteY3" fmla="*/ 1974187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701855"/>
              <a:gd name="connsiteY0" fmla="*/ 2452280 h 2452280"/>
              <a:gd name="connsiteX1" fmla="*/ 333082 w 6701855"/>
              <a:gd name="connsiteY1" fmla="*/ 2366398 h 2452280"/>
              <a:gd name="connsiteX2" fmla="*/ 784540 w 6701855"/>
              <a:gd name="connsiteY2" fmla="*/ 2239201 h 2452280"/>
              <a:gd name="connsiteX3" fmla="*/ 1230953 w 6701855"/>
              <a:gd name="connsiteY3" fmla="*/ 1974187 h 2452280"/>
              <a:gd name="connsiteX4" fmla="*/ 1796192 w 6701855"/>
              <a:gd name="connsiteY4" fmla="*/ 1448231 h 2452280"/>
              <a:gd name="connsiteX5" fmla="*/ 2472903 w 6701855"/>
              <a:gd name="connsiteY5" fmla="*/ 989874 h 2452280"/>
              <a:gd name="connsiteX6" fmla="*/ 2873773 w 6701855"/>
              <a:gd name="connsiteY6" fmla="*/ 505146 h 2452280"/>
              <a:gd name="connsiteX7" fmla="*/ 3199238 w 6701855"/>
              <a:gd name="connsiteY7" fmla="*/ 164183 h 2452280"/>
              <a:gd name="connsiteX8" fmla="*/ 3679685 w 6701855"/>
              <a:gd name="connsiteY8" fmla="*/ 9200 h 2452280"/>
              <a:gd name="connsiteX9" fmla="*/ 4206628 w 6701855"/>
              <a:gd name="connsiteY9" fmla="*/ 55695 h 2452280"/>
              <a:gd name="connsiteX10" fmla="*/ 4795563 w 6701855"/>
              <a:gd name="connsiteY10" fmla="*/ 365661 h 2452280"/>
              <a:gd name="connsiteX11" fmla="*/ 5276011 w 6701855"/>
              <a:gd name="connsiteY11" fmla="*/ 892603 h 2452280"/>
              <a:gd name="connsiteX12" fmla="*/ 5601475 w 6701855"/>
              <a:gd name="connsiteY12" fmla="*/ 1001091 h 2452280"/>
              <a:gd name="connsiteX13" fmla="*/ 5942438 w 6701855"/>
              <a:gd name="connsiteY13" fmla="*/ 1063085 h 2452280"/>
              <a:gd name="connsiteX14" fmla="*/ 6267902 w 6701855"/>
              <a:gd name="connsiteY14" fmla="*/ 1264562 h 2452280"/>
              <a:gd name="connsiteX15" fmla="*/ 6469380 w 6701855"/>
              <a:gd name="connsiteY15" fmla="*/ 1590027 h 2452280"/>
              <a:gd name="connsiteX16" fmla="*/ 6701855 w 6701855"/>
              <a:gd name="connsiteY16" fmla="*/ 1946488 h 2452280"/>
              <a:gd name="connsiteX0" fmla="*/ 0 w 6701855"/>
              <a:gd name="connsiteY0" fmla="*/ 2452280 h 2452280"/>
              <a:gd name="connsiteX1" fmla="*/ 333082 w 6701855"/>
              <a:gd name="connsiteY1" fmla="*/ 2366398 h 2452280"/>
              <a:gd name="connsiteX2" fmla="*/ 784540 w 6701855"/>
              <a:gd name="connsiteY2" fmla="*/ 2239201 h 2452280"/>
              <a:gd name="connsiteX3" fmla="*/ 1230953 w 6701855"/>
              <a:gd name="connsiteY3" fmla="*/ 1974187 h 2452280"/>
              <a:gd name="connsiteX4" fmla="*/ 1934000 w 6701855"/>
              <a:gd name="connsiteY4" fmla="*/ 1247309 h 2452280"/>
              <a:gd name="connsiteX5" fmla="*/ 2472903 w 6701855"/>
              <a:gd name="connsiteY5" fmla="*/ 989874 h 2452280"/>
              <a:gd name="connsiteX6" fmla="*/ 2873773 w 6701855"/>
              <a:gd name="connsiteY6" fmla="*/ 505146 h 2452280"/>
              <a:gd name="connsiteX7" fmla="*/ 3199238 w 6701855"/>
              <a:gd name="connsiteY7" fmla="*/ 164183 h 2452280"/>
              <a:gd name="connsiteX8" fmla="*/ 3679685 w 6701855"/>
              <a:gd name="connsiteY8" fmla="*/ 9200 h 2452280"/>
              <a:gd name="connsiteX9" fmla="*/ 4206628 w 6701855"/>
              <a:gd name="connsiteY9" fmla="*/ 55695 h 2452280"/>
              <a:gd name="connsiteX10" fmla="*/ 4795563 w 6701855"/>
              <a:gd name="connsiteY10" fmla="*/ 365661 h 2452280"/>
              <a:gd name="connsiteX11" fmla="*/ 5276011 w 6701855"/>
              <a:gd name="connsiteY11" fmla="*/ 892603 h 2452280"/>
              <a:gd name="connsiteX12" fmla="*/ 5601475 w 6701855"/>
              <a:gd name="connsiteY12" fmla="*/ 1001091 h 2452280"/>
              <a:gd name="connsiteX13" fmla="*/ 5942438 w 6701855"/>
              <a:gd name="connsiteY13" fmla="*/ 1063085 h 2452280"/>
              <a:gd name="connsiteX14" fmla="*/ 6267902 w 6701855"/>
              <a:gd name="connsiteY14" fmla="*/ 1264562 h 2452280"/>
              <a:gd name="connsiteX15" fmla="*/ 6469380 w 6701855"/>
              <a:gd name="connsiteY15" fmla="*/ 1590027 h 2452280"/>
              <a:gd name="connsiteX16" fmla="*/ 6701855 w 6701855"/>
              <a:gd name="connsiteY16" fmla="*/ 1946488 h 2452280"/>
              <a:gd name="connsiteX0" fmla="*/ 0 w 6701855"/>
              <a:gd name="connsiteY0" fmla="*/ 2452280 h 2452280"/>
              <a:gd name="connsiteX1" fmla="*/ 333082 w 6701855"/>
              <a:gd name="connsiteY1" fmla="*/ 2366398 h 2452280"/>
              <a:gd name="connsiteX2" fmla="*/ 784540 w 6701855"/>
              <a:gd name="connsiteY2" fmla="*/ 2239201 h 2452280"/>
              <a:gd name="connsiteX3" fmla="*/ 1230953 w 6701855"/>
              <a:gd name="connsiteY3" fmla="*/ 1974187 h 2452280"/>
              <a:gd name="connsiteX4" fmla="*/ 1934000 w 6701855"/>
              <a:gd name="connsiteY4" fmla="*/ 1247309 h 2452280"/>
              <a:gd name="connsiteX5" fmla="*/ 2472903 w 6701855"/>
              <a:gd name="connsiteY5" fmla="*/ 989874 h 2452280"/>
              <a:gd name="connsiteX6" fmla="*/ 2873773 w 6701855"/>
              <a:gd name="connsiteY6" fmla="*/ 505146 h 2452280"/>
              <a:gd name="connsiteX7" fmla="*/ 3199238 w 6701855"/>
              <a:gd name="connsiteY7" fmla="*/ 164183 h 2452280"/>
              <a:gd name="connsiteX8" fmla="*/ 3679685 w 6701855"/>
              <a:gd name="connsiteY8" fmla="*/ 9200 h 2452280"/>
              <a:gd name="connsiteX9" fmla="*/ 4206628 w 6701855"/>
              <a:gd name="connsiteY9" fmla="*/ 55695 h 2452280"/>
              <a:gd name="connsiteX10" fmla="*/ 4795563 w 6701855"/>
              <a:gd name="connsiteY10" fmla="*/ 365661 h 2452280"/>
              <a:gd name="connsiteX11" fmla="*/ 5276011 w 6701855"/>
              <a:gd name="connsiteY11" fmla="*/ 892603 h 2452280"/>
              <a:gd name="connsiteX12" fmla="*/ 5601475 w 6701855"/>
              <a:gd name="connsiteY12" fmla="*/ 1001091 h 2452280"/>
              <a:gd name="connsiteX13" fmla="*/ 5942438 w 6701855"/>
              <a:gd name="connsiteY13" fmla="*/ 1063085 h 2452280"/>
              <a:gd name="connsiteX14" fmla="*/ 6267902 w 6701855"/>
              <a:gd name="connsiteY14" fmla="*/ 1264562 h 2452280"/>
              <a:gd name="connsiteX15" fmla="*/ 6469380 w 6701855"/>
              <a:gd name="connsiteY15" fmla="*/ 1590027 h 2452280"/>
              <a:gd name="connsiteX16" fmla="*/ 6701855 w 6701855"/>
              <a:gd name="connsiteY16" fmla="*/ 1946488 h 2452280"/>
              <a:gd name="connsiteX0" fmla="*/ 0 w 6701855"/>
              <a:gd name="connsiteY0" fmla="*/ 2452280 h 2452280"/>
              <a:gd name="connsiteX1" fmla="*/ 333082 w 6701855"/>
              <a:gd name="connsiteY1" fmla="*/ 2366398 h 2452280"/>
              <a:gd name="connsiteX2" fmla="*/ 784540 w 6701855"/>
              <a:gd name="connsiteY2" fmla="*/ 2239201 h 2452280"/>
              <a:gd name="connsiteX3" fmla="*/ 1230953 w 6701855"/>
              <a:gd name="connsiteY3" fmla="*/ 1974187 h 2452280"/>
              <a:gd name="connsiteX4" fmla="*/ 1934000 w 6701855"/>
              <a:gd name="connsiteY4" fmla="*/ 1247309 h 2452280"/>
              <a:gd name="connsiteX5" fmla="*/ 2472903 w 6701855"/>
              <a:gd name="connsiteY5" fmla="*/ 989874 h 2452280"/>
              <a:gd name="connsiteX6" fmla="*/ 2950215 w 6701855"/>
              <a:gd name="connsiteY6" fmla="*/ 472883 h 2452280"/>
              <a:gd name="connsiteX7" fmla="*/ 3199238 w 6701855"/>
              <a:gd name="connsiteY7" fmla="*/ 164183 h 2452280"/>
              <a:gd name="connsiteX8" fmla="*/ 3679685 w 6701855"/>
              <a:gd name="connsiteY8" fmla="*/ 9200 h 2452280"/>
              <a:gd name="connsiteX9" fmla="*/ 4206628 w 6701855"/>
              <a:gd name="connsiteY9" fmla="*/ 55695 h 2452280"/>
              <a:gd name="connsiteX10" fmla="*/ 4795563 w 6701855"/>
              <a:gd name="connsiteY10" fmla="*/ 365661 h 2452280"/>
              <a:gd name="connsiteX11" fmla="*/ 5276011 w 6701855"/>
              <a:gd name="connsiteY11" fmla="*/ 892603 h 2452280"/>
              <a:gd name="connsiteX12" fmla="*/ 5601475 w 6701855"/>
              <a:gd name="connsiteY12" fmla="*/ 1001091 h 2452280"/>
              <a:gd name="connsiteX13" fmla="*/ 5942438 w 6701855"/>
              <a:gd name="connsiteY13" fmla="*/ 1063085 h 2452280"/>
              <a:gd name="connsiteX14" fmla="*/ 6267902 w 6701855"/>
              <a:gd name="connsiteY14" fmla="*/ 1264562 h 2452280"/>
              <a:gd name="connsiteX15" fmla="*/ 6469380 w 6701855"/>
              <a:gd name="connsiteY15" fmla="*/ 1590027 h 2452280"/>
              <a:gd name="connsiteX16" fmla="*/ 6701855 w 6701855"/>
              <a:gd name="connsiteY16" fmla="*/ 1946488 h 2452280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1971802 h 2449895"/>
              <a:gd name="connsiteX4" fmla="*/ 1934000 w 6701855"/>
              <a:gd name="connsiteY4" fmla="*/ 1244924 h 2449895"/>
              <a:gd name="connsiteX5" fmla="*/ 2472903 w 6701855"/>
              <a:gd name="connsiteY5" fmla="*/ 987489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1971802 h 2449895"/>
              <a:gd name="connsiteX4" fmla="*/ 1934000 w 6701855"/>
              <a:gd name="connsiteY4" fmla="*/ 1244924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143867 h 2449895"/>
              <a:gd name="connsiteX4" fmla="*/ 1934000 w 6701855"/>
              <a:gd name="connsiteY4" fmla="*/ 1244924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14386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14386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09009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09009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09009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09009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09009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46038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409201 w 6701855"/>
              <a:gd name="connsiteY5" fmla="*/ 955227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409201 w 6701855"/>
              <a:gd name="connsiteY5" fmla="*/ 955227 h 2449895"/>
              <a:gd name="connsiteX6" fmla="*/ 2794462 w 6701855"/>
              <a:gd name="connsiteY6" fmla="*/ 630549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409201 w 6701855"/>
              <a:gd name="connsiteY5" fmla="*/ 955227 h 2449895"/>
              <a:gd name="connsiteX6" fmla="*/ 2794462 w 6701855"/>
              <a:gd name="connsiteY6" fmla="*/ 630549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335039 w 6701855"/>
              <a:gd name="connsiteY5" fmla="*/ 1027331 h 2449895"/>
              <a:gd name="connsiteX6" fmla="*/ 2409201 w 6701855"/>
              <a:gd name="connsiteY6" fmla="*/ 955227 h 2449895"/>
              <a:gd name="connsiteX7" fmla="*/ 2794462 w 6701855"/>
              <a:gd name="connsiteY7" fmla="*/ 630549 h 2449895"/>
              <a:gd name="connsiteX8" fmla="*/ 3313901 w 6701855"/>
              <a:gd name="connsiteY8" fmla="*/ 129536 h 2449895"/>
              <a:gd name="connsiteX9" fmla="*/ 3679685 w 6701855"/>
              <a:gd name="connsiteY9" fmla="*/ 6815 h 2449895"/>
              <a:gd name="connsiteX10" fmla="*/ 4206628 w 6701855"/>
              <a:gd name="connsiteY10" fmla="*/ 53310 h 2449895"/>
              <a:gd name="connsiteX11" fmla="*/ 4795563 w 6701855"/>
              <a:gd name="connsiteY11" fmla="*/ 363276 h 2449895"/>
              <a:gd name="connsiteX12" fmla="*/ 5276011 w 6701855"/>
              <a:gd name="connsiteY12" fmla="*/ 890218 h 2449895"/>
              <a:gd name="connsiteX13" fmla="*/ 5601475 w 6701855"/>
              <a:gd name="connsiteY13" fmla="*/ 998706 h 2449895"/>
              <a:gd name="connsiteX14" fmla="*/ 5942438 w 6701855"/>
              <a:gd name="connsiteY14" fmla="*/ 1060700 h 2449895"/>
              <a:gd name="connsiteX15" fmla="*/ 6267902 w 6701855"/>
              <a:gd name="connsiteY15" fmla="*/ 1262177 h 2449895"/>
              <a:gd name="connsiteX16" fmla="*/ 6469380 w 6701855"/>
              <a:gd name="connsiteY16" fmla="*/ 1587642 h 2449895"/>
              <a:gd name="connsiteX17" fmla="*/ 6701855 w 6701855"/>
              <a:gd name="connsiteY17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335039 w 6701855"/>
              <a:gd name="connsiteY5" fmla="*/ 1027331 h 2449895"/>
              <a:gd name="connsiteX6" fmla="*/ 2409201 w 6701855"/>
              <a:gd name="connsiteY6" fmla="*/ 955227 h 2449895"/>
              <a:gd name="connsiteX7" fmla="*/ 2794462 w 6701855"/>
              <a:gd name="connsiteY7" fmla="*/ 630549 h 2449895"/>
              <a:gd name="connsiteX8" fmla="*/ 3313901 w 6701855"/>
              <a:gd name="connsiteY8" fmla="*/ 129536 h 2449895"/>
              <a:gd name="connsiteX9" fmla="*/ 3679685 w 6701855"/>
              <a:gd name="connsiteY9" fmla="*/ 6815 h 2449895"/>
              <a:gd name="connsiteX10" fmla="*/ 4206628 w 6701855"/>
              <a:gd name="connsiteY10" fmla="*/ 53310 h 2449895"/>
              <a:gd name="connsiteX11" fmla="*/ 4795563 w 6701855"/>
              <a:gd name="connsiteY11" fmla="*/ 363276 h 2449895"/>
              <a:gd name="connsiteX12" fmla="*/ 5276011 w 6701855"/>
              <a:gd name="connsiteY12" fmla="*/ 890218 h 2449895"/>
              <a:gd name="connsiteX13" fmla="*/ 5601475 w 6701855"/>
              <a:gd name="connsiteY13" fmla="*/ 998706 h 2449895"/>
              <a:gd name="connsiteX14" fmla="*/ 5942438 w 6701855"/>
              <a:gd name="connsiteY14" fmla="*/ 1060700 h 2449895"/>
              <a:gd name="connsiteX15" fmla="*/ 6267902 w 6701855"/>
              <a:gd name="connsiteY15" fmla="*/ 1262177 h 2449895"/>
              <a:gd name="connsiteX16" fmla="*/ 6469380 w 6701855"/>
              <a:gd name="connsiteY16" fmla="*/ 1587642 h 2449895"/>
              <a:gd name="connsiteX17" fmla="*/ 6701855 w 6701855"/>
              <a:gd name="connsiteY17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335039 w 6701855"/>
              <a:gd name="connsiteY5" fmla="*/ 1027331 h 2449895"/>
              <a:gd name="connsiteX6" fmla="*/ 2794462 w 6701855"/>
              <a:gd name="connsiteY6" fmla="*/ 630549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335039 w 6701855"/>
              <a:gd name="connsiteY5" fmla="*/ 1027331 h 2449895"/>
              <a:gd name="connsiteX6" fmla="*/ 2794462 w 6701855"/>
              <a:gd name="connsiteY6" fmla="*/ 630549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335039 w 6701855"/>
              <a:gd name="connsiteY5" fmla="*/ 1027331 h 2449895"/>
              <a:gd name="connsiteX6" fmla="*/ 2794462 w 6701855"/>
              <a:gd name="connsiteY6" fmla="*/ 630549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701855" h="2449895">
                <a:moveTo>
                  <a:pt x="0" y="2449895"/>
                </a:moveTo>
                <a:cubicBezTo>
                  <a:pt x="167898" y="2412441"/>
                  <a:pt x="202325" y="2399526"/>
                  <a:pt x="333082" y="2364013"/>
                </a:cubicBezTo>
                <a:cubicBezTo>
                  <a:pt x="463839" y="2328500"/>
                  <a:pt x="626401" y="2295015"/>
                  <a:pt x="784540" y="2236816"/>
                </a:cubicBezTo>
                <a:cubicBezTo>
                  <a:pt x="942679" y="2178617"/>
                  <a:pt x="1075475" y="2126364"/>
                  <a:pt x="1281915" y="2014819"/>
                </a:cubicBezTo>
                <a:cubicBezTo>
                  <a:pt x="1488355" y="1903274"/>
                  <a:pt x="1847661" y="1732127"/>
                  <a:pt x="2023182" y="1567546"/>
                </a:cubicBezTo>
                <a:cubicBezTo>
                  <a:pt x="2198703" y="1402965"/>
                  <a:pt x="2202984" y="1215127"/>
                  <a:pt x="2335039" y="1027331"/>
                </a:cubicBezTo>
                <a:cubicBezTo>
                  <a:pt x="2463586" y="871165"/>
                  <a:pt x="2631318" y="780181"/>
                  <a:pt x="2794462" y="630549"/>
                </a:cubicBezTo>
                <a:cubicBezTo>
                  <a:pt x="2957606" y="480917"/>
                  <a:pt x="3166364" y="233492"/>
                  <a:pt x="3313901" y="129536"/>
                </a:cubicBezTo>
                <a:cubicBezTo>
                  <a:pt x="3461438" y="25580"/>
                  <a:pt x="3530897" y="19519"/>
                  <a:pt x="3679685" y="6815"/>
                </a:cubicBezTo>
                <a:cubicBezTo>
                  <a:pt x="3828473" y="-5889"/>
                  <a:pt x="4020648" y="-6100"/>
                  <a:pt x="4206628" y="53310"/>
                </a:cubicBezTo>
                <a:cubicBezTo>
                  <a:pt x="4392608" y="112720"/>
                  <a:pt x="4617333" y="223791"/>
                  <a:pt x="4795563" y="363276"/>
                </a:cubicBezTo>
                <a:cubicBezTo>
                  <a:pt x="4973793" y="502761"/>
                  <a:pt x="5141692" y="784313"/>
                  <a:pt x="5276011" y="890218"/>
                </a:cubicBezTo>
                <a:cubicBezTo>
                  <a:pt x="5410330" y="996123"/>
                  <a:pt x="5490404" y="970292"/>
                  <a:pt x="5601475" y="998706"/>
                </a:cubicBezTo>
                <a:cubicBezTo>
                  <a:pt x="5712546" y="1027120"/>
                  <a:pt x="5831367" y="1016788"/>
                  <a:pt x="5942438" y="1060700"/>
                </a:cubicBezTo>
                <a:cubicBezTo>
                  <a:pt x="6053509" y="1104612"/>
                  <a:pt x="6180078" y="1174353"/>
                  <a:pt x="6267902" y="1262177"/>
                </a:cubicBezTo>
                <a:cubicBezTo>
                  <a:pt x="6355726" y="1350001"/>
                  <a:pt x="6397055" y="1473988"/>
                  <a:pt x="6469380" y="1587642"/>
                </a:cubicBezTo>
                <a:cubicBezTo>
                  <a:pt x="6541706" y="1701296"/>
                  <a:pt x="6701855" y="1944103"/>
                  <a:pt x="6701855" y="1944103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996" y="1552364"/>
            <a:ext cx="1293000" cy="346676"/>
          </a:xfrm>
          <a:prstGeom prst="rect">
            <a:avLst/>
          </a:prstGeom>
        </p:spPr>
      </p:pic>
      <p:cxnSp>
        <p:nvCxnSpPr>
          <p:cNvPr id="9" name="直線コネクタ 8"/>
          <p:cNvCxnSpPr/>
          <p:nvPr/>
        </p:nvCxnSpPr>
        <p:spPr>
          <a:xfrm flipH="1">
            <a:off x="8027930" y="1725702"/>
            <a:ext cx="417654" cy="244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弧 9"/>
          <p:cNvSpPr/>
          <p:nvPr/>
        </p:nvSpPr>
        <p:spPr>
          <a:xfrm rot="16200000">
            <a:off x="1452357" y="4824167"/>
            <a:ext cx="8022961" cy="4538054"/>
          </a:xfrm>
          <a:prstGeom prst="arc">
            <a:avLst>
              <a:gd name="adj1" fmla="val 18205153"/>
              <a:gd name="adj2" fmla="val 343838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弧 10"/>
          <p:cNvSpPr/>
          <p:nvPr/>
        </p:nvSpPr>
        <p:spPr>
          <a:xfrm rot="16200000">
            <a:off x="-455413" y="6058608"/>
            <a:ext cx="13555118" cy="4542631"/>
          </a:xfrm>
          <a:prstGeom prst="arc">
            <a:avLst>
              <a:gd name="adj1" fmla="val 19285597"/>
              <a:gd name="adj2" fmla="val 231421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346" y="5792219"/>
            <a:ext cx="456213" cy="278797"/>
          </a:xfrm>
          <a:prstGeom prst="rect">
            <a:avLst/>
          </a:prstGeom>
        </p:spPr>
      </p:pic>
      <p:cxnSp>
        <p:nvCxnSpPr>
          <p:cNvPr id="16" name="直線コネクタ 15"/>
          <p:cNvCxnSpPr/>
          <p:nvPr/>
        </p:nvCxnSpPr>
        <p:spPr>
          <a:xfrm flipH="1">
            <a:off x="4416500" y="3545273"/>
            <a:ext cx="0" cy="216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>
            <a:off x="5385152" y="2084835"/>
            <a:ext cx="29309" cy="36091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図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557" y="5815627"/>
            <a:ext cx="491250" cy="200966"/>
          </a:xfrm>
          <a:prstGeom prst="rect">
            <a:avLst/>
          </a:prstGeom>
        </p:spPr>
      </p:pic>
      <p:cxnSp>
        <p:nvCxnSpPr>
          <p:cNvPr id="21" name="直線コネクタ 20"/>
          <p:cNvCxnSpPr/>
          <p:nvPr/>
        </p:nvCxnSpPr>
        <p:spPr>
          <a:xfrm flipH="1">
            <a:off x="2048409" y="3545273"/>
            <a:ext cx="335139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2063064" y="3084716"/>
            <a:ext cx="335139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322146" y="1607040"/>
            <a:ext cx="23191" cy="410956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上下矢印 40"/>
          <p:cNvSpPr/>
          <p:nvPr/>
        </p:nvSpPr>
        <p:spPr>
          <a:xfrm>
            <a:off x="5451461" y="2157775"/>
            <a:ext cx="125594" cy="9143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1831" y="2561227"/>
            <a:ext cx="837326" cy="23120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7" name="右矢印 46"/>
          <p:cNvSpPr/>
          <p:nvPr/>
        </p:nvSpPr>
        <p:spPr>
          <a:xfrm>
            <a:off x="4715282" y="5851816"/>
            <a:ext cx="348879" cy="1626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矢印コネクタ 54"/>
          <p:cNvCxnSpPr>
            <a:endCxn id="64" idx="4"/>
          </p:cNvCxnSpPr>
          <p:nvPr/>
        </p:nvCxnSpPr>
        <p:spPr>
          <a:xfrm flipV="1">
            <a:off x="5407363" y="2186917"/>
            <a:ext cx="1994" cy="83946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endCxn id="63" idx="3"/>
          </p:cNvCxnSpPr>
          <p:nvPr/>
        </p:nvCxnSpPr>
        <p:spPr>
          <a:xfrm flipV="1">
            <a:off x="4442413" y="3132434"/>
            <a:ext cx="914038" cy="40396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/楕円 62"/>
          <p:cNvSpPr/>
          <p:nvPr/>
        </p:nvSpPr>
        <p:spPr>
          <a:xfrm>
            <a:off x="5335363" y="3009522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D65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/>
          <p:cNvSpPr/>
          <p:nvPr/>
        </p:nvSpPr>
        <p:spPr>
          <a:xfrm>
            <a:off x="8114859" y="455658"/>
            <a:ext cx="2206137" cy="548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E</a:t>
            </a:r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ステップ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grpSp>
        <p:nvGrpSpPr>
          <p:cNvPr id="38" name="図形グループ 37"/>
          <p:cNvGrpSpPr/>
          <p:nvPr/>
        </p:nvGrpSpPr>
        <p:grpSpPr>
          <a:xfrm>
            <a:off x="6294233" y="1226560"/>
            <a:ext cx="977134" cy="326499"/>
            <a:chOff x="6336289" y="1514050"/>
            <a:chExt cx="977134" cy="326499"/>
          </a:xfrm>
        </p:grpSpPr>
        <p:sp>
          <p:nvSpPr>
            <p:cNvPr id="39" name="上下矢印 38"/>
            <p:cNvSpPr/>
            <p:nvPr/>
          </p:nvSpPr>
          <p:spPr>
            <a:xfrm>
              <a:off x="6336289" y="1514050"/>
              <a:ext cx="125594" cy="326499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6097" y="1567017"/>
              <a:ext cx="837326" cy="231202"/>
            </a:xfrm>
            <a:prstGeom prst="rect">
              <a:avLst/>
            </a:prstGeom>
            <a:solidFill>
              <a:schemeClr val="bg1"/>
            </a:solidFill>
          </p:spPr>
        </p:pic>
      </p:grpSp>
      <p:cxnSp>
        <p:nvCxnSpPr>
          <p:cNvPr id="49" name="直線コネクタ 48"/>
          <p:cNvCxnSpPr/>
          <p:nvPr/>
        </p:nvCxnSpPr>
        <p:spPr>
          <a:xfrm flipH="1" flipV="1">
            <a:off x="1994858" y="4001559"/>
            <a:ext cx="24936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円/楕円 52"/>
          <p:cNvSpPr/>
          <p:nvPr/>
        </p:nvSpPr>
        <p:spPr>
          <a:xfrm>
            <a:off x="4344500" y="3947491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D65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1572" y="3854591"/>
            <a:ext cx="1099944" cy="35389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2986" y="4736162"/>
            <a:ext cx="1104188" cy="35526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8" name="右矢印 57"/>
          <p:cNvSpPr/>
          <p:nvPr/>
        </p:nvSpPr>
        <p:spPr>
          <a:xfrm rot="18439722">
            <a:off x="6542843" y="5123947"/>
            <a:ext cx="504415" cy="22069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図 5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5932" y="5235362"/>
            <a:ext cx="639598" cy="15016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4679" y="3870960"/>
            <a:ext cx="1029675" cy="279009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8917" y="3415026"/>
            <a:ext cx="1035437" cy="280570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7731" y="2989562"/>
            <a:ext cx="1014297" cy="226078"/>
          </a:xfrm>
          <a:prstGeom prst="rect">
            <a:avLst/>
          </a:prstGeom>
        </p:spPr>
      </p:pic>
      <p:cxnSp>
        <p:nvCxnSpPr>
          <p:cNvPr id="66" name="直線コネクタ 65"/>
          <p:cNvCxnSpPr/>
          <p:nvPr/>
        </p:nvCxnSpPr>
        <p:spPr>
          <a:xfrm flipH="1">
            <a:off x="2054827" y="2102441"/>
            <a:ext cx="42789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8257" y="1998961"/>
            <a:ext cx="1036601" cy="231050"/>
          </a:xfrm>
          <a:prstGeom prst="rect">
            <a:avLst/>
          </a:prstGeom>
        </p:spPr>
      </p:pic>
      <p:sp>
        <p:nvSpPr>
          <p:cNvPr id="64" name="円/楕円 63"/>
          <p:cNvSpPr/>
          <p:nvPr/>
        </p:nvSpPr>
        <p:spPr>
          <a:xfrm>
            <a:off x="5337357" y="2042917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D65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4344898" y="3483722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D65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9" name="図形グループ 68"/>
          <p:cNvGrpSpPr/>
          <p:nvPr/>
        </p:nvGrpSpPr>
        <p:grpSpPr>
          <a:xfrm>
            <a:off x="4356576" y="3555010"/>
            <a:ext cx="952750" cy="430644"/>
            <a:chOff x="6336289" y="1409906"/>
            <a:chExt cx="952750" cy="430644"/>
          </a:xfrm>
        </p:grpSpPr>
        <p:sp>
          <p:nvSpPr>
            <p:cNvPr id="70" name="上下矢印 69"/>
            <p:cNvSpPr/>
            <p:nvPr/>
          </p:nvSpPr>
          <p:spPr>
            <a:xfrm>
              <a:off x="6336289" y="1409906"/>
              <a:ext cx="125594" cy="430644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1" name="図 7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1713" y="1522313"/>
              <a:ext cx="837326" cy="231202"/>
            </a:xfrm>
            <a:prstGeom prst="rect">
              <a:avLst/>
            </a:prstGeom>
            <a:solidFill>
              <a:schemeClr val="bg1"/>
            </a:solidFill>
          </p:spPr>
        </p:pic>
      </p:grpSp>
      <p:cxnSp>
        <p:nvCxnSpPr>
          <p:cNvPr id="72" name="直線矢印コネクタ 71"/>
          <p:cNvCxnSpPr/>
          <p:nvPr/>
        </p:nvCxnSpPr>
        <p:spPr>
          <a:xfrm flipV="1">
            <a:off x="4278106" y="3557587"/>
            <a:ext cx="1000" cy="44315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円弧 72"/>
          <p:cNvSpPr/>
          <p:nvPr/>
        </p:nvSpPr>
        <p:spPr>
          <a:xfrm rot="16200000">
            <a:off x="141803" y="5751819"/>
            <a:ext cx="8022961" cy="4538054"/>
          </a:xfrm>
          <a:prstGeom prst="arc">
            <a:avLst>
              <a:gd name="adj1" fmla="val 19152576"/>
              <a:gd name="adj2" fmla="val 234360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06766" y="5284101"/>
            <a:ext cx="1090986" cy="35101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5" name="右矢印 44"/>
          <p:cNvSpPr/>
          <p:nvPr/>
        </p:nvSpPr>
        <p:spPr>
          <a:xfrm rot="18086482">
            <a:off x="7260841" y="4352347"/>
            <a:ext cx="708142" cy="22069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52633" y="4359644"/>
            <a:ext cx="797919" cy="18572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3206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/>
          <p:cNvCxnSpPr/>
          <p:nvPr/>
        </p:nvCxnSpPr>
        <p:spPr>
          <a:xfrm flipV="1">
            <a:off x="1821371" y="5705273"/>
            <a:ext cx="82238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2048409" y="966236"/>
            <a:ext cx="0" cy="507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 4"/>
          <p:cNvSpPr/>
          <p:nvPr/>
        </p:nvSpPr>
        <p:spPr>
          <a:xfrm>
            <a:off x="1986851" y="1229700"/>
            <a:ext cx="8152653" cy="3530692"/>
          </a:xfrm>
          <a:custGeom>
            <a:avLst/>
            <a:gdLst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960895 w 6664271"/>
              <a:gd name="connsiteY2" fmla="*/ 1899993 h 2473430"/>
              <a:gd name="connsiteX3" fmla="*/ 1193369 w 6664271"/>
              <a:gd name="connsiteY3" fmla="*/ 1667518 h 2473430"/>
              <a:gd name="connsiteX4" fmla="*/ 1859796 w 6664271"/>
              <a:gd name="connsiteY4" fmla="*/ 1497037 h 2473430"/>
              <a:gd name="connsiteX5" fmla="*/ 2464230 w 6664271"/>
              <a:gd name="connsiteY5" fmla="*/ 1063085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960895 w 6664271"/>
              <a:gd name="connsiteY2" fmla="*/ 1899993 h 2473430"/>
              <a:gd name="connsiteX3" fmla="*/ 1193369 w 6664271"/>
              <a:gd name="connsiteY3" fmla="*/ 1667518 h 2473430"/>
              <a:gd name="connsiteX4" fmla="*/ 1859796 w 6664271"/>
              <a:gd name="connsiteY4" fmla="*/ 1497037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960895 w 6664271"/>
              <a:gd name="connsiteY2" fmla="*/ 1899993 h 2473430"/>
              <a:gd name="connsiteX3" fmla="*/ 1193369 w 6664271"/>
              <a:gd name="connsiteY3" fmla="*/ 1667518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960895 w 6664271"/>
              <a:gd name="connsiteY2" fmla="*/ 1899993 h 2473430"/>
              <a:gd name="connsiteX3" fmla="*/ 1193369 w 6664271"/>
              <a:gd name="connsiteY3" fmla="*/ 1667518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859708 w 6664271"/>
              <a:gd name="connsiteY2" fmla="*/ 1985405 h 2473430"/>
              <a:gd name="connsiteX3" fmla="*/ 1193369 w 6664271"/>
              <a:gd name="connsiteY3" fmla="*/ 1667518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859708 w 6664271"/>
              <a:gd name="connsiteY2" fmla="*/ 1985405 h 2473430"/>
              <a:gd name="connsiteX3" fmla="*/ 1193369 w 6664271"/>
              <a:gd name="connsiteY3" fmla="*/ 1974187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495945 w 6664271"/>
              <a:gd name="connsiteY1" fmla="*/ 2302949 h 2473430"/>
              <a:gd name="connsiteX2" fmla="*/ 734428 w 6664271"/>
              <a:gd name="connsiteY2" fmla="*/ 2154602 h 2473430"/>
              <a:gd name="connsiteX3" fmla="*/ 1193369 w 6664271"/>
              <a:gd name="connsiteY3" fmla="*/ 1974187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295498 w 6664271"/>
              <a:gd name="connsiteY1" fmla="*/ 2366398 h 2473430"/>
              <a:gd name="connsiteX2" fmla="*/ 734428 w 6664271"/>
              <a:gd name="connsiteY2" fmla="*/ 2154602 h 2473430"/>
              <a:gd name="connsiteX3" fmla="*/ 1193369 w 6664271"/>
              <a:gd name="connsiteY3" fmla="*/ 1974187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664271"/>
              <a:gd name="connsiteY0" fmla="*/ 2473430 h 2473430"/>
              <a:gd name="connsiteX1" fmla="*/ 295498 w 6664271"/>
              <a:gd name="connsiteY1" fmla="*/ 2366398 h 2473430"/>
              <a:gd name="connsiteX2" fmla="*/ 746956 w 6664271"/>
              <a:gd name="connsiteY2" fmla="*/ 2239201 h 2473430"/>
              <a:gd name="connsiteX3" fmla="*/ 1193369 w 6664271"/>
              <a:gd name="connsiteY3" fmla="*/ 1974187 h 2473430"/>
              <a:gd name="connsiteX4" fmla="*/ 1758608 w 6664271"/>
              <a:gd name="connsiteY4" fmla="*/ 1448231 h 2473430"/>
              <a:gd name="connsiteX5" fmla="*/ 2435319 w 6664271"/>
              <a:gd name="connsiteY5" fmla="*/ 989874 h 2473430"/>
              <a:gd name="connsiteX6" fmla="*/ 2836189 w 6664271"/>
              <a:gd name="connsiteY6" fmla="*/ 505146 h 2473430"/>
              <a:gd name="connsiteX7" fmla="*/ 3161654 w 6664271"/>
              <a:gd name="connsiteY7" fmla="*/ 164183 h 2473430"/>
              <a:gd name="connsiteX8" fmla="*/ 3642101 w 6664271"/>
              <a:gd name="connsiteY8" fmla="*/ 9200 h 2473430"/>
              <a:gd name="connsiteX9" fmla="*/ 4169044 w 6664271"/>
              <a:gd name="connsiteY9" fmla="*/ 55695 h 2473430"/>
              <a:gd name="connsiteX10" fmla="*/ 4757979 w 6664271"/>
              <a:gd name="connsiteY10" fmla="*/ 365661 h 2473430"/>
              <a:gd name="connsiteX11" fmla="*/ 5238427 w 6664271"/>
              <a:gd name="connsiteY11" fmla="*/ 892603 h 2473430"/>
              <a:gd name="connsiteX12" fmla="*/ 5563891 w 6664271"/>
              <a:gd name="connsiteY12" fmla="*/ 1001091 h 2473430"/>
              <a:gd name="connsiteX13" fmla="*/ 5904854 w 6664271"/>
              <a:gd name="connsiteY13" fmla="*/ 1063085 h 2473430"/>
              <a:gd name="connsiteX14" fmla="*/ 6230318 w 6664271"/>
              <a:gd name="connsiteY14" fmla="*/ 1264562 h 2473430"/>
              <a:gd name="connsiteX15" fmla="*/ 6431796 w 6664271"/>
              <a:gd name="connsiteY15" fmla="*/ 1590027 h 2473430"/>
              <a:gd name="connsiteX16" fmla="*/ 6664271 w 6664271"/>
              <a:gd name="connsiteY16" fmla="*/ 1946488 h 2473430"/>
              <a:gd name="connsiteX0" fmla="*/ 0 w 6701855"/>
              <a:gd name="connsiteY0" fmla="*/ 2452280 h 2452280"/>
              <a:gd name="connsiteX1" fmla="*/ 333082 w 6701855"/>
              <a:gd name="connsiteY1" fmla="*/ 2366398 h 2452280"/>
              <a:gd name="connsiteX2" fmla="*/ 784540 w 6701855"/>
              <a:gd name="connsiteY2" fmla="*/ 2239201 h 2452280"/>
              <a:gd name="connsiteX3" fmla="*/ 1230953 w 6701855"/>
              <a:gd name="connsiteY3" fmla="*/ 1974187 h 2452280"/>
              <a:gd name="connsiteX4" fmla="*/ 1796192 w 6701855"/>
              <a:gd name="connsiteY4" fmla="*/ 1448231 h 2452280"/>
              <a:gd name="connsiteX5" fmla="*/ 2472903 w 6701855"/>
              <a:gd name="connsiteY5" fmla="*/ 989874 h 2452280"/>
              <a:gd name="connsiteX6" fmla="*/ 2873773 w 6701855"/>
              <a:gd name="connsiteY6" fmla="*/ 505146 h 2452280"/>
              <a:gd name="connsiteX7" fmla="*/ 3199238 w 6701855"/>
              <a:gd name="connsiteY7" fmla="*/ 164183 h 2452280"/>
              <a:gd name="connsiteX8" fmla="*/ 3679685 w 6701855"/>
              <a:gd name="connsiteY8" fmla="*/ 9200 h 2452280"/>
              <a:gd name="connsiteX9" fmla="*/ 4206628 w 6701855"/>
              <a:gd name="connsiteY9" fmla="*/ 55695 h 2452280"/>
              <a:gd name="connsiteX10" fmla="*/ 4795563 w 6701855"/>
              <a:gd name="connsiteY10" fmla="*/ 365661 h 2452280"/>
              <a:gd name="connsiteX11" fmla="*/ 5276011 w 6701855"/>
              <a:gd name="connsiteY11" fmla="*/ 892603 h 2452280"/>
              <a:gd name="connsiteX12" fmla="*/ 5601475 w 6701855"/>
              <a:gd name="connsiteY12" fmla="*/ 1001091 h 2452280"/>
              <a:gd name="connsiteX13" fmla="*/ 5942438 w 6701855"/>
              <a:gd name="connsiteY13" fmla="*/ 1063085 h 2452280"/>
              <a:gd name="connsiteX14" fmla="*/ 6267902 w 6701855"/>
              <a:gd name="connsiteY14" fmla="*/ 1264562 h 2452280"/>
              <a:gd name="connsiteX15" fmla="*/ 6469380 w 6701855"/>
              <a:gd name="connsiteY15" fmla="*/ 1590027 h 2452280"/>
              <a:gd name="connsiteX16" fmla="*/ 6701855 w 6701855"/>
              <a:gd name="connsiteY16" fmla="*/ 1946488 h 2452280"/>
              <a:gd name="connsiteX0" fmla="*/ 0 w 6701855"/>
              <a:gd name="connsiteY0" fmla="*/ 2452280 h 2452280"/>
              <a:gd name="connsiteX1" fmla="*/ 333082 w 6701855"/>
              <a:gd name="connsiteY1" fmla="*/ 2366398 h 2452280"/>
              <a:gd name="connsiteX2" fmla="*/ 784540 w 6701855"/>
              <a:gd name="connsiteY2" fmla="*/ 2239201 h 2452280"/>
              <a:gd name="connsiteX3" fmla="*/ 1230953 w 6701855"/>
              <a:gd name="connsiteY3" fmla="*/ 1974187 h 2452280"/>
              <a:gd name="connsiteX4" fmla="*/ 1934000 w 6701855"/>
              <a:gd name="connsiteY4" fmla="*/ 1247309 h 2452280"/>
              <a:gd name="connsiteX5" fmla="*/ 2472903 w 6701855"/>
              <a:gd name="connsiteY5" fmla="*/ 989874 h 2452280"/>
              <a:gd name="connsiteX6" fmla="*/ 2873773 w 6701855"/>
              <a:gd name="connsiteY6" fmla="*/ 505146 h 2452280"/>
              <a:gd name="connsiteX7" fmla="*/ 3199238 w 6701855"/>
              <a:gd name="connsiteY7" fmla="*/ 164183 h 2452280"/>
              <a:gd name="connsiteX8" fmla="*/ 3679685 w 6701855"/>
              <a:gd name="connsiteY8" fmla="*/ 9200 h 2452280"/>
              <a:gd name="connsiteX9" fmla="*/ 4206628 w 6701855"/>
              <a:gd name="connsiteY9" fmla="*/ 55695 h 2452280"/>
              <a:gd name="connsiteX10" fmla="*/ 4795563 w 6701855"/>
              <a:gd name="connsiteY10" fmla="*/ 365661 h 2452280"/>
              <a:gd name="connsiteX11" fmla="*/ 5276011 w 6701855"/>
              <a:gd name="connsiteY11" fmla="*/ 892603 h 2452280"/>
              <a:gd name="connsiteX12" fmla="*/ 5601475 w 6701855"/>
              <a:gd name="connsiteY12" fmla="*/ 1001091 h 2452280"/>
              <a:gd name="connsiteX13" fmla="*/ 5942438 w 6701855"/>
              <a:gd name="connsiteY13" fmla="*/ 1063085 h 2452280"/>
              <a:gd name="connsiteX14" fmla="*/ 6267902 w 6701855"/>
              <a:gd name="connsiteY14" fmla="*/ 1264562 h 2452280"/>
              <a:gd name="connsiteX15" fmla="*/ 6469380 w 6701855"/>
              <a:gd name="connsiteY15" fmla="*/ 1590027 h 2452280"/>
              <a:gd name="connsiteX16" fmla="*/ 6701855 w 6701855"/>
              <a:gd name="connsiteY16" fmla="*/ 1946488 h 2452280"/>
              <a:gd name="connsiteX0" fmla="*/ 0 w 6701855"/>
              <a:gd name="connsiteY0" fmla="*/ 2452280 h 2452280"/>
              <a:gd name="connsiteX1" fmla="*/ 333082 w 6701855"/>
              <a:gd name="connsiteY1" fmla="*/ 2366398 h 2452280"/>
              <a:gd name="connsiteX2" fmla="*/ 784540 w 6701855"/>
              <a:gd name="connsiteY2" fmla="*/ 2239201 h 2452280"/>
              <a:gd name="connsiteX3" fmla="*/ 1230953 w 6701855"/>
              <a:gd name="connsiteY3" fmla="*/ 1974187 h 2452280"/>
              <a:gd name="connsiteX4" fmla="*/ 1934000 w 6701855"/>
              <a:gd name="connsiteY4" fmla="*/ 1247309 h 2452280"/>
              <a:gd name="connsiteX5" fmla="*/ 2472903 w 6701855"/>
              <a:gd name="connsiteY5" fmla="*/ 989874 h 2452280"/>
              <a:gd name="connsiteX6" fmla="*/ 2873773 w 6701855"/>
              <a:gd name="connsiteY6" fmla="*/ 505146 h 2452280"/>
              <a:gd name="connsiteX7" fmla="*/ 3199238 w 6701855"/>
              <a:gd name="connsiteY7" fmla="*/ 164183 h 2452280"/>
              <a:gd name="connsiteX8" fmla="*/ 3679685 w 6701855"/>
              <a:gd name="connsiteY8" fmla="*/ 9200 h 2452280"/>
              <a:gd name="connsiteX9" fmla="*/ 4206628 w 6701855"/>
              <a:gd name="connsiteY9" fmla="*/ 55695 h 2452280"/>
              <a:gd name="connsiteX10" fmla="*/ 4795563 w 6701855"/>
              <a:gd name="connsiteY10" fmla="*/ 365661 h 2452280"/>
              <a:gd name="connsiteX11" fmla="*/ 5276011 w 6701855"/>
              <a:gd name="connsiteY11" fmla="*/ 892603 h 2452280"/>
              <a:gd name="connsiteX12" fmla="*/ 5601475 w 6701855"/>
              <a:gd name="connsiteY12" fmla="*/ 1001091 h 2452280"/>
              <a:gd name="connsiteX13" fmla="*/ 5942438 w 6701855"/>
              <a:gd name="connsiteY13" fmla="*/ 1063085 h 2452280"/>
              <a:gd name="connsiteX14" fmla="*/ 6267902 w 6701855"/>
              <a:gd name="connsiteY14" fmla="*/ 1264562 h 2452280"/>
              <a:gd name="connsiteX15" fmla="*/ 6469380 w 6701855"/>
              <a:gd name="connsiteY15" fmla="*/ 1590027 h 2452280"/>
              <a:gd name="connsiteX16" fmla="*/ 6701855 w 6701855"/>
              <a:gd name="connsiteY16" fmla="*/ 1946488 h 2452280"/>
              <a:gd name="connsiteX0" fmla="*/ 0 w 6701855"/>
              <a:gd name="connsiteY0" fmla="*/ 2452280 h 2452280"/>
              <a:gd name="connsiteX1" fmla="*/ 333082 w 6701855"/>
              <a:gd name="connsiteY1" fmla="*/ 2366398 h 2452280"/>
              <a:gd name="connsiteX2" fmla="*/ 784540 w 6701855"/>
              <a:gd name="connsiteY2" fmla="*/ 2239201 h 2452280"/>
              <a:gd name="connsiteX3" fmla="*/ 1230953 w 6701855"/>
              <a:gd name="connsiteY3" fmla="*/ 1974187 h 2452280"/>
              <a:gd name="connsiteX4" fmla="*/ 1934000 w 6701855"/>
              <a:gd name="connsiteY4" fmla="*/ 1247309 h 2452280"/>
              <a:gd name="connsiteX5" fmla="*/ 2472903 w 6701855"/>
              <a:gd name="connsiteY5" fmla="*/ 989874 h 2452280"/>
              <a:gd name="connsiteX6" fmla="*/ 2950215 w 6701855"/>
              <a:gd name="connsiteY6" fmla="*/ 472883 h 2452280"/>
              <a:gd name="connsiteX7" fmla="*/ 3199238 w 6701855"/>
              <a:gd name="connsiteY7" fmla="*/ 164183 h 2452280"/>
              <a:gd name="connsiteX8" fmla="*/ 3679685 w 6701855"/>
              <a:gd name="connsiteY8" fmla="*/ 9200 h 2452280"/>
              <a:gd name="connsiteX9" fmla="*/ 4206628 w 6701855"/>
              <a:gd name="connsiteY9" fmla="*/ 55695 h 2452280"/>
              <a:gd name="connsiteX10" fmla="*/ 4795563 w 6701855"/>
              <a:gd name="connsiteY10" fmla="*/ 365661 h 2452280"/>
              <a:gd name="connsiteX11" fmla="*/ 5276011 w 6701855"/>
              <a:gd name="connsiteY11" fmla="*/ 892603 h 2452280"/>
              <a:gd name="connsiteX12" fmla="*/ 5601475 w 6701855"/>
              <a:gd name="connsiteY12" fmla="*/ 1001091 h 2452280"/>
              <a:gd name="connsiteX13" fmla="*/ 5942438 w 6701855"/>
              <a:gd name="connsiteY13" fmla="*/ 1063085 h 2452280"/>
              <a:gd name="connsiteX14" fmla="*/ 6267902 w 6701855"/>
              <a:gd name="connsiteY14" fmla="*/ 1264562 h 2452280"/>
              <a:gd name="connsiteX15" fmla="*/ 6469380 w 6701855"/>
              <a:gd name="connsiteY15" fmla="*/ 1590027 h 2452280"/>
              <a:gd name="connsiteX16" fmla="*/ 6701855 w 6701855"/>
              <a:gd name="connsiteY16" fmla="*/ 1946488 h 2452280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1971802 h 2449895"/>
              <a:gd name="connsiteX4" fmla="*/ 1934000 w 6701855"/>
              <a:gd name="connsiteY4" fmla="*/ 1244924 h 2449895"/>
              <a:gd name="connsiteX5" fmla="*/ 2472903 w 6701855"/>
              <a:gd name="connsiteY5" fmla="*/ 987489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1971802 h 2449895"/>
              <a:gd name="connsiteX4" fmla="*/ 1934000 w 6701855"/>
              <a:gd name="connsiteY4" fmla="*/ 1244924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143867 h 2449895"/>
              <a:gd name="connsiteX4" fmla="*/ 1934000 w 6701855"/>
              <a:gd name="connsiteY4" fmla="*/ 1244924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14386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14386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09009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09009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09009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09009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30953 w 6701855"/>
              <a:gd name="connsiteY3" fmla="*/ 2090097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176066 w 6701855"/>
              <a:gd name="connsiteY4" fmla="*/ 1427743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46038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472903 w 6701855"/>
              <a:gd name="connsiteY5" fmla="*/ 933718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409201 w 6701855"/>
              <a:gd name="connsiteY5" fmla="*/ 955227 h 2449895"/>
              <a:gd name="connsiteX6" fmla="*/ 2950215 w 6701855"/>
              <a:gd name="connsiteY6" fmla="*/ 470498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409201 w 6701855"/>
              <a:gd name="connsiteY5" fmla="*/ 955227 h 2449895"/>
              <a:gd name="connsiteX6" fmla="*/ 2794462 w 6701855"/>
              <a:gd name="connsiteY6" fmla="*/ 630549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409201 w 6701855"/>
              <a:gd name="connsiteY5" fmla="*/ 955227 h 2449895"/>
              <a:gd name="connsiteX6" fmla="*/ 2794462 w 6701855"/>
              <a:gd name="connsiteY6" fmla="*/ 630549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335039 w 6701855"/>
              <a:gd name="connsiteY5" fmla="*/ 1027331 h 2449895"/>
              <a:gd name="connsiteX6" fmla="*/ 2409201 w 6701855"/>
              <a:gd name="connsiteY6" fmla="*/ 955227 h 2449895"/>
              <a:gd name="connsiteX7" fmla="*/ 2794462 w 6701855"/>
              <a:gd name="connsiteY7" fmla="*/ 630549 h 2449895"/>
              <a:gd name="connsiteX8" fmla="*/ 3313901 w 6701855"/>
              <a:gd name="connsiteY8" fmla="*/ 129536 h 2449895"/>
              <a:gd name="connsiteX9" fmla="*/ 3679685 w 6701855"/>
              <a:gd name="connsiteY9" fmla="*/ 6815 h 2449895"/>
              <a:gd name="connsiteX10" fmla="*/ 4206628 w 6701855"/>
              <a:gd name="connsiteY10" fmla="*/ 53310 h 2449895"/>
              <a:gd name="connsiteX11" fmla="*/ 4795563 w 6701855"/>
              <a:gd name="connsiteY11" fmla="*/ 363276 h 2449895"/>
              <a:gd name="connsiteX12" fmla="*/ 5276011 w 6701855"/>
              <a:gd name="connsiteY12" fmla="*/ 890218 h 2449895"/>
              <a:gd name="connsiteX13" fmla="*/ 5601475 w 6701855"/>
              <a:gd name="connsiteY13" fmla="*/ 998706 h 2449895"/>
              <a:gd name="connsiteX14" fmla="*/ 5942438 w 6701855"/>
              <a:gd name="connsiteY14" fmla="*/ 1060700 h 2449895"/>
              <a:gd name="connsiteX15" fmla="*/ 6267902 w 6701855"/>
              <a:gd name="connsiteY15" fmla="*/ 1262177 h 2449895"/>
              <a:gd name="connsiteX16" fmla="*/ 6469380 w 6701855"/>
              <a:gd name="connsiteY16" fmla="*/ 1587642 h 2449895"/>
              <a:gd name="connsiteX17" fmla="*/ 6701855 w 6701855"/>
              <a:gd name="connsiteY17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335039 w 6701855"/>
              <a:gd name="connsiteY5" fmla="*/ 1027331 h 2449895"/>
              <a:gd name="connsiteX6" fmla="*/ 2409201 w 6701855"/>
              <a:gd name="connsiteY6" fmla="*/ 955227 h 2449895"/>
              <a:gd name="connsiteX7" fmla="*/ 2794462 w 6701855"/>
              <a:gd name="connsiteY7" fmla="*/ 630549 h 2449895"/>
              <a:gd name="connsiteX8" fmla="*/ 3313901 w 6701855"/>
              <a:gd name="connsiteY8" fmla="*/ 129536 h 2449895"/>
              <a:gd name="connsiteX9" fmla="*/ 3679685 w 6701855"/>
              <a:gd name="connsiteY9" fmla="*/ 6815 h 2449895"/>
              <a:gd name="connsiteX10" fmla="*/ 4206628 w 6701855"/>
              <a:gd name="connsiteY10" fmla="*/ 53310 h 2449895"/>
              <a:gd name="connsiteX11" fmla="*/ 4795563 w 6701855"/>
              <a:gd name="connsiteY11" fmla="*/ 363276 h 2449895"/>
              <a:gd name="connsiteX12" fmla="*/ 5276011 w 6701855"/>
              <a:gd name="connsiteY12" fmla="*/ 890218 h 2449895"/>
              <a:gd name="connsiteX13" fmla="*/ 5601475 w 6701855"/>
              <a:gd name="connsiteY13" fmla="*/ 998706 h 2449895"/>
              <a:gd name="connsiteX14" fmla="*/ 5942438 w 6701855"/>
              <a:gd name="connsiteY14" fmla="*/ 1060700 h 2449895"/>
              <a:gd name="connsiteX15" fmla="*/ 6267902 w 6701855"/>
              <a:gd name="connsiteY15" fmla="*/ 1262177 h 2449895"/>
              <a:gd name="connsiteX16" fmla="*/ 6469380 w 6701855"/>
              <a:gd name="connsiteY16" fmla="*/ 1587642 h 2449895"/>
              <a:gd name="connsiteX17" fmla="*/ 6701855 w 6701855"/>
              <a:gd name="connsiteY17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335039 w 6701855"/>
              <a:gd name="connsiteY5" fmla="*/ 1027331 h 2449895"/>
              <a:gd name="connsiteX6" fmla="*/ 2794462 w 6701855"/>
              <a:gd name="connsiteY6" fmla="*/ 630549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335039 w 6701855"/>
              <a:gd name="connsiteY5" fmla="*/ 1027331 h 2449895"/>
              <a:gd name="connsiteX6" fmla="*/ 2794462 w 6701855"/>
              <a:gd name="connsiteY6" fmla="*/ 630549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  <a:gd name="connsiteX0" fmla="*/ 0 w 6701855"/>
              <a:gd name="connsiteY0" fmla="*/ 2449895 h 2449895"/>
              <a:gd name="connsiteX1" fmla="*/ 333082 w 6701855"/>
              <a:gd name="connsiteY1" fmla="*/ 2364013 h 2449895"/>
              <a:gd name="connsiteX2" fmla="*/ 784540 w 6701855"/>
              <a:gd name="connsiteY2" fmla="*/ 2236816 h 2449895"/>
              <a:gd name="connsiteX3" fmla="*/ 1281915 w 6701855"/>
              <a:gd name="connsiteY3" fmla="*/ 2014819 h 2449895"/>
              <a:gd name="connsiteX4" fmla="*/ 2023182 w 6701855"/>
              <a:gd name="connsiteY4" fmla="*/ 1567546 h 2449895"/>
              <a:gd name="connsiteX5" fmla="*/ 2335039 w 6701855"/>
              <a:gd name="connsiteY5" fmla="*/ 1027331 h 2449895"/>
              <a:gd name="connsiteX6" fmla="*/ 2794462 w 6701855"/>
              <a:gd name="connsiteY6" fmla="*/ 630549 h 2449895"/>
              <a:gd name="connsiteX7" fmla="*/ 3313901 w 6701855"/>
              <a:gd name="connsiteY7" fmla="*/ 129536 h 2449895"/>
              <a:gd name="connsiteX8" fmla="*/ 3679685 w 6701855"/>
              <a:gd name="connsiteY8" fmla="*/ 6815 h 2449895"/>
              <a:gd name="connsiteX9" fmla="*/ 4206628 w 6701855"/>
              <a:gd name="connsiteY9" fmla="*/ 53310 h 2449895"/>
              <a:gd name="connsiteX10" fmla="*/ 4795563 w 6701855"/>
              <a:gd name="connsiteY10" fmla="*/ 363276 h 2449895"/>
              <a:gd name="connsiteX11" fmla="*/ 5276011 w 6701855"/>
              <a:gd name="connsiteY11" fmla="*/ 890218 h 2449895"/>
              <a:gd name="connsiteX12" fmla="*/ 5601475 w 6701855"/>
              <a:gd name="connsiteY12" fmla="*/ 998706 h 2449895"/>
              <a:gd name="connsiteX13" fmla="*/ 5942438 w 6701855"/>
              <a:gd name="connsiteY13" fmla="*/ 1060700 h 2449895"/>
              <a:gd name="connsiteX14" fmla="*/ 6267902 w 6701855"/>
              <a:gd name="connsiteY14" fmla="*/ 1262177 h 2449895"/>
              <a:gd name="connsiteX15" fmla="*/ 6469380 w 6701855"/>
              <a:gd name="connsiteY15" fmla="*/ 1587642 h 2449895"/>
              <a:gd name="connsiteX16" fmla="*/ 6701855 w 6701855"/>
              <a:gd name="connsiteY16" fmla="*/ 1944103 h 244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701855" h="2449895">
                <a:moveTo>
                  <a:pt x="0" y="2449895"/>
                </a:moveTo>
                <a:cubicBezTo>
                  <a:pt x="167898" y="2412441"/>
                  <a:pt x="202325" y="2399526"/>
                  <a:pt x="333082" y="2364013"/>
                </a:cubicBezTo>
                <a:cubicBezTo>
                  <a:pt x="463839" y="2328500"/>
                  <a:pt x="626401" y="2295015"/>
                  <a:pt x="784540" y="2236816"/>
                </a:cubicBezTo>
                <a:cubicBezTo>
                  <a:pt x="942679" y="2178617"/>
                  <a:pt x="1075475" y="2126364"/>
                  <a:pt x="1281915" y="2014819"/>
                </a:cubicBezTo>
                <a:cubicBezTo>
                  <a:pt x="1488355" y="1903274"/>
                  <a:pt x="1847661" y="1732127"/>
                  <a:pt x="2023182" y="1567546"/>
                </a:cubicBezTo>
                <a:cubicBezTo>
                  <a:pt x="2198703" y="1402965"/>
                  <a:pt x="2202984" y="1215127"/>
                  <a:pt x="2335039" y="1027331"/>
                </a:cubicBezTo>
                <a:cubicBezTo>
                  <a:pt x="2463586" y="871165"/>
                  <a:pt x="2631318" y="780181"/>
                  <a:pt x="2794462" y="630549"/>
                </a:cubicBezTo>
                <a:cubicBezTo>
                  <a:pt x="2957606" y="480917"/>
                  <a:pt x="3166364" y="233492"/>
                  <a:pt x="3313901" y="129536"/>
                </a:cubicBezTo>
                <a:cubicBezTo>
                  <a:pt x="3461438" y="25580"/>
                  <a:pt x="3530897" y="19519"/>
                  <a:pt x="3679685" y="6815"/>
                </a:cubicBezTo>
                <a:cubicBezTo>
                  <a:pt x="3828473" y="-5889"/>
                  <a:pt x="4020648" y="-6100"/>
                  <a:pt x="4206628" y="53310"/>
                </a:cubicBezTo>
                <a:cubicBezTo>
                  <a:pt x="4392608" y="112720"/>
                  <a:pt x="4617333" y="223791"/>
                  <a:pt x="4795563" y="363276"/>
                </a:cubicBezTo>
                <a:cubicBezTo>
                  <a:pt x="4973793" y="502761"/>
                  <a:pt x="5141692" y="784313"/>
                  <a:pt x="5276011" y="890218"/>
                </a:cubicBezTo>
                <a:cubicBezTo>
                  <a:pt x="5410330" y="996123"/>
                  <a:pt x="5490404" y="970292"/>
                  <a:pt x="5601475" y="998706"/>
                </a:cubicBezTo>
                <a:cubicBezTo>
                  <a:pt x="5712546" y="1027120"/>
                  <a:pt x="5831367" y="1016788"/>
                  <a:pt x="5942438" y="1060700"/>
                </a:cubicBezTo>
                <a:cubicBezTo>
                  <a:pt x="6053509" y="1104612"/>
                  <a:pt x="6180078" y="1174353"/>
                  <a:pt x="6267902" y="1262177"/>
                </a:cubicBezTo>
                <a:cubicBezTo>
                  <a:pt x="6355726" y="1350001"/>
                  <a:pt x="6397055" y="1473988"/>
                  <a:pt x="6469380" y="1587642"/>
                </a:cubicBezTo>
                <a:cubicBezTo>
                  <a:pt x="6541706" y="1701296"/>
                  <a:pt x="6701855" y="1944103"/>
                  <a:pt x="6701855" y="1944103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996" y="1552364"/>
            <a:ext cx="1293000" cy="346676"/>
          </a:xfrm>
          <a:prstGeom prst="rect">
            <a:avLst/>
          </a:prstGeom>
        </p:spPr>
      </p:pic>
      <p:cxnSp>
        <p:nvCxnSpPr>
          <p:cNvPr id="9" name="直線コネクタ 8"/>
          <p:cNvCxnSpPr/>
          <p:nvPr/>
        </p:nvCxnSpPr>
        <p:spPr>
          <a:xfrm flipH="1">
            <a:off x="8027930" y="1725702"/>
            <a:ext cx="417654" cy="244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弧 9"/>
          <p:cNvSpPr/>
          <p:nvPr/>
        </p:nvSpPr>
        <p:spPr>
          <a:xfrm rot="16200000">
            <a:off x="1452357" y="4824167"/>
            <a:ext cx="8022961" cy="4538054"/>
          </a:xfrm>
          <a:prstGeom prst="arc">
            <a:avLst>
              <a:gd name="adj1" fmla="val 18205153"/>
              <a:gd name="adj2" fmla="val 343838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弧 10"/>
          <p:cNvSpPr/>
          <p:nvPr/>
        </p:nvSpPr>
        <p:spPr>
          <a:xfrm rot="16200000">
            <a:off x="-455413" y="6058608"/>
            <a:ext cx="13555118" cy="4542631"/>
          </a:xfrm>
          <a:prstGeom prst="arc">
            <a:avLst>
              <a:gd name="adj1" fmla="val 19285597"/>
              <a:gd name="adj2" fmla="val 231421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346" y="5792219"/>
            <a:ext cx="456213" cy="278797"/>
          </a:xfrm>
          <a:prstGeom prst="rect">
            <a:avLst/>
          </a:prstGeom>
        </p:spPr>
      </p:pic>
      <p:cxnSp>
        <p:nvCxnSpPr>
          <p:cNvPr id="16" name="直線コネクタ 15"/>
          <p:cNvCxnSpPr/>
          <p:nvPr/>
        </p:nvCxnSpPr>
        <p:spPr>
          <a:xfrm flipH="1">
            <a:off x="4416500" y="3545273"/>
            <a:ext cx="0" cy="216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>
            <a:off x="5385152" y="2084835"/>
            <a:ext cx="29309" cy="36091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図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557" y="5815627"/>
            <a:ext cx="491250" cy="200966"/>
          </a:xfrm>
          <a:prstGeom prst="rect">
            <a:avLst/>
          </a:prstGeom>
        </p:spPr>
      </p:pic>
      <p:cxnSp>
        <p:nvCxnSpPr>
          <p:cNvPr id="21" name="直線コネクタ 20"/>
          <p:cNvCxnSpPr/>
          <p:nvPr/>
        </p:nvCxnSpPr>
        <p:spPr>
          <a:xfrm flipH="1">
            <a:off x="2048409" y="3545273"/>
            <a:ext cx="335139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2063064" y="3084716"/>
            <a:ext cx="335139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 flipV="1">
            <a:off x="2063064" y="1552364"/>
            <a:ext cx="4274036" cy="83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322146" y="1607040"/>
            <a:ext cx="23191" cy="410956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上下矢印 40"/>
          <p:cNvSpPr/>
          <p:nvPr/>
        </p:nvSpPr>
        <p:spPr>
          <a:xfrm>
            <a:off x="5451461" y="2157775"/>
            <a:ext cx="125594" cy="9143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1831" y="2561227"/>
            <a:ext cx="837326" cy="23120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7" name="右矢印 46"/>
          <p:cNvSpPr/>
          <p:nvPr/>
        </p:nvSpPr>
        <p:spPr>
          <a:xfrm>
            <a:off x="4715282" y="5851816"/>
            <a:ext cx="348879" cy="1626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>
            <a:off x="5643593" y="5851816"/>
            <a:ext cx="348879" cy="1626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矢印コネクタ 56"/>
          <p:cNvCxnSpPr>
            <a:endCxn id="65" idx="3"/>
          </p:cNvCxnSpPr>
          <p:nvPr/>
        </p:nvCxnSpPr>
        <p:spPr>
          <a:xfrm flipV="1">
            <a:off x="5383182" y="1593104"/>
            <a:ext cx="921760" cy="53570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endCxn id="77" idx="4"/>
          </p:cNvCxnSpPr>
          <p:nvPr/>
        </p:nvCxnSpPr>
        <p:spPr>
          <a:xfrm flipV="1">
            <a:off x="5407363" y="2186917"/>
            <a:ext cx="1994" cy="88518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円/楕円 64"/>
          <p:cNvSpPr/>
          <p:nvPr/>
        </p:nvSpPr>
        <p:spPr>
          <a:xfrm>
            <a:off x="6283854" y="1470192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D65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/>
          <p:cNvCxnSpPr>
            <a:endCxn id="63" idx="3"/>
          </p:cNvCxnSpPr>
          <p:nvPr/>
        </p:nvCxnSpPr>
        <p:spPr>
          <a:xfrm flipV="1">
            <a:off x="4442413" y="3132434"/>
            <a:ext cx="914038" cy="40396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/楕円 62"/>
          <p:cNvSpPr/>
          <p:nvPr/>
        </p:nvSpPr>
        <p:spPr>
          <a:xfrm>
            <a:off x="5335363" y="3009522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D65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角丸四角形 48"/>
          <p:cNvSpPr/>
          <p:nvPr/>
        </p:nvSpPr>
        <p:spPr>
          <a:xfrm>
            <a:off x="8114859" y="455658"/>
            <a:ext cx="2206137" cy="548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M</a:t>
            </a:r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ステップ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grpSp>
        <p:nvGrpSpPr>
          <p:cNvPr id="51" name="図形グループ 50"/>
          <p:cNvGrpSpPr/>
          <p:nvPr/>
        </p:nvGrpSpPr>
        <p:grpSpPr>
          <a:xfrm>
            <a:off x="6294233" y="1226560"/>
            <a:ext cx="977134" cy="326499"/>
            <a:chOff x="6336289" y="1514050"/>
            <a:chExt cx="977134" cy="326499"/>
          </a:xfrm>
        </p:grpSpPr>
        <p:sp>
          <p:nvSpPr>
            <p:cNvPr id="52" name="上下矢印 51"/>
            <p:cNvSpPr/>
            <p:nvPr/>
          </p:nvSpPr>
          <p:spPr>
            <a:xfrm>
              <a:off x="6336289" y="1514050"/>
              <a:ext cx="125594" cy="326499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6097" y="1567017"/>
              <a:ext cx="837326" cy="231202"/>
            </a:xfrm>
            <a:prstGeom prst="rect">
              <a:avLst/>
            </a:prstGeom>
            <a:solidFill>
              <a:schemeClr val="bg1"/>
            </a:solidFill>
          </p:spPr>
        </p:pic>
      </p:grpSp>
      <p:cxnSp>
        <p:nvCxnSpPr>
          <p:cNvPr id="54" name="直線コネクタ 53"/>
          <p:cNvCxnSpPr/>
          <p:nvPr/>
        </p:nvCxnSpPr>
        <p:spPr>
          <a:xfrm flipH="1" flipV="1">
            <a:off x="1994858" y="4001559"/>
            <a:ext cx="24936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円弧 55"/>
          <p:cNvSpPr/>
          <p:nvPr/>
        </p:nvSpPr>
        <p:spPr>
          <a:xfrm rot="16200000">
            <a:off x="141803" y="5751819"/>
            <a:ext cx="8022961" cy="4538054"/>
          </a:xfrm>
          <a:prstGeom prst="arc">
            <a:avLst>
              <a:gd name="adj1" fmla="val 19152576"/>
              <a:gd name="adj2" fmla="val 234360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8" name="図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6766" y="5284101"/>
            <a:ext cx="1090986" cy="35101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9" name="円/楕円 58"/>
          <p:cNvSpPr/>
          <p:nvPr/>
        </p:nvSpPr>
        <p:spPr>
          <a:xfrm>
            <a:off x="4344500" y="3947491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D65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6" name="図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1572" y="3854591"/>
            <a:ext cx="1099944" cy="35389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2986" y="4736162"/>
            <a:ext cx="1104188" cy="35526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9" name="右矢印 68"/>
          <p:cNvSpPr/>
          <p:nvPr/>
        </p:nvSpPr>
        <p:spPr>
          <a:xfrm rot="18439722">
            <a:off x="6542843" y="5123947"/>
            <a:ext cx="504415" cy="22069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5932" y="5235362"/>
            <a:ext cx="639598" cy="15016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19778" y="5779929"/>
            <a:ext cx="604736" cy="252611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679" y="3870960"/>
            <a:ext cx="1029675" cy="279009"/>
          </a:xfrm>
          <a:prstGeom prst="rect">
            <a:avLst/>
          </a:prstGeom>
        </p:spPr>
      </p:pic>
      <p:pic>
        <p:nvPicPr>
          <p:cNvPr id="72" name="図 7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917" y="3415026"/>
            <a:ext cx="1035437" cy="280570"/>
          </a:xfrm>
          <a:prstGeom prst="rect">
            <a:avLst/>
          </a:prstGeom>
        </p:spPr>
      </p:pic>
      <p:pic>
        <p:nvPicPr>
          <p:cNvPr id="73" name="図 7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7731" y="2989562"/>
            <a:ext cx="1014297" cy="226078"/>
          </a:xfrm>
          <a:prstGeom prst="rect">
            <a:avLst/>
          </a:prstGeom>
        </p:spPr>
      </p:pic>
      <p:cxnSp>
        <p:nvCxnSpPr>
          <p:cNvPr id="75" name="直線コネクタ 74"/>
          <p:cNvCxnSpPr/>
          <p:nvPr/>
        </p:nvCxnSpPr>
        <p:spPr>
          <a:xfrm flipH="1">
            <a:off x="2054827" y="2102441"/>
            <a:ext cx="42789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図 7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8257" y="1998961"/>
            <a:ext cx="1036601" cy="231050"/>
          </a:xfrm>
          <a:prstGeom prst="rect">
            <a:avLst/>
          </a:prstGeom>
        </p:spPr>
      </p:pic>
      <p:sp>
        <p:nvSpPr>
          <p:cNvPr id="77" name="円/楕円 76"/>
          <p:cNvSpPr/>
          <p:nvPr/>
        </p:nvSpPr>
        <p:spPr>
          <a:xfrm>
            <a:off x="5337357" y="2042917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D65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4794" y="1442232"/>
            <a:ext cx="1012057" cy="230524"/>
          </a:xfrm>
          <a:prstGeom prst="rect">
            <a:avLst/>
          </a:prstGeom>
        </p:spPr>
      </p:pic>
      <p:sp>
        <p:nvSpPr>
          <p:cNvPr id="78" name="円/楕円 77"/>
          <p:cNvSpPr/>
          <p:nvPr/>
        </p:nvSpPr>
        <p:spPr>
          <a:xfrm>
            <a:off x="4344898" y="3483722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D65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9" name="図形グループ 78"/>
          <p:cNvGrpSpPr/>
          <p:nvPr/>
        </p:nvGrpSpPr>
        <p:grpSpPr>
          <a:xfrm>
            <a:off x="4356576" y="3555010"/>
            <a:ext cx="952750" cy="430644"/>
            <a:chOff x="6336289" y="1409906"/>
            <a:chExt cx="952750" cy="430644"/>
          </a:xfrm>
        </p:grpSpPr>
        <p:sp>
          <p:nvSpPr>
            <p:cNvPr id="80" name="上下矢印 79"/>
            <p:cNvSpPr/>
            <p:nvPr/>
          </p:nvSpPr>
          <p:spPr>
            <a:xfrm>
              <a:off x="6336289" y="1409906"/>
              <a:ext cx="125594" cy="430644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1" name="図 8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1713" y="1522313"/>
              <a:ext cx="837326" cy="231202"/>
            </a:xfrm>
            <a:prstGeom prst="rect">
              <a:avLst/>
            </a:prstGeom>
            <a:solidFill>
              <a:schemeClr val="bg1"/>
            </a:solidFill>
          </p:spPr>
        </p:pic>
      </p:grpSp>
      <p:cxnSp>
        <p:nvCxnSpPr>
          <p:cNvPr id="82" name="直線矢印コネクタ 81"/>
          <p:cNvCxnSpPr/>
          <p:nvPr/>
        </p:nvCxnSpPr>
        <p:spPr>
          <a:xfrm flipV="1">
            <a:off x="4278106" y="3557587"/>
            <a:ext cx="1000" cy="44315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矢印 60"/>
          <p:cNvSpPr/>
          <p:nvPr/>
        </p:nvSpPr>
        <p:spPr>
          <a:xfrm rot="18086482">
            <a:off x="7260841" y="4352347"/>
            <a:ext cx="708142" cy="22069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8" name="図 6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52633" y="4359644"/>
            <a:ext cx="797919" cy="18572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818308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3323</TotalTime>
  <Words>15</Words>
  <Application>Microsoft Macintosh PowerPoint</Application>
  <PresentationFormat>ワイド画面</PresentationFormat>
  <Paragraphs>10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Meiryo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Matsui, Kenichi</dc:creator>
  <cp:lastModifiedBy>Matsui, Kenichi</cp:lastModifiedBy>
  <cp:revision>107</cp:revision>
  <cp:lastPrinted>2017-12-18T14:30:25Z</cp:lastPrinted>
  <dcterms:created xsi:type="dcterms:W3CDTF">2017-12-16T00:26:49Z</dcterms:created>
  <dcterms:modified xsi:type="dcterms:W3CDTF">2017-12-20T15:38:24Z</dcterms:modified>
</cp:coreProperties>
</file>