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/>
    <p:restoredTop sz="94712"/>
  </p:normalViewPr>
  <p:slideViewPr>
    <p:cSldViewPr snapToGrid="0" snapToObjects="1">
      <p:cViewPr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E72-016E-4141-B905-56A5756FEBA4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706-CA31-1E43-8B47-2E4B8DC89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2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8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67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77448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252626" y="-760020"/>
            <a:ext cx="2217452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97100" y="-120731"/>
            <a:ext cx="2217452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19512" y="-883718"/>
            <a:ext cx="5547591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6452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Matsui, Kenichi</dc:creator>
  <cp:lastModifiedBy>Matsui, Kenichi</cp:lastModifiedBy>
  <cp:revision>2</cp:revision>
  <dcterms:created xsi:type="dcterms:W3CDTF">2017-06-11T07:23:57Z</dcterms:created>
  <dcterms:modified xsi:type="dcterms:W3CDTF">2017-06-11T08:11:32Z</dcterms:modified>
</cp:coreProperties>
</file>