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9"/>
    <p:restoredTop sz="95645"/>
  </p:normalViewPr>
  <p:slideViewPr>
    <p:cSldViewPr snapToGrid="0" snapToObjects="1">
      <p:cViewPr>
        <p:scale>
          <a:sx n="138" d="100"/>
          <a:sy n="138" d="100"/>
        </p:scale>
        <p:origin x="-664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E72-016E-4141-B905-56A5756FEBA4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706-CA31-1E43-8B47-2E4B8DC89C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32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x_{re,t-1|t-2}^{(6)}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5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5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6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0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8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81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94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7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N(x_{re,t-2|t-1}^{(1)},\ \alpha^2\sigma^2)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706-CA31-1E43-8B47-2E4B8DC89CF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8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6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6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67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910C-1C47-B940-87EF-ACA107DA05A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283A-95C3-214A-89CB-3FA06E690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9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20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2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1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7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8.png"/><Relationship Id="rId1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43" name="左中かっこ 42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64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5005842" y="1101199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H="1" flipV="1">
            <a:off x="5816708" y="1949179"/>
            <a:ext cx="192575" cy="18903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633660" y="2138209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(3)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652296" y="2635015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7538149" y="2661710"/>
            <a:ext cx="319317" cy="1389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4000" cy="144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1152" y="1381301"/>
            <a:ext cx="2044700" cy="40640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7" name="左中かっこ 7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42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5005842" y="1370138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H="1" flipV="1">
            <a:off x="5760833" y="1948038"/>
            <a:ext cx="238213" cy="49750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623423" y="2445544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(4)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679337" y="2862098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V="1">
            <a:off x="7565190" y="2888793"/>
            <a:ext cx="319317" cy="1389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6820" y="1659310"/>
            <a:ext cx="2044700" cy="40640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7" name="左中かっこ 7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85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5005842" y="1663435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3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V="1">
            <a:off x="5633660" y="1965478"/>
            <a:ext cx="65084" cy="4737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258037" y="2439238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(5)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30939" y="3166048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>
            <a:endCxn id="64" idx="3"/>
          </p:cNvCxnSpPr>
          <p:nvPr/>
        </p:nvCxnSpPr>
        <p:spPr>
          <a:xfrm flipV="1">
            <a:off x="7616792" y="3160802"/>
            <a:ext cx="322345" cy="17086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5254" y="1948038"/>
            <a:ext cx="2044700" cy="40640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7" name="左中かっこ 7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72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5005842" y="1841690"/>
            <a:ext cx="3007032" cy="3533930"/>
            <a:chOff x="3474498" y="30175"/>
            <a:chExt cx="1818759" cy="2211546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003414" y="913264"/>
              <a:ext cx="2211546" cy="445367"/>
              <a:chOff x="3583685" y="1798919"/>
              <a:chExt cx="2591484" cy="576147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rot="16200000">
                <a:off x="4879427" y="1079324"/>
                <a:ext cx="0" cy="25914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77506" y="1948091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5692525" y="1957731"/>
            <a:ext cx="253128" cy="6761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846994" y="2537030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(6)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66019" y="4058204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>
            <a:endCxn id="65" idx="3"/>
          </p:cNvCxnSpPr>
          <p:nvPr/>
        </p:nvCxnSpPr>
        <p:spPr>
          <a:xfrm flipV="1">
            <a:off x="7651872" y="3985143"/>
            <a:ext cx="291518" cy="24454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5254" y="1948038"/>
            <a:ext cx="2044700" cy="406400"/>
          </a:xfrm>
          <a:prstGeom prst="rect">
            <a:avLst/>
          </a:prstGeom>
        </p:spPr>
      </p:pic>
      <p:sp>
        <p:nvSpPr>
          <p:cNvPr id="65" name="円/楕円 64"/>
          <p:cNvSpPr>
            <a:spLocks noChangeAspect="1"/>
          </p:cNvSpPr>
          <p:nvPr/>
        </p:nvSpPr>
        <p:spPr>
          <a:xfrm>
            <a:off x="7938118" y="395441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2412" y="2796889"/>
            <a:ext cx="2044700" cy="406400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8" name="左中かっこ 77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83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線コネクタ 85"/>
          <p:cNvCxnSpPr/>
          <p:nvPr/>
        </p:nvCxnSpPr>
        <p:spPr>
          <a:xfrm>
            <a:off x="7963203" y="1199408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7955388" y="2832484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7896325" y="2577236"/>
            <a:ext cx="265014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947484" y="2257970"/>
            <a:ext cx="265014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図形グループ 53"/>
          <p:cNvGrpSpPr/>
          <p:nvPr/>
        </p:nvGrpSpPr>
        <p:grpSpPr>
          <a:xfrm>
            <a:off x="5005842" y="1841690"/>
            <a:ext cx="3007032" cy="3533930"/>
            <a:chOff x="3474498" y="30175"/>
            <a:chExt cx="1818759" cy="2211546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003414" y="913264"/>
              <a:ext cx="2211546" cy="445367"/>
              <a:chOff x="3583685" y="1798919"/>
              <a:chExt cx="2591484" cy="576147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rot="16200000">
                <a:off x="4879427" y="1079324"/>
                <a:ext cx="0" cy="25914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77506" y="1948091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5692525" y="1957731"/>
            <a:ext cx="253128" cy="6761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846994" y="2537030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(6)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66019" y="4058204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9" name="直線コネクタ 68"/>
          <p:cNvCxnSpPr>
            <a:endCxn id="65" idx="3"/>
          </p:cNvCxnSpPr>
          <p:nvPr/>
        </p:nvCxnSpPr>
        <p:spPr>
          <a:xfrm flipV="1">
            <a:off x="7651872" y="3985143"/>
            <a:ext cx="291518" cy="24454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>
            <a:spLocks noChangeAspect="1"/>
          </p:cNvSpPr>
          <p:nvPr/>
        </p:nvSpPr>
        <p:spPr>
          <a:xfrm>
            <a:off x="7897218" y="1118338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>
            <a:spLocks noChangeAspect="1"/>
          </p:cNvSpPr>
          <p:nvPr/>
        </p:nvSpPr>
        <p:spPr>
          <a:xfrm>
            <a:off x="7821275" y="2438013"/>
            <a:ext cx="282771" cy="282771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80684" y="2758684"/>
            <a:ext cx="147600" cy="1476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>
            <a:spLocks noChangeAspect="1"/>
          </p:cNvSpPr>
          <p:nvPr/>
        </p:nvSpPr>
        <p:spPr>
          <a:xfrm>
            <a:off x="7928593" y="3099346"/>
            <a:ext cx="72000" cy="7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5254" y="1948038"/>
            <a:ext cx="2044700" cy="406400"/>
          </a:xfrm>
          <a:prstGeom prst="rect">
            <a:avLst/>
          </a:prstGeom>
        </p:spPr>
      </p:pic>
      <p:sp>
        <p:nvSpPr>
          <p:cNvPr id="65" name="円/楕円 64"/>
          <p:cNvSpPr>
            <a:spLocks noChangeAspect="1"/>
          </p:cNvSpPr>
          <p:nvPr/>
        </p:nvSpPr>
        <p:spPr>
          <a:xfrm>
            <a:off x="7938118" y="395441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2412" y="2796889"/>
            <a:ext cx="2044700" cy="406400"/>
          </a:xfrm>
          <a:prstGeom prst="rect">
            <a:avLst/>
          </a:prstGeom>
        </p:spPr>
      </p:pic>
      <p:sp>
        <p:nvSpPr>
          <p:cNvPr id="72" name="テキスト ボックス 71"/>
          <p:cNvSpPr txBox="1"/>
          <p:nvPr/>
        </p:nvSpPr>
        <p:spPr>
          <a:xfrm>
            <a:off x="8446882" y="12676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リサンプリング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109370" y="429903"/>
            <a:ext cx="2174676" cy="3435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尤度の大きさに応じた</a:t>
            </a:r>
            <a:endParaRPr lang="en-US" altLang="ja-JP" sz="110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選択確率で</a:t>
            </a:r>
            <a:r>
              <a:rPr lang="en-US" altLang="ja-JP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N</a:t>
            </a:r>
            <a:r>
              <a:rPr lang="ja-JP" altLang="en-US" sz="1100" dirty="0" smtClean="0">
                <a:latin typeface="Hiragino Sans W3" charset="-128"/>
                <a:ea typeface="Hiragino Sans W3" charset="-128"/>
                <a:cs typeface="Hiragino Sans W3" charset="-128"/>
              </a:rPr>
              <a:t>個リサンプリング</a:t>
            </a:r>
            <a:endParaRPr lang="en-US" altLang="ja-JP" sz="110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 flipH="1">
            <a:off x="10449258" y="440020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>
            <a:spLocks noChangeAspect="1"/>
          </p:cNvSpPr>
          <p:nvPr/>
        </p:nvSpPr>
        <p:spPr>
          <a:xfrm>
            <a:off x="10309625" y="211954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8" name="円/楕円 77"/>
          <p:cNvSpPr>
            <a:spLocks noChangeAspect="1"/>
          </p:cNvSpPr>
          <p:nvPr/>
        </p:nvSpPr>
        <p:spPr>
          <a:xfrm>
            <a:off x="10597625" y="2117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>
            <a:spLocks noChangeAspect="1"/>
          </p:cNvSpPr>
          <p:nvPr/>
        </p:nvSpPr>
        <p:spPr>
          <a:xfrm>
            <a:off x="10293112" y="106077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>
            <a:spLocks noChangeAspect="1"/>
          </p:cNvSpPr>
          <p:nvPr/>
        </p:nvSpPr>
        <p:spPr>
          <a:xfrm>
            <a:off x="10309625" y="243323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>
            <a:spLocks noChangeAspect="1"/>
          </p:cNvSpPr>
          <p:nvPr/>
        </p:nvSpPr>
        <p:spPr>
          <a:xfrm>
            <a:off x="10313993" y="268848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>
            <a:off x="7961422" y="3145804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7917112" y="3970404"/>
            <a:ext cx="2520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十字形 4"/>
          <p:cNvSpPr>
            <a:spLocks noChangeAspect="1"/>
          </p:cNvSpPr>
          <p:nvPr/>
        </p:nvSpPr>
        <p:spPr>
          <a:xfrm rot="18891662">
            <a:off x="10368241" y="3898061"/>
            <a:ext cx="144000" cy="144000"/>
          </a:xfrm>
          <a:prstGeom prst="plus">
            <a:avLst>
              <a:gd name="adj" fmla="val 37833"/>
            </a:avLst>
          </a:prstGeom>
          <a:solidFill>
            <a:srgbClr val="FFA6FF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十字形 87"/>
          <p:cNvSpPr>
            <a:spLocks noChangeAspect="1"/>
          </p:cNvSpPr>
          <p:nvPr/>
        </p:nvSpPr>
        <p:spPr>
          <a:xfrm rot="18891662">
            <a:off x="10377257" y="3075936"/>
            <a:ext cx="144000" cy="144000"/>
          </a:xfrm>
          <a:prstGeom prst="plus">
            <a:avLst>
              <a:gd name="adj" fmla="val 37833"/>
            </a:avLst>
          </a:prstGeom>
          <a:solidFill>
            <a:srgbClr val="FFA6FF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十字形 89"/>
          <p:cNvSpPr>
            <a:spLocks noChangeAspect="1"/>
          </p:cNvSpPr>
          <p:nvPr/>
        </p:nvSpPr>
        <p:spPr>
          <a:xfrm rot="18891662">
            <a:off x="10529657" y="3228336"/>
            <a:ext cx="144000" cy="144000"/>
          </a:xfrm>
          <a:prstGeom prst="plus">
            <a:avLst>
              <a:gd name="adj" fmla="val 37833"/>
            </a:avLst>
          </a:prstGeom>
          <a:solidFill>
            <a:srgbClr val="FFA6FF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10811518" y="2633856"/>
            <a:ext cx="1233759" cy="5646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733961" y="2757496"/>
            <a:ext cx="134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Hiragino Sans W3" charset="-128"/>
                <a:ea typeface="Hiragino Sans W3" charset="-128"/>
                <a:cs typeface="Hiragino Sans W3" charset="-128"/>
              </a:rPr>
              <a:t>以降繰り返し</a:t>
            </a:r>
            <a:endParaRPr kumimoji="1" lang="ja-JP" altLang="en-US" sz="14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92" name="図 91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93" name="左中かっこ 92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8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5" idx="6"/>
          </p:cNvCxnSpPr>
          <p:nvPr/>
        </p:nvCxnSpPr>
        <p:spPr>
          <a:xfrm>
            <a:off x="2816072" y="1348706"/>
            <a:ext cx="11092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grpSp>
        <p:nvGrpSpPr>
          <p:cNvPr id="7" name="図形グループ 6"/>
          <p:cNvGrpSpPr/>
          <p:nvPr/>
        </p:nvGrpSpPr>
        <p:grpSpPr>
          <a:xfrm rot="5400000">
            <a:off x="2803458" y="1119708"/>
            <a:ext cx="1798661" cy="445366"/>
            <a:chOff x="4067503" y="1798919"/>
            <a:chExt cx="2107666" cy="576146"/>
          </a:xfrm>
        </p:grpSpPr>
        <p:cxnSp>
          <p:nvCxnSpPr>
            <p:cNvPr id="4" name="直線矢印コネクタ 3"/>
            <p:cNvCxnSpPr/>
            <p:nvPr/>
          </p:nvCxnSpPr>
          <p:spPr>
            <a:xfrm flipV="1">
              <a:off x="4067503" y="2375065"/>
              <a:ext cx="21076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リーフォーム 4"/>
            <p:cNvSpPr/>
            <p:nvPr/>
          </p:nvSpPr>
          <p:spPr>
            <a:xfrm>
              <a:off x="4153749" y="1798919"/>
              <a:ext cx="1852878" cy="557205"/>
            </a:xfrm>
            <a:custGeom>
              <a:avLst/>
              <a:gdLst>
                <a:gd name="connsiteX0" fmla="*/ 0 w 1745672"/>
                <a:gd name="connsiteY0" fmla="*/ 475748 h 525828"/>
                <a:gd name="connsiteX1" fmla="*/ 225631 w 1745672"/>
                <a:gd name="connsiteY1" fmla="*/ 463873 h 525828"/>
                <a:gd name="connsiteX2" fmla="*/ 380010 w 1745672"/>
                <a:gd name="connsiteY2" fmla="*/ 392621 h 525828"/>
                <a:gd name="connsiteX3" fmla="*/ 510638 w 1745672"/>
                <a:gd name="connsiteY3" fmla="*/ 285743 h 525828"/>
                <a:gd name="connsiteX4" fmla="*/ 617516 w 1745672"/>
                <a:gd name="connsiteY4" fmla="*/ 190740 h 525828"/>
                <a:gd name="connsiteX5" fmla="*/ 736270 w 1745672"/>
                <a:gd name="connsiteY5" fmla="*/ 60112 h 525828"/>
                <a:gd name="connsiteX6" fmla="*/ 819397 w 1745672"/>
                <a:gd name="connsiteY6" fmla="*/ 36361 h 525828"/>
                <a:gd name="connsiteX7" fmla="*/ 997527 w 1745672"/>
                <a:gd name="connsiteY7" fmla="*/ 735 h 525828"/>
                <a:gd name="connsiteX8" fmla="*/ 1151906 w 1745672"/>
                <a:gd name="connsiteY8" fmla="*/ 71987 h 525828"/>
                <a:gd name="connsiteX9" fmla="*/ 1282535 w 1745672"/>
                <a:gd name="connsiteY9" fmla="*/ 202616 h 525828"/>
                <a:gd name="connsiteX10" fmla="*/ 1365662 w 1745672"/>
                <a:gd name="connsiteY10" fmla="*/ 297618 h 525828"/>
                <a:gd name="connsiteX11" fmla="*/ 1425038 w 1745672"/>
                <a:gd name="connsiteY11" fmla="*/ 380745 h 525828"/>
                <a:gd name="connsiteX12" fmla="*/ 1531916 w 1745672"/>
                <a:gd name="connsiteY12" fmla="*/ 451997 h 525828"/>
                <a:gd name="connsiteX13" fmla="*/ 1698171 w 1745672"/>
                <a:gd name="connsiteY13" fmla="*/ 523249 h 525828"/>
                <a:gd name="connsiteX14" fmla="*/ 1745672 w 1745672"/>
                <a:gd name="connsiteY14" fmla="*/ 511374 h 525828"/>
                <a:gd name="connsiteX0" fmla="*/ 0 w 1745672"/>
                <a:gd name="connsiteY0" fmla="*/ 476645 h 526725"/>
                <a:gd name="connsiteX1" fmla="*/ 225631 w 1745672"/>
                <a:gd name="connsiteY1" fmla="*/ 464770 h 526725"/>
                <a:gd name="connsiteX2" fmla="*/ 380010 w 1745672"/>
                <a:gd name="connsiteY2" fmla="*/ 393518 h 526725"/>
                <a:gd name="connsiteX3" fmla="*/ 510638 w 1745672"/>
                <a:gd name="connsiteY3" fmla="*/ 286640 h 526725"/>
                <a:gd name="connsiteX4" fmla="*/ 617516 w 1745672"/>
                <a:gd name="connsiteY4" fmla="*/ 191637 h 526725"/>
                <a:gd name="connsiteX5" fmla="*/ 819397 w 1745672"/>
                <a:gd name="connsiteY5" fmla="*/ 37258 h 526725"/>
                <a:gd name="connsiteX6" fmla="*/ 997527 w 1745672"/>
                <a:gd name="connsiteY6" fmla="*/ 1632 h 526725"/>
                <a:gd name="connsiteX7" fmla="*/ 1151906 w 1745672"/>
                <a:gd name="connsiteY7" fmla="*/ 72884 h 526725"/>
                <a:gd name="connsiteX8" fmla="*/ 1282535 w 1745672"/>
                <a:gd name="connsiteY8" fmla="*/ 203513 h 526725"/>
                <a:gd name="connsiteX9" fmla="*/ 1365662 w 1745672"/>
                <a:gd name="connsiteY9" fmla="*/ 298515 h 526725"/>
                <a:gd name="connsiteX10" fmla="*/ 1425038 w 1745672"/>
                <a:gd name="connsiteY10" fmla="*/ 381642 h 526725"/>
                <a:gd name="connsiteX11" fmla="*/ 1531916 w 1745672"/>
                <a:gd name="connsiteY11" fmla="*/ 452894 h 526725"/>
                <a:gd name="connsiteX12" fmla="*/ 1698171 w 1745672"/>
                <a:gd name="connsiteY12" fmla="*/ 524146 h 526725"/>
                <a:gd name="connsiteX13" fmla="*/ 1745672 w 1745672"/>
                <a:gd name="connsiteY13" fmla="*/ 512271 h 526725"/>
                <a:gd name="connsiteX0" fmla="*/ 0 w 1745672"/>
                <a:gd name="connsiteY0" fmla="*/ 475221 h 525301"/>
                <a:gd name="connsiteX1" fmla="*/ 225631 w 1745672"/>
                <a:gd name="connsiteY1" fmla="*/ 463346 h 525301"/>
                <a:gd name="connsiteX2" fmla="*/ 380010 w 1745672"/>
                <a:gd name="connsiteY2" fmla="*/ 392094 h 525301"/>
                <a:gd name="connsiteX3" fmla="*/ 510638 w 1745672"/>
                <a:gd name="connsiteY3" fmla="*/ 285216 h 525301"/>
                <a:gd name="connsiteX4" fmla="*/ 617516 w 1745672"/>
                <a:gd name="connsiteY4" fmla="*/ 190213 h 525301"/>
                <a:gd name="connsiteX5" fmla="*/ 781560 w 1745672"/>
                <a:gd name="connsiteY5" fmla="*/ 54752 h 525301"/>
                <a:gd name="connsiteX6" fmla="*/ 997527 w 1745672"/>
                <a:gd name="connsiteY6" fmla="*/ 208 h 525301"/>
                <a:gd name="connsiteX7" fmla="*/ 1151906 w 1745672"/>
                <a:gd name="connsiteY7" fmla="*/ 71460 h 525301"/>
                <a:gd name="connsiteX8" fmla="*/ 1282535 w 1745672"/>
                <a:gd name="connsiteY8" fmla="*/ 202089 h 525301"/>
                <a:gd name="connsiteX9" fmla="*/ 1365662 w 1745672"/>
                <a:gd name="connsiteY9" fmla="*/ 297091 h 525301"/>
                <a:gd name="connsiteX10" fmla="*/ 1425038 w 1745672"/>
                <a:gd name="connsiteY10" fmla="*/ 380218 h 525301"/>
                <a:gd name="connsiteX11" fmla="*/ 1531916 w 1745672"/>
                <a:gd name="connsiteY11" fmla="*/ 451470 h 525301"/>
                <a:gd name="connsiteX12" fmla="*/ 1698171 w 1745672"/>
                <a:gd name="connsiteY12" fmla="*/ 522722 h 525301"/>
                <a:gd name="connsiteX13" fmla="*/ 1745672 w 1745672"/>
                <a:gd name="connsiteY13" fmla="*/ 510847 h 525301"/>
                <a:gd name="connsiteX0" fmla="*/ 0 w 1745672"/>
                <a:gd name="connsiteY0" fmla="*/ 481493 h 531573"/>
                <a:gd name="connsiteX1" fmla="*/ 225631 w 1745672"/>
                <a:gd name="connsiteY1" fmla="*/ 469618 h 531573"/>
                <a:gd name="connsiteX2" fmla="*/ 380010 w 1745672"/>
                <a:gd name="connsiteY2" fmla="*/ 398366 h 531573"/>
                <a:gd name="connsiteX3" fmla="*/ 510638 w 1745672"/>
                <a:gd name="connsiteY3" fmla="*/ 291488 h 531573"/>
                <a:gd name="connsiteX4" fmla="*/ 617516 w 1745672"/>
                <a:gd name="connsiteY4" fmla="*/ 196485 h 531573"/>
                <a:gd name="connsiteX5" fmla="*/ 781560 w 1745672"/>
                <a:gd name="connsiteY5" fmla="*/ 61024 h 531573"/>
                <a:gd name="connsiteX6" fmla="*/ 972302 w 1745672"/>
                <a:gd name="connsiteY6" fmla="*/ 174 h 531573"/>
                <a:gd name="connsiteX7" fmla="*/ 1151906 w 1745672"/>
                <a:gd name="connsiteY7" fmla="*/ 77732 h 531573"/>
                <a:gd name="connsiteX8" fmla="*/ 1282535 w 1745672"/>
                <a:gd name="connsiteY8" fmla="*/ 208361 h 531573"/>
                <a:gd name="connsiteX9" fmla="*/ 1365662 w 1745672"/>
                <a:gd name="connsiteY9" fmla="*/ 303363 h 531573"/>
                <a:gd name="connsiteX10" fmla="*/ 1425038 w 1745672"/>
                <a:gd name="connsiteY10" fmla="*/ 386490 h 531573"/>
                <a:gd name="connsiteX11" fmla="*/ 1531916 w 1745672"/>
                <a:gd name="connsiteY11" fmla="*/ 457742 h 531573"/>
                <a:gd name="connsiteX12" fmla="*/ 1698171 w 1745672"/>
                <a:gd name="connsiteY12" fmla="*/ 528994 h 531573"/>
                <a:gd name="connsiteX13" fmla="*/ 1745672 w 1745672"/>
                <a:gd name="connsiteY13" fmla="*/ 517119 h 531573"/>
                <a:gd name="connsiteX0" fmla="*/ 0 w 1745672"/>
                <a:gd name="connsiteY0" fmla="*/ 481493 h 531573"/>
                <a:gd name="connsiteX1" fmla="*/ 200406 w 1745672"/>
                <a:gd name="connsiteY1" fmla="*/ 513762 h 531573"/>
                <a:gd name="connsiteX2" fmla="*/ 380010 w 1745672"/>
                <a:gd name="connsiteY2" fmla="*/ 398366 h 531573"/>
                <a:gd name="connsiteX3" fmla="*/ 510638 w 1745672"/>
                <a:gd name="connsiteY3" fmla="*/ 291488 h 531573"/>
                <a:gd name="connsiteX4" fmla="*/ 617516 w 1745672"/>
                <a:gd name="connsiteY4" fmla="*/ 196485 h 531573"/>
                <a:gd name="connsiteX5" fmla="*/ 781560 w 1745672"/>
                <a:gd name="connsiteY5" fmla="*/ 61024 h 531573"/>
                <a:gd name="connsiteX6" fmla="*/ 972302 w 1745672"/>
                <a:gd name="connsiteY6" fmla="*/ 174 h 531573"/>
                <a:gd name="connsiteX7" fmla="*/ 1151906 w 1745672"/>
                <a:gd name="connsiteY7" fmla="*/ 77732 h 531573"/>
                <a:gd name="connsiteX8" fmla="*/ 1282535 w 1745672"/>
                <a:gd name="connsiteY8" fmla="*/ 208361 h 531573"/>
                <a:gd name="connsiteX9" fmla="*/ 1365662 w 1745672"/>
                <a:gd name="connsiteY9" fmla="*/ 303363 h 531573"/>
                <a:gd name="connsiteX10" fmla="*/ 1425038 w 1745672"/>
                <a:gd name="connsiteY10" fmla="*/ 386490 h 531573"/>
                <a:gd name="connsiteX11" fmla="*/ 1531916 w 1745672"/>
                <a:gd name="connsiteY11" fmla="*/ 457742 h 531573"/>
                <a:gd name="connsiteX12" fmla="*/ 1698171 w 1745672"/>
                <a:gd name="connsiteY12" fmla="*/ 528994 h 531573"/>
                <a:gd name="connsiteX13" fmla="*/ 1745672 w 1745672"/>
                <a:gd name="connsiteY13" fmla="*/ 517119 h 531573"/>
                <a:gd name="connsiteX0" fmla="*/ 0 w 1777203"/>
                <a:gd name="connsiteY0" fmla="*/ 557167 h 557205"/>
                <a:gd name="connsiteX1" fmla="*/ 231937 w 1777203"/>
                <a:gd name="connsiteY1" fmla="*/ 513762 h 557205"/>
                <a:gd name="connsiteX2" fmla="*/ 411541 w 1777203"/>
                <a:gd name="connsiteY2" fmla="*/ 398366 h 557205"/>
                <a:gd name="connsiteX3" fmla="*/ 542169 w 1777203"/>
                <a:gd name="connsiteY3" fmla="*/ 291488 h 557205"/>
                <a:gd name="connsiteX4" fmla="*/ 649047 w 1777203"/>
                <a:gd name="connsiteY4" fmla="*/ 196485 h 557205"/>
                <a:gd name="connsiteX5" fmla="*/ 813091 w 1777203"/>
                <a:gd name="connsiteY5" fmla="*/ 61024 h 557205"/>
                <a:gd name="connsiteX6" fmla="*/ 1003833 w 1777203"/>
                <a:gd name="connsiteY6" fmla="*/ 174 h 557205"/>
                <a:gd name="connsiteX7" fmla="*/ 1183437 w 1777203"/>
                <a:gd name="connsiteY7" fmla="*/ 77732 h 557205"/>
                <a:gd name="connsiteX8" fmla="*/ 1314066 w 1777203"/>
                <a:gd name="connsiteY8" fmla="*/ 208361 h 557205"/>
                <a:gd name="connsiteX9" fmla="*/ 1397193 w 1777203"/>
                <a:gd name="connsiteY9" fmla="*/ 303363 h 557205"/>
                <a:gd name="connsiteX10" fmla="*/ 1456569 w 1777203"/>
                <a:gd name="connsiteY10" fmla="*/ 386490 h 557205"/>
                <a:gd name="connsiteX11" fmla="*/ 1563447 w 1777203"/>
                <a:gd name="connsiteY11" fmla="*/ 457742 h 557205"/>
                <a:gd name="connsiteX12" fmla="*/ 1729702 w 1777203"/>
                <a:gd name="connsiteY12" fmla="*/ 528994 h 557205"/>
                <a:gd name="connsiteX13" fmla="*/ 1777203 w 1777203"/>
                <a:gd name="connsiteY13" fmla="*/ 517119 h 557205"/>
                <a:gd name="connsiteX0" fmla="*/ 0 w 1777203"/>
                <a:gd name="connsiteY0" fmla="*/ 557167 h 557205"/>
                <a:gd name="connsiteX1" fmla="*/ 231937 w 1777203"/>
                <a:gd name="connsiteY1" fmla="*/ 513762 h 557205"/>
                <a:gd name="connsiteX2" fmla="*/ 411541 w 1777203"/>
                <a:gd name="connsiteY2" fmla="*/ 398366 h 557205"/>
                <a:gd name="connsiteX3" fmla="*/ 542169 w 1777203"/>
                <a:gd name="connsiteY3" fmla="*/ 291488 h 557205"/>
                <a:gd name="connsiteX4" fmla="*/ 649047 w 1777203"/>
                <a:gd name="connsiteY4" fmla="*/ 196485 h 557205"/>
                <a:gd name="connsiteX5" fmla="*/ 813091 w 1777203"/>
                <a:gd name="connsiteY5" fmla="*/ 61024 h 557205"/>
                <a:gd name="connsiteX6" fmla="*/ 1003833 w 1777203"/>
                <a:gd name="connsiteY6" fmla="*/ 174 h 557205"/>
                <a:gd name="connsiteX7" fmla="*/ 1183437 w 1777203"/>
                <a:gd name="connsiteY7" fmla="*/ 77732 h 557205"/>
                <a:gd name="connsiteX8" fmla="*/ 1314066 w 1777203"/>
                <a:gd name="connsiteY8" fmla="*/ 208361 h 557205"/>
                <a:gd name="connsiteX9" fmla="*/ 1456569 w 1777203"/>
                <a:gd name="connsiteY9" fmla="*/ 386490 h 557205"/>
                <a:gd name="connsiteX10" fmla="*/ 1563447 w 1777203"/>
                <a:gd name="connsiteY10" fmla="*/ 457742 h 557205"/>
                <a:gd name="connsiteX11" fmla="*/ 1729702 w 1777203"/>
                <a:gd name="connsiteY11" fmla="*/ 528994 h 557205"/>
                <a:gd name="connsiteX12" fmla="*/ 1777203 w 1777203"/>
                <a:gd name="connsiteY12" fmla="*/ 517119 h 557205"/>
                <a:gd name="connsiteX0" fmla="*/ 0 w 1777203"/>
                <a:gd name="connsiteY0" fmla="*/ 557167 h 557205"/>
                <a:gd name="connsiteX1" fmla="*/ 231937 w 1777203"/>
                <a:gd name="connsiteY1" fmla="*/ 513762 h 557205"/>
                <a:gd name="connsiteX2" fmla="*/ 411541 w 1777203"/>
                <a:gd name="connsiteY2" fmla="*/ 398366 h 557205"/>
                <a:gd name="connsiteX3" fmla="*/ 542169 w 1777203"/>
                <a:gd name="connsiteY3" fmla="*/ 291488 h 557205"/>
                <a:gd name="connsiteX4" fmla="*/ 649047 w 1777203"/>
                <a:gd name="connsiteY4" fmla="*/ 196485 h 557205"/>
                <a:gd name="connsiteX5" fmla="*/ 813091 w 1777203"/>
                <a:gd name="connsiteY5" fmla="*/ 61024 h 557205"/>
                <a:gd name="connsiteX6" fmla="*/ 1003833 w 1777203"/>
                <a:gd name="connsiteY6" fmla="*/ 174 h 557205"/>
                <a:gd name="connsiteX7" fmla="*/ 1183437 w 1777203"/>
                <a:gd name="connsiteY7" fmla="*/ 77732 h 557205"/>
                <a:gd name="connsiteX8" fmla="*/ 1314066 w 1777203"/>
                <a:gd name="connsiteY8" fmla="*/ 208361 h 557205"/>
                <a:gd name="connsiteX9" fmla="*/ 1475488 w 1777203"/>
                <a:gd name="connsiteY9" fmla="*/ 405409 h 557205"/>
                <a:gd name="connsiteX10" fmla="*/ 1563447 w 1777203"/>
                <a:gd name="connsiteY10" fmla="*/ 457742 h 557205"/>
                <a:gd name="connsiteX11" fmla="*/ 1729702 w 1777203"/>
                <a:gd name="connsiteY11" fmla="*/ 528994 h 557205"/>
                <a:gd name="connsiteX12" fmla="*/ 1777203 w 1777203"/>
                <a:gd name="connsiteY12" fmla="*/ 517119 h 557205"/>
                <a:gd name="connsiteX0" fmla="*/ 0 w 1852878"/>
                <a:gd name="connsiteY0" fmla="*/ 557167 h 557205"/>
                <a:gd name="connsiteX1" fmla="*/ 231937 w 1852878"/>
                <a:gd name="connsiteY1" fmla="*/ 513762 h 557205"/>
                <a:gd name="connsiteX2" fmla="*/ 411541 w 1852878"/>
                <a:gd name="connsiteY2" fmla="*/ 398366 h 557205"/>
                <a:gd name="connsiteX3" fmla="*/ 542169 w 1852878"/>
                <a:gd name="connsiteY3" fmla="*/ 291488 h 557205"/>
                <a:gd name="connsiteX4" fmla="*/ 649047 w 1852878"/>
                <a:gd name="connsiteY4" fmla="*/ 196485 h 557205"/>
                <a:gd name="connsiteX5" fmla="*/ 813091 w 1852878"/>
                <a:gd name="connsiteY5" fmla="*/ 61024 h 557205"/>
                <a:gd name="connsiteX6" fmla="*/ 1003833 w 1852878"/>
                <a:gd name="connsiteY6" fmla="*/ 174 h 557205"/>
                <a:gd name="connsiteX7" fmla="*/ 1183437 w 1852878"/>
                <a:gd name="connsiteY7" fmla="*/ 77732 h 557205"/>
                <a:gd name="connsiteX8" fmla="*/ 1314066 w 1852878"/>
                <a:gd name="connsiteY8" fmla="*/ 208361 h 557205"/>
                <a:gd name="connsiteX9" fmla="*/ 1475488 w 1852878"/>
                <a:gd name="connsiteY9" fmla="*/ 405409 h 557205"/>
                <a:gd name="connsiteX10" fmla="*/ 1563447 w 1852878"/>
                <a:gd name="connsiteY10" fmla="*/ 457742 h 557205"/>
                <a:gd name="connsiteX11" fmla="*/ 1729702 w 1852878"/>
                <a:gd name="connsiteY11" fmla="*/ 528994 h 557205"/>
                <a:gd name="connsiteX12" fmla="*/ 1852878 w 1852878"/>
                <a:gd name="connsiteY12" fmla="*/ 542344 h 557205"/>
                <a:gd name="connsiteX0" fmla="*/ 0 w 1852878"/>
                <a:gd name="connsiteY0" fmla="*/ 557167 h 557205"/>
                <a:gd name="connsiteX1" fmla="*/ 231937 w 1852878"/>
                <a:gd name="connsiteY1" fmla="*/ 513762 h 557205"/>
                <a:gd name="connsiteX2" fmla="*/ 411541 w 1852878"/>
                <a:gd name="connsiteY2" fmla="*/ 398366 h 557205"/>
                <a:gd name="connsiteX3" fmla="*/ 542169 w 1852878"/>
                <a:gd name="connsiteY3" fmla="*/ 291488 h 557205"/>
                <a:gd name="connsiteX4" fmla="*/ 649047 w 1852878"/>
                <a:gd name="connsiteY4" fmla="*/ 196485 h 557205"/>
                <a:gd name="connsiteX5" fmla="*/ 813091 w 1852878"/>
                <a:gd name="connsiteY5" fmla="*/ 61024 h 557205"/>
                <a:gd name="connsiteX6" fmla="*/ 1003833 w 1852878"/>
                <a:gd name="connsiteY6" fmla="*/ 174 h 557205"/>
                <a:gd name="connsiteX7" fmla="*/ 1183437 w 1852878"/>
                <a:gd name="connsiteY7" fmla="*/ 77732 h 557205"/>
                <a:gd name="connsiteX8" fmla="*/ 1314066 w 1852878"/>
                <a:gd name="connsiteY8" fmla="*/ 208361 h 557205"/>
                <a:gd name="connsiteX9" fmla="*/ 1412426 w 1852878"/>
                <a:gd name="connsiteY9" fmla="*/ 336041 h 557205"/>
                <a:gd name="connsiteX10" fmla="*/ 1563447 w 1852878"/>
                <a:gd name="connsiteY10" fmla="*/ 457742 h 557205"/>
                <a:gd name="connsiteX11" fmla="*/ 1729702 w 1852878"/>
                <a:gd name="connsiteY11" fmla="*/ 528994 h 557205"/>
                <a:gd name="connsiteX12" fmla="*/ 1852878 w 1852878"/>
                <a:gd name="connsiteY12" fmla="*/ 542344 h 55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2878" h="557205">
                  <a:moveTo>
                    <a:pt x="0" y="557167"/>
                  </a:moveTo>
                  <a:cubicBezTo>
                    <a:pt x="81148" y="558156"/>
                    <a:pt x="163347" y="540229"/>
                    <a:pt x="231937" y="513762"/>
                  </a:cubicBezTo>
                  <a:cubicBezTo>
                    <a:pt x="300527" y="487295"/>
                    <a:pt x="359836" y="435412"/>
                    <a:pt x="411541" y="398366"/>
                  </a:cubicBezTo>
                  <a:cubicBezTo>
                    <a:pt x="463246" y="361320"/>
                    <a:pt x="502585" y="325135"/>
                    <a:pt x="542169" y="291488"/>
                  </a:cubicBezTo>
                  <a:cubicBezTo>
                    <a:pt x="581753" y="257841"/>
                    <a:pt x="603893" y="234896"/>
                    <a:pt x="649047" y="196485"/>
                  </a:cubicBezTo>
                  <a:cubicBezTo>
                    <a:pt x="694201" y="158074"/>
                    <a:pt x="753960" y="93742"/>
                    <a:pt x="813091" y="61024"/>
                  </a:cubicBezTo>
                  <a:cubicBezTo>
                    <a:pt x="872222" y="28306"/>
                    <a:pt x="942109" y="-2611"/>
                    <a:pt x="1003833" y="174"/>
                  </a:cubicBezTo>
                  <a:cubicBezTo>
                    <a:pt x="1065557" y="2959"/>
                    <a:pt x="1131732" y="43034"/>
                    <a:pt x="1183437" y="77732"/>
                  </a:cubicBezTo>
                  <a:cubicBezTo>
                    <a:pt x="1235143" y="112430"/>
                    <a:pt x="1275901" y="165310"/>
                    <a:pt x="1314066" y="208361"/>
                  </a:cubicBezTo>
                  <a:cubicBezTo>
                    <a:pt x="1352231" y="251413"/>
                    <a:pt x="1370863" y="294478"/>
                    <a:pt x="1412426" y="336041"/>
                  </a:cubicBezTo>
                  <a:cubicBezTo>
                    <a:pt x="1453989" y="377604"/>
                    <a:pt x="1510568" y="425583"/>
                    <a:pt x="1563447" y="457742"/>
                  </a:cubicBezTo>
                  <a:cubicBezTo>
                    <a:pt x="1616326" y="489901"/>
                    <a:pt x="1681464" y="514894"/>
                    <a:pt x="1729702" y="528994"/>
                  </a:cubicBezTo>
                  <a:cubicBezTo>
                    <a:pt x="1777941" y="543094"/>
                    <a:pt x="1852878" y="542344"/>
                    <a:pt x="1852878" y="542344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2583" y="654049"/>
            <a:ext cx="1155700" cy="203200"/>
          </a:xfrm>
          <a:prstGeom prst="rect">
            <a:avLst/>
          </a:prstGeom>
        </p:spPr>
      </p:pic>
      <p:cxnSp>
        <p:nvCxnSpPr>
          <p:cNvPr id="38" name="直線コネクタ 37"/>
          <p:cNvCxnSpPr/>
          <p:nvPr/>
        </p:nvCxnSpPr>
        <p:spPr>
          <a:xfrm flipV="1">
            <a:off x="3732047" y="857976"/>
            <a:ext cx="193290" cy="1609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35" idx="2"/>
          </p:cNvCxnSpPr>
          <p:nvPr/>
        </p:nvCxnSpPr>
        <p:spPr>
          <a:xfrm flipV="1">
            <a:off x="2822575" y="1179632"/>
            <a:ext cx="586281" cy="163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5" idx="2"/>
          </p:cNvCxnSpPr>
          <p:nvPr/>
        </p:nvCxnSpPr>
        <p:spPr>
          <a:xfrm flipV="1">
            <a:off x="3408856" y="1177055"/>
            <a:ext cx="1481673" cy="25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>
            <a:spLocks noChangeAspect="1"/>
          </p:cNvSpPr>
          <p:nvPr/>
        </p:nvSpPr>
        <p:spPr>
          <a:xfrm>
            <a:off x="3408856" y="1107632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59" name="テキスト ボックス 58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61" name="図 60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62" name="左中かっこ 61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60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endCxn id="39" idx="2"/>
          </p:cNvCxnSpPr>
          <p:nvPr/>
        </p:nvCxnSpPr>
        <p:spPr>
          <a:xfrm>
            <a:off x="2732347" y="1932076"/>
            <a:ext cx="685607" cy="2908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grpSp>
        <p:nvGrpSpPr>
          <p:cNvPr id="2" name="図形グループ 1"/>
          <p:cNvGrpSpPr/>
          <p:nvPr/>
        </p:nvGrpSpPr>
        <p:grpSpPr>
          <a:xfrm>
            <a:off x="2829160" y="1061136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6349" y="1259300"/>
            <a:ext cx="1155700" cy="203200"/>
          </a:xfrm>
          <a:prstGeom prst="rect">
            <a:avLst/>
          </a:prstGeom>
        </p:spPr>
      </p:pic>
      <p:cxnSp>
        <p:nvCxnSpPr>
          <p:cNvPr id="37" name="直線矢印コネクタ 36"/>
          <p:cNvCxnSpPr/>
          <p:nvPr/>
        </p:nvCxnSpPr>
        <p:spPr>
          <a:xfrm>
            <a:off x="3417954" y="2222969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17954" y="2150969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7" name="左中かっこ 56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7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829160" y="150004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endCxn id="39" idx="2"/>
          </p:cNvCxnSpPr>
          <p:nvPr/>
        </p:nvCxnSpPr>
        <p:spPr>
          <a:xfrm>
            <a:off x="2802406" y="2420858"/>
            <a:ext cx="615548" cy="13761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9282" y="1714867"/>
            <a:ext cx="1155700" cy="203200"/>
          </a:xfrm>
          <a:prstGeom prst="rect">
            <a:avLst/>
          </a:prstGeom>
        </p:spPr>
      </p:pic>
      <p:sp>
        <p:nvSpPr>
          <p:cNvPr id="36" name="円/楕円 35"/>
          <p:cNvSpPr>
            <a:spLocks noChangeAspect="1"/>
          </p:cNvSpPr>
          <p:nvPr/>
        </p:nvSpPr>
        <p:spPr>
          <a:xfrm>
            <a:off x="4870255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9" idx="2"/>
          </p:cNvCxnSpPr>
          <p:nvPr/>
        </p:nvCxnSpPr>
        <p:spPr>
          <a:xfrm>
            <a:off x="3417954" y="2558468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17954" y="2486468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2" name="図形グループ 51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4" name="左中かっこ 53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76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829160" y="189628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endCxn id="39" idx="2"/>
          </p:cNvCxnSpPr>
          <p:nvPr/>
        </p:nvCxnSpPr>
        <p:spPr>
          <a:xfrm>
            <a:off x="2800350" y="2787650"/>
            <a:ext cx="617604" cy="527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70255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9" idx="2"/>
          </p:cNvCxnSpPr>
          <p:nvPr/>
        </p:nvCxnSpPr>
        <p:spPr>
          <a:xfrm>
            <a:off x="3417954" y="2840408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17954" y="2768408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2984" y="2079792"/>
            <a:ext cx="1155700" cy="203200"/>
          </a:xfrm>
          <a:prstGeom prst="rect">
            <a:avLst/>
          </a:prstGeom>
        </p:spPr>
      </p:pic>
      <p:sp>
        <p:nvSpPr>
          <p:cNvPr id="45" name="円/楕円 44"/>
          <p:cNvSpPr>
            <a:spLocks noChangeAspect="1"/>
          </p:cNvSpPr>
          <p:nvPr/>
        </p:nvSpPr>
        <p:spPr>
          <a:xfrm>
            <a:off x="4870255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2" name="図形グループ 51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4" name="左中かっこ 53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76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829160" y="230268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1152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70255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800350" y="3129143"/>
            <a:ext cx="614318" cy="776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70255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70255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421193" y="3139809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21193" y="3061459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70255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72310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1722" y="2488136"/>
            <a:ext cx="1155700" cy="203200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3" name="図形グループ 52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5" name="左中かっこ 54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1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829160" y="3223438"/>
            <a:ext cx="1109400" cy="1798661"/>
            <a:chOff x="3222472" y="443060"/>
            <a:chExt cx="1109400" cy="1798661"/>
          </a:xfrm>
        </p:grpSpPr>
        <p:cxnSp>
          <p:nvCxnSpPr>
            <p:cNvPr id="28" name="直線コネクタ 27"/>
            <p:cNvCxnSpPr>
              <a:endCxn id="5" idx="6"/>
            </p:cNvCxnSpPr>
            <p:nvPr/>
          </p:nvCxnSpPr>
          <p:spPr>
            <a:xfrm>
              <a:off x="3222472" y="1348706"/>
              <a:ext cx="11092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図形グループ 6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4" name="直線矢印コネクタ 3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フリーフォーム 4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8" name="直線コネクタ 37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806700" y="3960994"/>
            <a:ext cx="607968" cy="1601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421193" y="3971659"/>
            <a:ext cx="145230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3421193" y="3893309"/>
            <a:ext cx="144000" cy="144000"/>
          </a:xfrm>
          <a:prstGeom prst="ellipse">
            <a:avLst/>
          </a:prstGeom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9323" y="3450568"/>
            <a:ext cx="1155700" cy="203200"/>
          </a:xfrm>
          <a:prstGeom prst="rect">
            <a:avLst/>
          </a:prstGeom>
        </p:spPr>
      </p:pic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56" name="図形グループ 55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58" name="左中かっこ 57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00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線コネクタ 69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図形グループ 53"/>
          <p:cNvGrpSpPr/>
          <p:nvPr/>
        </p:nvGrpSpPr>
        <p:grpSpPr>
          <a:xfrm>
            <a:off x="5005842" y="-272016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8716" y="30170"/>
            <a:ext cx="2044700" cy="406400"/>
          </a:xfrm>
          <a:prstGeom prst="rect">
            <a:avLst/>
          </a:prstGeom>
        </p:spPr>
      </p:pic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6914" y="1941741"/>
            <a:ext cx="18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5770312" y="1553794"/>
            <a:ext cx="95861" cy="37806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723829" y="1371358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(1)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897218" y="1118338"/>
            <a:ext cx="144000" cy="144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603517" y="1317690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5" name="直線コネクタ 64"/>
          <p:cNvCxnSpPr>
            <a:stCxn id="64" idx="3"/>
            <a:endCxn id="63" idx="3"/>
          </p:cNvCxnSpPr>
          <p:nvPr/>
        </p:nvCxnSpPr>
        <p:spPr>
          <a:xfrm flipV="1">
            <a:off x="7489370" y="1241250"/>
            <a:ext cx="428936" cy="24205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図 7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4" name="図形グループ 73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6" name="左中かっこ 75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36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コネクタ 66"/>
          <p:cNvCxnSpPr/>
          <p:nvPr/>
        </p:nvCxnSpPr>
        <p:spPr>
          <a:xfrm flipH="1">
            <a:off x="7954485" y="447832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図形グループ 53"/>
          <p:cNvGrpSpPr/>
          <p:nvPr/>
        </p:nvGrpSpPr>
        <p:grpSpPr>
          <a:xfrm>
            <a:off x="5005842" y="792284"/>
            <a:ext cx="3007032" cy="2874162"/>
            <a:chOff x="3474498" y="443060"/>
            <a:chExt cx="1818759" cy="1798661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474498" y="1362332"/>
              <a:ext cx="1818759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図形グループ 55"/>
            <p:cNvGrpSpPr/>
            <p:nvPr/>
          </p:nvGrpSpPr>
          <p:grpSpPr>
            <a:xfrm rot="5400000">
              <a:off x="3209858" y="1119708"/>
              <a:ext cx="1798661" cy="445366"/>
              <a:chOff x="4067503" y="1798919"/>
              <a:chExt cx="2107666" cy="576146"/>
            </a:xfrm>
          </p:grpSpPr>
          <p:cxnSp>
            <p:nvCxnSpPr>
              <p:cNvPr id="58" name="直線矢印コネクタ 57"/>
              <p:cNvCxnSpPr/>
              <p:nvPr/>
            </p:nvCxnSpPr>
            <p:spPr>
              <a:xfrm flipV="1">
                <a:off x="4067503" y="2375065"/>
                <a:ext cx="21076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フリーフォーム 58"/>
              <p:cNvSpPr/>
              <p:nvPr/>
            </p:nvSpPr>
            <p:spPr>
              <a:xfrm>
                <a:off x="4153749" y="1798919"/>
                <a:ext cx="1852878" cy="557205"/>
              </a:xfrm>
              <a:custGeom>
                <a:avLst/>
                <a:gdLst>
                  <a:gd name="connsiteX0" fmla="*/ 0 w 1745672"/>
                  <a:gd name="connsiteY0" fmla="*/ 475748 h 525828"/>
                  <a:gd name="connsiteX1" fmla="*/ 225631 w 1745672"/>
                  <a:gd name="connsiteY1" fmla="*/ 463873 h 525828"/>
                  <a:gd name="connsiteX2" fmla="*/ 380010 w 1745672"/>
                  <a:gd name="connsiteY2" fmla="*/ 392621 h 525828"/>
                  <a:gd name="connsiteX3" fmla="*/ 510638 w 1745672"/>
                  <a:gd name="connsiteY3" fmla="*/ 285743 h 525828"/>
                  <a:gd name="connsiteX4" fmla="*/ 617516 w 1745672"/>
                  <a:gd name="connsiteY4" fmla="*/ 190740 h 525828"/>
                  <a:gd name="connsiteX5" fmla="*/ 736270 w 1745672"/>
                  <a:gd name="connsiteY5" fmla="*/ 60112 h 525828"/>
                  <a:gd name="connsiteX6" fmla="*/ 819397 w 1745672"/>
                  <a:gd name="connsiteY6" fmla="*/ 36361 h 525828"/>
                  <a:gd name="connsiteX7" fmla="*/ 997527 w 1745672"/>
                  <a:gd name="connsiteY7" fmla="*/ 735 h 525828"/>
                  <a:gd name="connsiteX8" fmla="*/ 1151906 w 1745672"/>
                  <a:gd name="connsiteY8" fmla="*/ 71987 h 525828"/>
                  <a:gd name="connsiteX9" fmla="*/ 1282535 w 1745672"/>
                  <a:gd name="connsiteY9" fmla="*/ 202616 h 525828"/>
                  <a:gd name="connsiteX10" fmla="*/ 1365662 w 1745672"/>
                  <a:gd name="connsiteY10" fmla="*/ 297618 h 525828"/>
                  <a:gd name="connsiteX11" fmla="*/ 1425038 w 1745672"/>
                  <a:gd name="connsiteY11" fmla="*/ 380745 h 525828"/>
                  <a:gd name="connsiteX12" fmla="*/ 1531916 w 1745672"/>
                  <a:gd name="connsiteY12" fmla="*/ 451997 h 525828"/>
                  <a:gd name="connsiteX13" fmla="*/ 1698171 w 1745672"/>
                  <a:gd name="connsiteY13" fmla="*/ 523249 h 525828"/>
                  <a:gd name="connsiteX14" fmla="*/ 1745672 w 1745672"/>
                  <a:gd name="connsiteY14" fmla="*/ 511374 h 525828"/>
                  <a:gd name="connsiteX0" fmla="*/ 0 w 1745672"/>
                  <a:gd name="connsiteY0" fmla="*/ 476645 h 526725"/>
                  <a:gd name="connsiteX1" fmla="*/ 225631 w 1745672"/>
                  <a:gd name="connsiteY1" fmla="*/ 464770 h 526725"/>
                  <a:gd name="connsiteX2" fmla="*/ 380010 w 1745672"/>
                  <a:gd name="connsiteY2" fmla="*/ 393518 h 526725"/>
                  <a:gd name="connsiteX3" fmla="*/ 510638 w 1745672"/>
                  <a:gd name="connsiteY3" fmla="*/ 286640 h 526725"/>
                  <a:gd name="connsiteX4" fmla="*/ 617516 w 1745672"/>
                  <a:gd name="connsiteY4" fmla="*/ 191637 h 526725"/>
                  <a:gd name="connsiteX5" fmla="*/ 819397 w 1745672"/>
                  <a:gd name="connsiteY5" fmla="*/ 37258 h 526725"/>
                  <a:gd name="connsiteX6" fmla="*/ 997527 w 1745672"/>
                  <a:gd name="connsiteY6" fmla="*/ 1632 h 526725"/>
                  <a:gd name="connsiteX7" fmla="*/ 1151906 w 1745672"/>
                  <a:gd name="connsiteY7" fmla="*/ 72884 h 526725"/>
                  <a:gd name="connsiteX8" fmla="*/ 1282535 w 1745672"/>
                  <a:gd name="connsiteY8" fmla="*/ 203513 h 526725"/>
                  <a:gd name="connsiteX9" fmla="*/ 1365662 w 1745672"/>
                  <a:gd name="connsiteY9" fmla="*/ 298515 h 526725"/>
                  <a:gd name="connsiteX10" fmla="*/ 1425038 w 1745672"/>
                  <a:gd name="connsiteY10" fmla="*/ 381642 h 526725"/>
                  <a:gd name="connsiteX11" fmla="*/ 1531916 w 1745672"/>
                  <a:gd name="connsiteY11" fmla="*/ 452894 h 526725"/>
                  <a:gd name="connsiteX12" fmla="*/ 1698171 w 1745672"/>
                  <a:gd name="connsiteY12" fmla="*/ 524146 h 526725"/>
                  <a:gd name="connsiteX13" fmla="*/ 1745672 w 1745672"/>
                  <a:gd name="connsiteY13" fmla="*/ 512271 h 526725"/>
                  <a:gd name="connsiteX0" fmla="*/ 0 w 1745672"/>
                  <a:gd name="connsiteY0" fmla="*/ 475221 h 525301"/>
                  <a:gd name="connsiteX1" fmla="*/ 225631 w 1745672"/>
                  <a:gd name="connsiteY1" fmla="*/ 463346 h 525301"/>
                  <a:gd name="connsiteX2" fmla="*/ 380010 w 1745672"/>
                  <a:gd name="connsiteY2" fmla="*/ 392094 h 525301"/>
                  <a:gd name="connsiteX3" fmla="*/ 510638 w 1745672"/>
                  <a:gd name="connsiteY3" fmla="*/ 285216 h 525301"/>
                  <a:gd name="connsiteX4" fmla="*/ 617516 w 1745672"/>
                  <a:gd name="connsiteY4" fmla="*/ 190213 h 525301"/>
                  <a:gd name="connsiteX5" fmla="*/ 781560 w 1745672"/>
                  <a:gd name="connsiteY5" fmla="*/ 54752 h 525301"/>
                  <a:gd name="connsiteX6" fmla="*/ 997527 w 1745672"/>
                  <a:gd name="connsiteY6" fmla="*/ 208 h 525301"/>
                  <a:gd name="connsiteX7" fmla="*/ 1151906 w 1745672"/>
                  <a:gd name="connsiteY7" fmla="*/ 71460 h 525301"/>
                  <a:gd name="connsiteX8" fmla="*/ 1282535 w 1745672"/>
                  <a:gd name="connsiteY8" fmla="*/ 202089 h 525301"/>
                  <a:gd name="connsiteX9" fmla="*/ 1365662 w 1745672"/>
                  <a:gd name="connsiteY9" fmla="*/ 297091 h 525301"/>
                  <a:gd name="connsiteX10" fmla="*/ 1425038 w 1745672"/>
                  <a:gd name="connsiteY10" fmla="*/ 380218 h 525301"/>
                  <a:gd name="connsiteX11" fmla="*/ 1531916 w 1745672"/>
                  <a:gd name="connsiteY11" fmla="*/ 451470 h 525301"/>
                  <a:gd name="connsiteX12" fmla="*/ 1698171 w 1745672"/>
                  <a:gd name="connsiteY12" fmla="*/ 522722 h 525301"/>
                  <a:gd name="connsiteX13" fmla="*/ 1745672 w 1745672"/>
                  <a:gd name="connsiteY13" fmla="*/ 510847 h 525301"/>
                  <a:gd name="connsiteX0" fmla="*/ 0 w 1745672"/>
                  <a:gd name="connsiteY0" fmla="*/ 481493 h 531573"/>
                  <a:gd name="connsiteX1" fmla="*/ 225631 w 1745672"/>
                  <a:gd name="connsiteY1" fmla="*/ 469618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45672"/>
                  <a:gd name="connsiteY0" fmla="*/ 481493 h 531573"/>
                  <a:gd name="connsiteX1" fmla="*/ 200406 w 1745672"/>
                  <a:gd name="connsiteY1" fmla="*/ 513762 h 531573"/>
                  <a:gd name="connsiteX2" fmla="*/ 380010 w 1745672"/>
                  <a:gd name="connsiteY2" fmla="*/ 398366 h 531573"/>
                  <a:gd name="connsiteX3" fmla="*/ 510638 w 1745672"/>
                  <a:gd name="connsiteY3" fmla="*/ 291488 h 531573"/>
                  <a:gd name="connsiteX4" fmla="*/ 617516 w 1745672"/>
                  <a:gd name="connsiteY4" fmla="*/ 196485 h 531573"/>
                  <a:gd name="connsiteX5" fmla="*/ 781560 w 1745672"/>
                  <a:gd name="connsiteY5" fmla="*/ 61024 h 531573"/>
                  <a:gd name="connsiteX6" fmla="*/ 972302 w 1745672"/>
                  <a:gd name="connsiteY6" fmla="*/ 174 h 531573"/>
                  <a:gd name="connsiteX7" fmla="*/ 1151906 w 1745672"/>
                  <a:gd name="connsiteY7" fmla="*/ 77732 h 531573"/>
                  <a:gd name="connsiteX8" fmla="*/ 1282535 w 1745672"/>
                  <a:gd name="connsiteY8" fmla="*/ 208361 h 531573"/>
                  <a:gd name="connsiteX9" fmla="*/ 1365662 w 1745672"/>
                  <a:gd name="connsiteY9" fmla="*/ 303363 h 531573"/>
                  <a:gd name="connsiteX10" fmla="*/ 1425038 w 1745672"/>
                  <a:gd name="connsiteY10" fmla="*/ 386490 h 531573"/>
                  <a:gd name="connsiteX11" fmla="*/ 1531916 w 1745672"/>
                  <a:gd name="connsiteY11" fmla="*/ 457742 h 531573"/>
                  <a:gd name="connsiteX12" fmla="*/ 1698171 w 1745672"/>
                  <a:gd name="connsiteY12" fmla="*/ 528994 h 531573"/>
                  <a:gd name="connsiteX13" fmla="*/ 1745672 w 1745672"/>
                  <a:gd name="connsiteY13" fmla="*/ 517119 h 531573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397193 w 1777203"/>
                  <a:gd name="connsiteY9" fmla="*/ 303363 h 557205"/>
                  <a:gd name="connsiteX10" fmla="*/ 1456569 w 1777203"/>
                  <a:gd name="connsiteY10" fmla="*/ 386490 h 557205"/>
                  <a:gd name="connsiteX11" fmla="*/ 1563447 w 1777203"/>
                  <a:gd name="connsiteY11" fmla="*/ 457742 h 557205"/>
                  <a:gd name="connsiteX12" fmla="*/ 1729702 w 1777203"/>
                  <a:gd name="connsiteY12" fmla="*/ 528994 h 557205"/>
                  <a:gd name="connsiteX13" fmla="*/ 1777203 w 1777203"/>
                  <a:gd name="connsiteY13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56569 w 1777203"/>
                  <a:gd name="connsiteY9" fmla="*/ 386490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777203"/>
                  <a:gd name="connsiteY0" fmla="*/ 557167 h 557205"/>
                  <a:gd name="connsiteX1" fmla="*/ 231937 w 1777203"/>
                  <a:gd name="connsiteY1" fmla="*/ 513762 h 557205"/>
                  <a:gd name="connsiteX2" fmla="*/ 411541 w 1777203"/>
                  <a:gd name="connsiteY2" fmla="*/ 398366 h 557205"/>
                  <a:gd name="connsiteX3" fmla="*/ 542169 w 1777203"/>
                  <a:gd name="connsiteY3" fmla="*/ 291488 h 557205"/>
                  <a:gd name="connsiteX4" fmla="*/ 649047 w 1777203"/>
                  <a:gd name="connsiteY4" fmla="*/ 196485 h 557205"/>
                  <a:gd name="connsiteX5" fmla="*/ 813091 w 1777203"/>
                  <a:gd name="connsiteY5" fmla="*/ 61024 h 557205"/>
                  <a:gd name="connsiteX6" fmla="*/ 1003833 w 1777203"/>
                  <a:gd name="connsiteY6" fmla="*/ 174 h 557205"/>
                  <a:gd name="connsiteX7" fmla="*/ 1183437 w 1777203"/>
                  <a:gd name="connsiteY7" fmla="*/ 77732 h 557205"/>
                  <a:gd name="connsiteX8" fmla="*/ 1314066 w 1777203"/>
                  <a:gd name="connsiteY8" fmla="*/ 208361 h 557205"/>
                  <a:gd name="connsiteX9" fmla="*/ 1475488 w 1777203"/>
                  <a:gd name="connsiteY9" fmla="*/ 405409 h 557205"/>
                  <a:gd name="connsiteX10" fmla="*/ 1563447 w 1777203"/>
                  <a:gd name="connsiteY10" fmla="*/ 457742 h 557205"/>
                  <a:gd name="connsiteX11" fmla="*/ 1729702 w 1777203"/>
                  <a:gd name="connsiteY11" fmla="*/ 528994 h 557205"/>
                  <a:gd name="connsiteX12" fmla="*/ 1777203 w 1777203"/>
                  <a:gd name="connsiteY12" fmla="*/ 517119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75488 w 1852878"/>
                  <a:gd name="connsiteY9" fmla="*/ 405409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  <a:gd name="connsiteX0" fmla="*/ 0 w 1852878"/>
                  <a:gd name="connsiteY0" fmla="*/ 557167 h 557205"/>
                  <a:gd name="connsiteX1" fmla="*/ 231937 w 1852878"/>
                  <a:gd name="connsiteY1" fmla="*/ 513762 h 557205"/>
                  <a:gd name="connsiteX2" fmla="*/ 411541 w 1852878"/>
                  <a:gd name="connsiteY2" fmla="*/ 398366 h 557205"/>
                  <a:gd name="connsiteX3" fmla="*/ 542169 w 1852878"/>
                  <a:gd name="connsiteY3" fmla="*/ 291488 h 557205"/>
                  <a:gd name="connsiteX4" fmla="*/ 649047 w 1852878"/>
                  <a:gd name="connsiteY4" fmla="*/ 196485 h 557205"/>
                  <a:gd name="connsiteX5" fmla="*/ 813091 w 1852878"/>
                  <a:gd name="connsiteY5" fmla="*/ 61024 h 557205"/>
                  <a:gd name="connsiteX6" fmla="*/ 1003833 w 1852878"/>
                  <a:gd name="connsiteY6" fmla="*/ 174 h 557205"/>
                  <a:gd name="connsiteX7" fmla="*/ 1183437 w 1852878"/>
                  <a:gd name="connsiteY7" fmla="*/ 77732 h 557205"/>
                  <a:gd name="connsiteX8" fmla="*/ 1314066 w 1852878"/>
                  <a:gd name="connsiteY8" fmla="*/ 208361 h 557205"/>
                  <a:gd name="connsiteX9" fmla="*/ 1412426 w 1852878"/>
                  <a:gd name="connsiteY9" fmla="*/ 336041 h 557205"/>
                  <a:gd name="connsiteX10" fmla="*/ 1563447 w 1852878"/>
                  <a:gd name="connsiteY10" fmla="*/ 457742 h 557205"/>
                  <a:gd name="connsiteX11" fmla="*/ 1729702 w 1852878"/>
                  <a:gd name="connsiteY11" fmla="*/ 528994 h 557205"/>
                  <a:gd name="connsiteX12" fmla="*/ 1852878 w 1852878"/>
                  <a:gd name="connsiteY12" fmla="*/ 542344 h 55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52878" h="557205">
                    <a:moveTo>
                      <a:pt x="0" y="557167"/>
                    </a:moveTo>
                    <a:cubicBezTo>
                      <a:pt x="81148" y="558156"/>
                      <a:pt x="163347" y="540229"/>
                      <a:pt x="231937" y="513762"/>
                    </a:cubicBezTo>
                    <a:cubicBezTo>
                      <a:pt x="300527" y="487295"/>
                      <a:pt x="359836" y="435412"/>
                      <a:pt x="411541" y="398366"/>
                    </a:cubicBezTo>
                    <a:cubicBezTo>
                      <a:pt x="463246" y="361320"/>
                      <a:pt x="502585" y="325135"/>
                      <a:pt x="542169" y="291488"/>
                    </a:cubicBezTo>
                    <a:cubicBezTo>
                      <a:pt x="581753" y="257841"/>
                      <a:pt x="603893" y="234896"/>
                      <a:pt x="649047" y="196485"/>
                    </a:cubicBezTo>
                    <a:cubicBezTo>
                      <a:pt x="694201" y="158074"/>
                      <a:pt x="753960" y="93742"/>
                      <a:pt x="813091" y="61024"/>
                    </a:cubicBezTo>
                    <a:cubicBezTo>
                      <a:pt x="872222" y="28306"/>
                      <a:pt x="942109" y="-2611"/>
                      <a:pt x="1003833" y="174"/>
                    </a:cubicBezTo>
                    <a:cubicBezTo>
                      <a:pt x="1065557" y="2959"/>
                      <a:pt x="1131732" y="43034"/>
                      <a:pt x="1183437" y="77732"/>
                    </a:cubicBezTo>
                    <a:cubicBezTo>
                      <a:pt x="1235143" y="112430"/>
                      <a:pt x="1275901" y="165310"/>
                      <a:pt x="1314066" y="208361"/>
                    </a:cubicBezTo>
                    <a:cubicBezTo>
                      <a:pt x="1352231" y="251413"/>
                      <a:pt x="1370863" y="294478"/>
                      <a:pt x="1412426" y="336041"/>
                    </a:cubicBezTo>
                    <a:cubicBezTo>
                      <a:pt x="1453989" y="377604"/>
                      <a:pt x="1510568" y="425583"/>
                      <a:pt x="1563447" y="457742"/>
                    </a:cubicBezTo>
                    <a:cubicBezTo>
                      <a:pt x="1616326" y="489901"/>
                      <a:pt x="1681464" y="514894"/>
                      <a:pt x="1729702" y="528994"/>
                    </a:cubicBezTo>
                    <a:cubicBezTo>
                      <a:pt x="1777941" y="543094"/>
                      <a:pt x="1852878" y="542344"/>
                      <a:pt x="1852878" y="54234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7" name="直線コネクタ 56"/>
            <p:cNvCxnSpPr/>
            <p:nvPr/>
          </p:nvCxnSpPr>
          <p:spPr>
            <a:xfrm flipV="1">
              <a:off x="4138447" y="857976"/>
              <a:ext cx="193290" cy="16093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コネクタ 40"/>
          <p:cNvCxnSpPr/>
          <p:nvPr/>
        </p:nvCxnSpPr>
        <p:spPr>
          <a:xfrm flipH="1">
            <a:off x="5004364" y="464408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>
            <a:spLocks noChangeAspect="1"/>
          </p:cNvSpPr>
          <p:nvPr/>
        </p:nvSpPr>
        <p:spPr>
          <a:xfrm>
            <a:off x="4864731" y="2081729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801434" y="403761"/>
            <a:ext cx="8735" cy="54626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H="1" flipV="1">
            <a:off x="1173018" y="403761"/>
            <a:ext cx="23751" cy="5462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657434" y="1199408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657434" y="2254333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657434" y="263779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657434" y="305173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>
            <a:spLocks noChangeAspect="1"/>
          </p:cNvSpPr>
          <p:nvPr/>
        </p:nvSpPr>
        <p:spPr>
          <a:xfrm>
            <a:off x="2657434" y="1816467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>
            <a:spLocks noChangeAspect="1"/>
          </p:cNvSpPr>
          <p:nvPr/>
        </p:nvSpPr>
        <p:spPr>
          <a:xfrm>
            <a:off x="2657434" y="3963785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 rot="2700000">
            <a:off x="2702169" y="2516565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2" y="2592867"/>
            <a:ext cx="561862" cy="21749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4" y="1147394"/>
            <a:ext cx="1130300" cy="406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869" y="1760474"/>
            <a:ext cx="1130300" cy="4064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69" y="2152924"/>
            <a:ext cx="1130300" cy="406400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9" idx="3"/>
          </p:cNvCxnSpPr>
          <p:nvPr/>
        </p:nvCxnSpPr>
        <p:spPr>
          <a:xfrm flipV="1">
            <a:off x="1057164" y="2624565"/>
            <a:ext cx="1582798" cy="770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874" y="2574101"/>
            <a:ext cx="1130300" cy="4064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874" y="2958828"/>
            <a:ext cx="1130300" cy="4064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874" y="3904585"/>
            <a:ext cx="1130300" cy="4064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0434" y="5979267"/>
            <a:ext cx="762000" cy="266700"/>
          </a:xfrm>
          <a:prstGeom prst="rect">
            <a:avLst/>
          </a:prstGeom>
        </p:spPr>
      </p:pic>
      <p:cxnSp>
        <p:nvCxnSpPr>
          <p:cNvPr id="42" name="直線矢印コネクタ 41"/>
          <p:cNvCxnSpPr/>
          <p:nvPr/>
        </p:nvCxnSpPr>
        <p:spPr>
          <a:xfrm>
            <a:off x="1043842" y="5769431"/>
            <a:ext cx="101303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1235113" y="5569295"/>
            <a:ext cx="7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iragino Sans W3" charset="-128"/>
                <a:ea typeface="Hiragino Sans W3" charset="-128"/>
                <a:cs typeface="Hiragino Sans W3" charset="-128"/>
              </a:rPr>
              <a:t>時刻</a:t>
            </a:r>
            <a:endParaRPr kumimoji="1" lang="ja-JP" altLang="en-US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4864731" y="1029690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864731" y="24056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>
            <a:spLocks noChangeAspect="1"/>
          </p:cNvSpPr>
          <p:nvPr/>
        </p:nvSpPr>
        <p:spPr>
          <a:xfrm>
            <a:off x="4864731" y="2691336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>
            <a:spLocks noChangeAspect="1"/>
          </p:cNvSpPr>
          <p:nvPr/>
        </p:nvSpPr>
        <p:spPr>
          <a:xfrm>
            <a:off x="4864731" y="298560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>
            <a:spLocks noChangeAspect="1"/>
          </p:cNvSpPr>
          <p:nvPr/>
        </p:nvSpPr>
        <p:spPr>
          <a:xfrm>
            <a:off x="4864731" y="3816994"/>
            <a:ext cx="288000" cy="288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15715" y="128042"/>
            <a:ext cx="1341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latin typeface="Hiragino Sans W3" charset="-128"/>
                <a:ea typeface="Hiragino Sans W3" charset="-128"/>
                <a:cs typeface="Hiragino Sans W3" charset="-128"/>
              </a:rPr>
              <a:t>システムノイズ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760" y="130332"/>
            <a:ext cx="1104900" cy="317500"/>
          </a:xfrm>
          <a:prstGeom prst="rect">
            <a:avLst/>
          </a:prstGeom>
        </p:spPr>
      </p:pic>
      <p:sp>
        <p:nvSpPr>
          <p:cNvPr id="48" name="正方形/長方形 47"/>
          <p:cNvSpPr>
            <a:spLocks noChangeAspect="1"/>
          </p:cNvSpPr>
          <p:nvPr/>
        </p:nvSpPr>
        <p:spPr>
          <a:xfrm rot="2700000">
            <a:off x="4887230" y="1833741"/>
            <a:ext cx="216000" cy="216000"/>
          </a:xfrm>
          <a:prstGeom prst="rect">
            <a:avLst/>
          </a:prstGeom>
          <a:solidFill>
            <a:srgbClr val="FFA6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3"/>
          <a:srcRect r="53457"/>
          <a:stretch/>
        </p:blipFill>
        <p:spPr>
          <a:xfrm>
            <a:off x="3985664" y="1860335"/>
            <a:ext cx="261509" cy="217495"/>
          </a:xfrm>
          <a:prstGeom prst="rect">
            <a:avLst/>
          </a:prstGeom>
        </p:spPr>
      </p:pic>
      <p:cxnSp>
        <p:nvCxnSpPr>
          <p:cNvPr id="53" name="直線コネクタ 52"/>
          <p:cNvCxnSpPr>
            <a:stCxn id="51" idx="3"/>
          </p:cNvCxnSpPr>
          <p:nvPr/>
        </p:nvCxnSpPr>
        <p:spPr>
          <a:xfrm flipV="1">
            <a:off x="4247173" y="1941741"/>
            <a:ext cx="577850" cy="27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067540" y="1941943"/>
            <a:ext cx="640184" cy="60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687031" y="1941741"/>
            <a:ext cx="6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62" idx="0"/>
          </p:cNvCxnSpPr>
          <p:nvPr/>
        </p:nvCxnSpPr>
        <p:spPr>
          <a:xfrm flipH="1" flipV="1">
            <a:off x="6025960" y="1936618"/>
            <a:ext cx="192575" cy="18903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842912" y="2125648"/>
            <a:ext cx="751246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(2)</a:t>
            </a:r>
            <a:r>
              <a:rPr lang="ja-JP" altLang="en-US" sz="1200" dirty="0" smtClean="0">
                <a:latin typeface="Hiragino Sans W3" charset="-128"/>
                <a:ea typeface="Hiragino Sans W3" charset="-128"/>
                <a:cs typeface="Hiragino Sans W3" charset="-128"/>
              </a:rPr>
              <a:t>の尤度</a:t>
            </a:r>
            <a:endParaRPr kumimoji="1" lang="ja-JP" altLang="en-US" sz="1200" dirty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3" name="円/楕円 62"/>
          <p:cNvSpPr>
            <a:spLocks noChangeAspect="1"/>
          </p:cNvSpPr>
          <p:nvPr/>
        </p:nvSpPr>
        <p:spPr>
          <a:xfrm>
            <a:off x="7745422" y="2038333"/>
            <a:ext cx="432000" cy="432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603517" y="2380373"/>
            <a:ext cx="885853" cy="331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尤度を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  <a:p>
            <a:pPr algn="ctr">
              <a:lnSpc>
                <a:spcPct val="80000"/>
              </a:lnSpc>
            </a:pPr>
            <a:r>
              <a:rPr lang="ja-JP" altLang="en-US" sz="1050" dirty="0" smtClean="0">
                <a:latin typeface="Hiragino Sans W3" charset="-128"/>
                <a:ea typeface="Hiragino Sans W3" charset="-128"/>
                <a:cs typeface="Hiragino Sans W3" charset="-128"/>
              </a:rPr>
              <a:t>大きさに反映</a:t>
            </a:r>
            <a:endParaRPr lang="en-US" altLang="ja-JP" sz="1050" dirty="0" smtClean="0"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cxnSp>
        <p:nvCxnSpPr>
          <p:cNvPr id="65" name="直線コネクタ 64"/>
          <p:cNvCxnSpPr>
            <a:stCxn id="64" idx="3"/>
            <a:endCxn id="63" idx="3"/>
          </p:cNvCxnSpPr>
          <p:nvPr/>
        </p:nvCxnSpPr>
        <p:spPr>
          <a:xfrm flipV="1">
            <a:off x="7489370" y="2407068"/>
            <a:ext cx="319317" cy="13892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9744" y="1086480"/>
            <a:ext cx="2044700" cy="406400"/>
          </a:xfrm>
          <a:prstGeom prst="rect">
            <a:avLst/>
          </a:prstGeom>
        </p:spPr>
      </p:pic>
      <p:sp>
        <p:nvSpPr>
          <p:cNvPr id="66" name="円/楕円 65"/>
          <p:cNvSpPr>
            <a:spLocks noChangeAspect="1"/>
          </p:cNvSpPr>
          <p:nvPr/>
        </p:nvSpPr>
        <p:spPr>
          <a:xfrm>
            <a:off x="7897218" y="1118338"/>
            <a:ext cx="144000" cy="144000"/>
          </a:xfrm>
          <a:prstGeom prst="ellipse">
            <a:avLst/>
          </a:prstGeom>
          <a:effectLst>
            <a:outerShdw blurRad="50800" dist="50800" dir="2700000" algn="tl" rotWithShape="0">
              <a:prstClr val="black">
                <a:alpha val="1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3564" y="92534"/>
            <a:ext cx="1409700" cy="317500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251653" y="60469"/>
            <a:ext cx="1292213" cy="3694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1600" smtClean="0">
                <a:latin typeface="Hiragino Sans W3" charset="-128"/>
                <a:ea typeface="Hiragino Sans W3" charset="-128"/>
                <a:cs typeface="Hiragino Sans W3" charset="-128"/>
              </a:rPr>
              <a:t>粒子数</a:t>
            </a:r>
            <a:r>
              <a:rPr lang="en-US" altLang="ja-JP" sz="1600" dirty="0" smtClean="0">
                <a:latin typeface="Hiragino Sans W3" charset="-128"/>
                <a:ea typeface="Hiragino Sans W3" charset="-128"/>
                <a:cs typeface="Hiragino Sans W3" charset="-128"/>
              </a:rPr>
              <a:t> N=6</a:t>
            </a: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3880045" y="5819959"/>
            <a:ext cx="7083522" cy="784417"/>
            <a:chOff x="3880045" y="5819959"/>
            <a:chExt cx="7083522" cy="784417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 rotWithShape="1">
            <a:blip r:embed="rId10"/>
            <a:srcRect r="72685"/>
            <a:stretch/>
          </p:blipFill>
          <p:spPr>
            <a:xfrm>
              <a:off x="7245889" y="6337676"/>
              <a:ext cx="208137" cy="266700"/>
            </a:xfrm>
            <a:prstGeom prst="rect">
              <a:avLst/>
            </a:prstGeom>
          </p:spPr>
        </p:pic>
        <p:sp>
          <p:nvSpPr>
            <p:cNvPr id="73" name="左中かっこ 72"/>
            <p:cNvSpPr/>
            <p:nvPr/>
          </p:nvSpPr>
          <p:spPr>
            <a:xfrm rot="16200000">
              <a:off x="7187889" y="2512115"/>
              <a:ext cx="467834" cy="7083522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0160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276</Words>
  <Application>Microsoft Macintosh PowerPoint</Application>
  <PresentationFormat>ワイド画面</PresentationFormat>
  <Paragraphs>94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Hiragino Sans W3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Matsui, Kenichi</dc:creator>
  <cp:lastModifiedBy>Matsui, Kenichi</cp:lastModifiedBy>
  <cp:revision>23</cp:revision>
  <dcterms:created xsi:type="dcterms:W3CDTF">2017-06-11T07:23:57Z</dcterms:created>
  <dcterms:modified xsi:type="dcterms:W3CDTF">2017-06-11T09:26:50Z</dcterms:modified>
</cp:coreProperties>
</file>