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0"/>
    <p:restoredTop sz="95645"/>
  </p:normalViewPr>
  <p:slideViewPr>
    <p:cSldViewPr snapToGrid="0" snapToObjects="1">
      <p:cViewPr>
        <p:scale>
          <a:sx n="92" d="100"/>
          <a:sy n="92" d="100"/>
        </p:scale>
        <p:origin x="9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E72-016E-4141-B905-56A5756FEBA4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706-CA31-1E43-8B47-2E4B8DC89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32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x_{re,t-1|t-2}^{(6)}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05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73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810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6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352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344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28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5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80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9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78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81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94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77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5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2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3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81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2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65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26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67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50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1.png"/><Relationship Id="rId13" Type="http://schemas.openxmlformats.org/officeDocument/2006/relationships/image" Target="../media/image11.png"/><Relationship Id="rId1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1.png"/><Relationship Id="rId13" Type="http://schemas.openxmlformats.org/officeDocument/2006/relationships/image" Target="../media/image11.png"/><Relationship Id="rId1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1.png"/><Relationship Id="rId13" Type="http://schemas.openxmlformats.org/officeDocument/2006/relationships/image" Target="../media/image11.png"/><Relationship Id="rId1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7.png"/><Relationship Id="rId13" Type="http://schemas.openxmlformats.org/officeDocument/2006/relationships/image" Target="../media/image1.png"/><Relationship Id="rId14" Type="http://schemas.openxmlformats.org/officeDocument/2006/relationships/image" Target="../media/image11.png"/><Relationship Id="rId15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11.png"/><Relationship Id="rId13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.png"/><Relationship Id="rId13" Type="http://schemas.openxmlformats.org/officeDocument/2006/relationships/image" Target="../media/image11.png"/><Relationship Id="rId1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1.png"/><Relationship Id="rId13" Type="http://schemas.openxmlformats.org/officeDocument/2006/relationships/image" Target="../media/image11.png"/><Relationship Id="rId1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41" name="図形グループ 40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43" name="左中かっこ 42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4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図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  <p:grpSp>
        <p:nvGrpSpPr>
          <p:cNvPr id="54" name="図形グループ 53"/>
          <p:cNvGrpSpPr/>
          <p:nvPr/>
        </p:nvGrpSpPr>
        <p:grpSpPr>
          <a:xfrm>
            <a:off x="5005842" y="1101199"/>
            <a:ext cx="3007032" cy="2874162"/>
            <a:chOff x="3474498" y="443060"/>
            <a:chExt cx="1818759" cy="1798661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474498" y="1362332"/>
              <a:ext cx="181875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図形グループ 55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58" name="直線矢印コネクタ 57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フリーフォーム 58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7" name="直線コネクタ 56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9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067540" y="1941943"/>
            <a:ext cx="640184" cy="60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87031" y="1941741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62" idx="0"/>
          </p:cNvCxnSpPr>
          <p:nvPr/>
        </p:nvCxnSpPr>
        <p:spPr>
          <a:xfrm flipH="1" flipV="1">
            <a:off x="5816708" y="1949179"/>
            <a:ext cx="192575" cy="18903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633660" y="2138209"/>
            <a:ext cx="751246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(3)</a:t>
            </a:r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の尤度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>
            <a:spLocks noChangeAspect="1"/>
          </p:cNvSpPr>
          <p:nvPr/>
        </p:nvSpPr>
        <p:spPr>
          <a:xfrm>
            <a:off x="7745422" y="2038333"/>
            <a:ext cx="432000" cy="43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652296" y="2635015"/>
            <a:ext cx="885853" cy="331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尤度を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大きさに反映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 flipV="1">
            <a:off x="7538149" y="2661710"/>
            <a:ext cx="319317" cy="13892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>
            <a:spLocks noChangeAspect="1"/>
          </p:cNvSpPr>
          <p:nvPr/>
        </p:nvSpPr>
        <p:spPr>
          <a:xfrm>
            <a:off x="7897218" y="1118338"/>
            <a:ext cx="144000" cy="144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>
            <a:spLocks noChangeAspect="1"/>
          </p:cNvSpPr>
          <p:nvPr/>
        </p:nvSpPr>
        <p:spPr>
          <a:xfrm>
            <a:off x="7821275" y="2438013"/>
            <a:ext cx="282771" cy="282771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1152" y="1381301"/>
            <a:ext cx="2044700" cy="406400"/>
          </a:xfrm>
          <a:prstGeom prst="rect">
            <a:avLst/>
          </a:prstGeom>
        </p:spPr>
      </p:pic>
      <p:sp>
        <p:nvSpPr>
          <p:cNvPr id="74" name="テキスト ボックス 73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76" name="図 75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77" name="左中かっこ 76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0" name="図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914526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8759" y="123082"/>
            <a:ext cx="807515" cy="335195"/>
          </a:xfrm>
          <a:prstGeom prst="rect">
            <a:avLst/>
          </a:prstGeom>
        </p:spPr>
      </p:pic>
      <p:pic>
        <p:nvPicPr>
          <p:cNvPr id="82" name="図 8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58000" y="2972296"/>
            <a:ext cx="431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2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図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  <p:grpSp>
        <p:nvGrpSpPr>
          <p:cNvPr id="54" name="図形グループ 53"/>
          <p:cNvGrpSpPr/>
          <p:nvPr/>
        </p:nvGrpSpPr>
        <p:grpSpPr>
          <a:xfrm>
            <a:off x="5005842" y="1370138"/>
            <a:ext cx="3007032" cy="2874162"/>
            <a:chOff x="3474498" y="443060"/>
            <a:chExt cx="1818759" cy="1798661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474498" y="1362332"/>
              <a:ext cx="181875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図形グループ 55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58" name="直線矢印コネクタ 57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フリーフォーム 58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7" name="直線コネクタ 56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9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067540" y="1941943"/>
            <a:ext cx="640184" cy="60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87031" y="1941741"/>
            <a:ext cx="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62" idx="0"/>
          </p:cNvCxnSpPr>
          <p:nvPr/>
        </p:nvCxnSpPr>
        <p:spPr>
          <a:xfrm flipH="1" flipV="1">
            <a:off x="5760833" y="1948038"/>
            <a:ext cx="238213" cy="49750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623423" y="2445544"/>
            <a:ext cx="751246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(4)</a:t>
            </a:r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の尤度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>
            <a:spLocks noChangeAspect="1"/>
          </p:cNvSpPr>
          <p:nvPr/>
        </p:nvSpPr>
        <p:spPr>
          <a:xfrm>
            <a:off x="7745422" y="2038333"/>
            <a:ext cx="432000" cy="43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679337" y="2862098"/>
            <a:ext cx="885853" cy="331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尤度を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大きさに反映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 flipV="1">
            <a:off x="7565190" y="2888793"/>
            <a:ext cx="319317" cy="13892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>
            <a:spLocks noChangeAspect="1"/>
          </p:cNvSpPr>
          <p:nvPr/>
        </p:nvSpPr>
        <p:spPr>
          <a:xfrm>
            <a:off x="7897218" y="1118338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>
            <a:spLocks noChangeAspect="1"/>
          </p:cNvSpPr>
          <p:nvPr/>
        </p:nvSpPr>
        <p:spPr>
          <a:xfrm>
            <a:off x="7821275" y="2438013"/>
            <a:ext cx="282771" cy="282771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7880684" y="2758684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6820" y="1659310"/>
            <a:ext cx="2044700" cy="406400"/>
          </a:xfrm>
          <a:prstGeom prst="rect">
            <a:avLst/>
          </a:prstGeom>
        </p:spPr>
      </p:pic>
      <p:sp>
        <p:nvSpPr>
          <p:cNvPr id="74" name="テキスト ボックス 73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76" name="図 75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77" name="左中かっこ 76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1" name="図 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914526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2" name="図 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8759" y="123082"/>
            <a:ext cx="807515" cy="335195"/>
          </a:xfrm>
          <a:prstGeom prst="rect">
            <a:avLst/>
          </a:prstGeom>
        </p:spPr>
      </p:pic>
      <p:pic>
        <p:nvPicPr>
          <p:cNvPr id="83" name="図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66493" y="3193778"/>
            <a:ext cx="431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5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図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  <p:grpSp>
        <p:nvGrpSpPr>
          <p:cNvPr id="54" name="図形グループ 53"/>
          <p:cNvGrpSpPr/>
          <p:nvPr/>
        </p:nvGrpSpPr>
        <p:grpSpPr>
          <a:xfrm>
            <a:off x="5005842" y="1663435"/>
            <a:ext cx="3007032" cy="2874162"/>
            <a:chOff x="3474498" y="443060"/>
            <a:chExt cx="1818759" cy="1798661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474498" y="1362332"/>
              <a:ext cx="181875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図形グループ 55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58" name="直線矢印コネクタ 57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フリーフォーム 58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7" name="直線コネクタ 56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9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067540" y="1941943"/>
            <a:ext cx="640184" cy="60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87031" y="1941741"/>
            <a:ext cx="3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62" idx="0"/>
          </p:cNvCxnSpPr>
          <p:nvPr/>
        </p:nvCxnSpPr>
        <p:spPr>
          <a:xfrm flipV="1">
            <a:off x="5633660" y="1965478"/>
            <a:ext cx="65084" cy="47376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258037" y="2439238"/>
            <a:ext cx="751246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(5)</a:t>
            </a:r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の尤度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>
            <a:spLocks noChangeAspect="1"/>
          </p:cNvSpPr>
          <p:nvPr/>
        </p:nvSpPr>
        <p:spPr>
          <a:xfrm>
            <a:off x="7745422" y="2038333"/>
            <a:ext cx="432000" cy="43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30939" y="3166048"/>
            <a:ext cx="885853" cy="331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尤度を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大きさに反映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9" name="直線コネクタ 68"/>
          <p:cNvCxnSpPr>
            <a:endCxn id="64" idx="3"/>
          </p:cNvCxnSpPr>
          <p:nvPr/>
        </p:nvCxnSpPr>
        <p:spPr>
          <a:xfrm flipV="1">
            <a:off x="7616792" y="3160802"/>
            <a:ext cx="322345" cy="17086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>
            <a:spLocks noChangeAspect="1"/>
          </p:cNvSpPr>
          <p:nvPr/>
        </p:nvSpPr>
        <p:spPr>
          <a:xfrm>
            <a:off x="7897218" y="1118338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>
            <a:spLocks noChangeAspect="1"/>
          </p:cNvSpPr>
          <p:nvPr/>
        </p:nvSpPr>
        <p:spPr>
          <a:xfrm>
            <a:off x="7821275" y="2438013"/>
            <a:ext cx="282771" cy="282771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7880684" y="2758684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>
            <a:spLocks noChangeAspect="1"/>
          </p:cNvSpPr>
          <p:nvPr/>
        </p:nvSpPr>
        <p:spPr>
          <a:xfrm>
            <a:off x="7928593" y="3099346"/>
            <a:ext cx="72000" cy="7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5254" y="1948038"/>
            <a:ext cx="2044700" cy="406400"/>
          </a:xfrm>
          <a:prstGeom prst="rect">
            <a:avLst/>
          </a:prstGeom>
        </p:spPr>
      </p:pic>
      <p:sp>
        <p:nvSpPr>
          <p:cNvPr id="74" name="テキスト ボックス 73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76" name="図 75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77" name="左中かっこ 76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2" name="図 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914526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8759" y="123082"/>
            <a:ext cx="807515" cy="335195"/>
          </a:xfrm>
          <a:prstGeom prst="rect">
            <a:avLst/>
          </a:prstGeom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28499" y="3509704"/>
            <a:ext cx="431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2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線コネクタ 59"/>
          <p:cNvCxnSpPr/>
          <p:nvPr/>
        </p:nvCxnSpPr>
        <p:spPr>
          <a:xfrm>
            <a:off x="5067540" y="1941943"/>
            <a:ext cx="640184" cy="60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図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75" name="図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pic>
        <p:nvPicPr>
          <p:cNvPr id="82" name="図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  <p:grpSp>
        <p:nvGrpSpPr>
          <p:cNvPr id="54" name="図形グループ 53"/>
          <p:cNvGrpSpPr/>
          <p:nvPr/>
        </p:nvGrpSpPr>
        <p:grpSpPr>
          <a:xfrm>
            <a:off x="5005842" y="1841690"/>
            <a:ext cx="3007032" cy="3533930"/>
            <a:chOff x="3474498" y="30175"/>
            <a:chExt cx="1818759" cy="2211546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474498" y="1362332"/>
              <a:ext cx="181875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図形グループ 55"/>
            <p:cNvGrpSpPr/>
            <p:nvPr/>
          </p:nvGrpSpPr>
          <p:grpSpPr>
            <a:xfrm rot="5400000">
              <a:off x="3003414" y="913264"/>
              <a:ext cx="2211546" cy="445367"/>
              <a:chOff x="3583685" y="1798919"/>
              <a:chExt cx="2591484" cy="576147"/>
            </a:xfrm>
          </p:grpSpPr>
          <p:cxnSp>
            <p:nvCxnSpPr>
              <p:cNvPr id="58" name="直線矢印コネクタ 57"/>
              <p:cNvCxnSpPr/>
              <p:nvPr/>
            </p:nvCxnSpPr>
            <p:spPr>
              <a:xfrm rot="16200000">
                <a:off x="4879427" y="1079324"/>
                <a:ext cx="0" cy="25914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フリーフォーム 58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7" name="直線コネクタ 56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914526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9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77506" y="1948091"/>
            <a:ext cx="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 flipV="1">
            <a:off x="5692525" y="1957731"/>
            <a:ext cx="253128" cy="6761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846994" y="2537030"/>
            <a:ext cx="751246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(6)</a:t>
            </a:r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の尤度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>
            <a:spLocks noChangeAspect="1"/>
          </p:cNvSpPr>
          <p:nvPr/>
        </p:nvSpPr>
        <p:spPr>
          <a:xfrm>
            <a:off x="7745422" y="2038333"/>
            <a:ext cx="432000" cy="43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66019" y="4058204"/>
            <a:ext cx="885853" cy="331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尤度を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大きさに反映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9" name="直線コネクタ 68"/>
          <p:cNvCxnSpPr>
            <a:endCxn id="65" idx="3"/>
          </p:cNvCxnSpPr>
          <p:nvPr/>
        </p:nvCxnSpPr>
        <p:spPr>
          <a:xfrm flipV="1">
            <a:off x="7651872" y="3985143"/>
            <a:ext cx="291518" cy="24454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>
            <a:spLocks noChangeAspect="1"/>
          </p:cNvSpPr>
          <p:nvPr/>
        </p:nvSpPr>
        <p:spPr>
          <a:xfrm>
            <a:off x="7897218" y="1118338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>
            <a:spLocks noChangeAspect="1"/>
          </p:cNvSpPr>
          <p:nvPr/>
        </p:nvSpPr>
        <p:spPr>
          <a:xfrm>
            <a:off x="7821275" y="2438013"/>
            <a:ext cx="282771" cy="282771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7880684" y="2758684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>
            <a:spLocks noChangeAspect="1"/>
          </p:cNvSpPr>
          <p:nvPr/>
        </p:nvSpPr>
        <p:spPr>
          <a:xfrm>
            <a:off x="7928593" y="3099346"/>
            <a:ext cx="72000" cy="7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5254" y="1948038"/>
            <a:ext cx="2044700" cy="406400"/>
          </a:xfrm>
          <a:prstGeom prst="rect">
            <a:avLst/>
          </a:prstGeom>
        </p:spPr>
      </p:pic>
      <p:sp>
        <p:nvSpPr>
          <p:cNvPr id="65" name="円/楕円 64"/>
          <p:cNvSpPr>
            <a:spLocks noChangeAspect="1"/>
          </p:cNvSpPr>
          <p:nvPr/>
        </p:nvSpPr>
        <p:spPr>
          <a:xfrm>
            <a:off x="7938118" y="395441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72412" y="2796889"/>
            <a:ext cx="2044700" cy="406400"/>
          </a:xfrm>
          <a:prstGeom prst="rect">
            <a:avLst/>
          </a:prstGeom>
        </p:spPr>
      </p:pic>
      <p:sp>
        <p:nvSpPr>
          <p:cNvPr id="74" name="テキスト ボックス 73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76" name="図形グループ 75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77" name="図 76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78" name="左中かっこ 77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3" name="図 8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8759" y="123082"/>
            <a:ext cx="807515" cy="335195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80267" y="4406776"/>
            <a:ext cx="431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3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図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914526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9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77506" y="1948091"/>
            <a:ext cx="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>
            <a:spLocks noChangeAspect="1"/>
          </p:cNvSpPr>
          <p:nvPr/>
        </p:nvSpPr>
        <p:spPr>
          <a:xfrm>
            <a:off x="7745422" y="2038333"/>
            <a:ext cx="432000" cy="43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>
            <a:spLocks noChangeAspect="1"/>
          </p:cNvSpPr>
          <p:nvPr/>
        </p:nvSpPr>
        <p:spPr>
          <a:xfrm>
            <a:off x="7897218" y="1118338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>
            <a:spLocks noChangeAspect="1"/>
          </p:cNvSpPr>
          <p:nvPr/>
        </p:nvSpPr>
        <p:spPr>
          <a:xfrm>
            <a:off x="7821275" y="2438013"/>
            <a:ext cx="282771" cy="282771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7880684" y="2758684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>
            <a:spLocks noChangeAspect="1"/>
          </p:cNvSpPr>
          <p:nvPr/>
        </p:nvSpPr>
        <p:spPr>
          <a:xfrm>
            <a:off x="7928593" y="3099346"/>
            <a:ext cx="72000" cy="7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>
            <a:spLocks noChangeAspect="1"/>
          </p:cNvSpPr>
          <p:nvPr/>
        </p:nvSpPr>
        <p:spPr>
          <a:xfrm>
            <a:off x="7938118" y="395441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76" name="図形グループ 75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77" name="図 76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78" name="左中かっこ 77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2" name="直線コネクタ 71"/>
          <p:cNvCxnSpPr/>
          <p:nvPr/>
        </p:nvCxnSpPr>
        <p:spPr>
          <a:xfrm flipH="1">
            <a:off x="9458136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8092860" y="93853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フィルタリング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1" name="左中かっこ 80"/>
          <p:cNvSpPr/>
          <p:nvPr/>
        </p:nvSpPr>
        <p:spPr>
          <a:xfrm rot="10800000">
            <a:off x="8066356" y="1091594"/>
            <a:ext cx="329060" cy="3013399"/>
          </a:xfrm>
          <a:prstGeom prst="leftBrace">
            <a:avLst>
              <a:gd name="adj1" fmla="val 8333"/>
              <a:gd name="adj2" fmla="val 5659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>
            <a:spLocks noChangeAspect="1"/>
          </p:cNvSpPr>
          <p:nvPr/>
        </p:nvSpPr>
        <p:spPr>
          <a:xfrm>
            <a:off x="9314136" y="2236578"/>
            <a:ext cx="288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右矢印 1"/>
          <p:cNvSpPr/>
          <p:nvPr/>
        </p:nvSpPr>
        <p:spPr>
          <a:xfrm>
            <a:off x="8493548" y="2254333"/>
            <a:ext cx="794083" cy="28269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165366" y="1848977"/>
            <a:ext cx="141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尤度を重みに</a:t>
            </a:r>
            <a:endParaRPr lang="en-US" altLang="ja-JP" sz="120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/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して加重平均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338091" y="2813718"/>
            <a:ext cx="1017944" cy="5788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r>
              <a:rPr lang="en-US" altLang="ja-JP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t</a:t>
            </a: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における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フィルタリング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された</a:t>
            </a:r>
            <a:r>
              <a:rPr lang="en-US" altLang="ja-JP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x</a:t>
            </a: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の値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98" name="直線コネクタ 97"/>
          <p:cNvCxnSpPr>
            <a:stCxn id="97" idx="0"/>
            <a:endCxn id="83" idx="3"/>
          </p:cNvCxnSpPr>
          <p:nvPr/>
        </p:nvCxnSpPr>
        <p:spPr>
          <a:xfrm flipV="1">
            <a:off x="8847063" y="2482401"/>
            <a:ext cx="509250" cy="33131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図 8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pic>
        <p:nvPicPr>
          <p:cNvPr id="86" name="図 8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8759" y="123082"/>
            <a:ext cx="807515" cy="3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5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図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82" name="図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914526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9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77506" y="1948091"/>
            <a:ext cx="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76" name="図形グループ 75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77" name="図 76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78" name="左中かっこ 77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2" name="直線コネクタ 71"/>
          <p:cNvCxnSpPr/>
          <p:nvPr/>
        </p:nvCxnSpPr>
        <p:spPr>
          <a:xfrm flipH="1">
            <a:off x="9458136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8092860" y="93853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フィルタリング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3" name="円/楕円 82"/>
          <p:cNvSpPr>
            <a:spLocks noChangeAspect="1"/>
          </p:cNvSpPr>
          <p:nvPr/>
        </p:nvSpPr>
        <p:spPr>
          <a:xfrm>
            <a:off x="9314136" y="2236578"/>
            <a:ext cx="288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コネクタ 89"/>
          <p:cNvCxnSpPr/>
          <p:nvPr/>
        </p:nvCxnSpPr>
        <p:spPr>
          <a:xfrm>
            <a:off x="7963203" y="1199408"/>
            <a:ext cx="2520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7955388" y="2832484"/>
            <a:ext cx="2520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>
            <a:off x="7896325" y="2577236"/>
            <a:ext cx="265014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7947484" y="2257970"/>
            <a:ext cx="265014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9361454" y="86935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リサンプリング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95" name="直線コネクタ 94"/>
          <p:cNvCxnSpPr/>
          <p:nvPr/>
        </p:nvCxnSpPr>
        <p:spPr>
          <a:xfrm flipH="1">
            <a:off x="10449258" y="440020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円/楕円 95"/>
          <p:cNvSpPr>
            <a:spLocks noChangeAspect="1"/>
          </p:cNvSpPr>
          <p:nvPr/>
        </p:nvSpPr>
        <p:spPr>
          <a:xfrm>
            <a:off x="10309625" y="211954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>
            <a:spLocks noChangeAspect="1"/>
          </p:cNvSpPr>
          <p:nvPr/>
        </p:nvSpPr>
        <p:spPr>
          <a:xfrm>
            <a:off x="10597625" y="2117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>
            <a:spLocks noChangeAspect="1"/>
          </p:cNvSpPr>
          <p:nvPr/>
        </p:nvSpPr>
        <p:spPr>
          <a:xfrm>
            <a:off x="10293112" y="106077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>
            <a:spLocks noChangeAspect="1"/>
          </p:cNvSpPr>
          <p:nvPr/>
        </p:nvSpPr>
        <p:spPr>
          <a:xfrm>
            <a:off x="10309625" y="243323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>
            <a:spLocks noChangeAspect="1"/>
          </p:cNvSpPr>
          <p:nvPr/>
        </p:nvSpPr>
        <p:spPr>
          <a:xfrm>
            <a:off x="10313993" y="268848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/>
          <p:cNvCxnSpPr/>
          <p:nvPr/>
        </p:nvCxnSpPr>
        <p:spPr>
          <a:xfrm>
            <a:off x="7961422" y="3145804"/>
            <a:ext cx="2520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十字形 103"/>
          <p:cNvSpPr>
            <a:spLocks noChangeAspect="1"/>
          </p:cNvSpPr>
          <p:nvPr/>
        </p:nvSpPr>
        <p:spPr>
          <a:xfrm rot="18891662">
            <a:off x="10368241" y="3898061"/>
            <a:ext cx="144000" cy="144000"/>
          </a:xfrm>
          <a:prstGeom prst="plus">
            <a:avLst>
              <a:gd name="adj" fmla="val 37833"/>
            </a:avLst>
          </a:prstGeom>
          <a:solidFill>
            <a:srgbClr val="FFA6FF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十字形 104"/>
          <p:cNvSpPr>
            <a:spLocks noChangeAspect="1"/>
          </p:cNvSpPr>
          <p:nvPr/>
        </p:nvSpPr>
        <p:spPr>
          <a:xfrm rot="18891662">
            <a:off x="10377257" y="3075936"/>
            <a:ext cx="144000" cy="144000"/>
          </a:xfrm>
          <a:prstGeom prst="plus">
            <a:avLst>
              <a:gd name="adj" fmla="val 37833"/>
            </a:avLst>
          </a:prstGeom>
          <a:solidFill>
            <a:srgbClr val="FFA6FF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右矢印 105"/>
          <p:cNvSpPr/>
          <p:nvPr/>
        </p:nvSpPr>
        <p:spPr>
          <a:xfrm>
            <a:off x="10811518" y="2633856"/>
            <a:ext cx="1233759" cy="5646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0733961" y="2757496"/>
            <a:ext cx="1341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Hiragino Sans W3" charset="-128"/>
                <a:ea typeface="Hiragino Sans W3" charset="-128"/>
                <a:cs typeface="Hiragino Sans W3" charset="-128"/>
              </a:rPr>
              <a:t>以降繰り返し</a:t>
            </a:r>
            <a:endParaRPr kumimoji="1" lang="ja-JP" altLang="en-US" sz="14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108" name="直線コネクタ 107"/>
          <p:cNvCxnSpPr/>
          <p:nvPr/>
        </p:nvCxnSpPr>
        <p:spPr>
          <a:xfrm>
            <a:off x="10032352" y="344884"/>
            <a:ext cx="83198" cy="34091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9575631" y="534904"/>
            <a:ext cx="2174676" cy="343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10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尤度の大きさに応じた</a:t>
            </a:r>
            <a:endParaRPr lang="en-US" altLang="ja-JP" sz="110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100" dirty="0" smtClean="0">
                <a:latin typeface="Hiragino Sans W3" charset="-128"/>
                <a:ea typeface="Hiragino Sans W3" charset="-128"/>
                <a:cs typeface="Hiragino Sans W3" charset="-128"/>
              </a:rPr>
              <a:t>選択確率で</a:t>
            </a:r>
            <a:r>
              <a:rPr lang="en-US" altLang="ja-JP" sz="1100" dirty="0" smtClean="0">
                <a:latin typeface="Hiragino Sans W3" charset="-128"/>
                <a:ea typeface="Hiragino Sans W3" charset="-128"/>
                <a:cs typeface="Hiragino Sans W3" charset="-128"/>
              </a:rPr>
              <a:t>N</a:t>
            </a:r>
            <a:r>
              <a:rPr lang="ja-JP" altLang="en-US" sz="1100" dirty="0" smtClean="0">
                <a:latin typeface="Hiragino Sans W3" charset="-128"/>
                <a:ea typeface="Hiragino Sans W3" charset="-128"/>
                <a:cs typeface="Hiragino Sans W3" charset="-128"/>
              </a:rPr>
              <a:t>個リサンプリング</a:t>
            </a:r>
            <a:endParaRPr lang="en-US" altLang="ja-JP" sz="110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7" name="円/楕円 66"/>
          <p:cNvSpPr>
            <a:spLocks noChangeAspect="1"/>
          </p:cNvSpPr>
          <p:nvPr/>
        </p:nvSpPr>
        <p:spPr>
          <a:xfrm>
            <a:off x="7745422" y="2038333"/>
            <a:ext cx="432000" cy="43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>
            <a:spLocks noChangeAspect="1"/>
          </p:cNvSpPr>
          <p:nvPr/>
        </p:nvSpPr>
        <p:spPr>
          <a:xfrm>
            <a:off x="7897218" y="1118338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>
            <a:spLocks noChangeAspect="1"/>
          </p:cNvSpPr>
          <p:nvPr/>
        </p:nvSpPr>
        <p:spPr>
          <a:xfrm>
            <a:off x="7821275" y="2438013"/>
            <a:ext cx="282771" cy="282771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7880684" y="2758684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>
            <a:spLocks noChangeAspect="1"/>
          </p:cNvSpPr>
          <p:nvPr/>
        </p:nvSpPr>
        <p:spPr>
          <a:xfrm>
            <a:off x="7928593" y="3099346"/>
            <a:ext cx="72000" cy="7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>
            <a:spLocks noChangeAspect="1"/>
          </p:cNvSpPr>
          <p:nvPr/>
        </p:nvSpPr>
        <p:spPr>
          <a:xfrm>
            <a:off x="7938118" y="395441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左中かっこ 80"/>
          <p:cNvSpPr/>
          <p:nvPr/>
        </p:nvSpPr>
        <p:spPr>
          <a:xfrm rot="10800000">
            <a:off x="8066356" y="1091594"/>
            <a:ext cx="329060" cy="3013399"/>
          </a:xfrm>
          <a:prstGeom prst="leftBrace">
            <a:avLst>
              <a:gd name="adj1" fmla="val 8333"/>
              <a:gd name="adj2" fmla="val 5659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pic>
        <p:nvPicPr>
          <p:cNvPr id="87" name="図 8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8759" y="123082"/>
            <a:ext cx="807515" cy="33519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55423" y="122144"/>
            <a:ext cx="486278" cy="3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4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  <p:cxnSp>
        <p:nvCxnSpPr>
          <p:cNvPr id="52" name="直線コネクタ 51"/>
          <p:cNvCxnSpPr/>
          <p:nvPr/>
        </p:nvCxnSpPr>
        <p:spPr>
          <a:xfrm flipH="1">
            <a:off x="5001152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/>
          <p:cNvSpPr>
            <a:spLocks noChangeAspect="1"/>
          </p:cNvSpPr>
          <p:nvPr/>
        </p:nvSpPr>
        <p:spPr>
          <a:xfrm>
            <a:off x="4870255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5" idx="6"/>
          </p:cNvCxnSpPr>
          <p:nvPr/>
        </p:nvCxnSpPr>
        <p:spPr>
          <a:xfrm>
            <a:off x="2816072" y="1348706"/>
            <a:ext cx="11092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grpSp>
        <p:nvGrpSpPr>
          <p:cNvPr id="7" name="図形グループ 6"/>
          <p:cNvGrpSpPr/>
          <p:nvPr/>
        </p:nvGrpSpPr>
        <p:grpSpPr>
          <a:xfrm rot="5400000">
            <a:off x="2803458" y="1119708"/>
            <a:ext cx="1798661" cy="445366"/>
            <a:chOff x="4067503" y="1798919"/>
            <a:chExt cx="2107666" cy="576146"/>
          </a:xfrm>
        </p:grpSpPr>
        <p:cxnSp>
          <p:nvCxnSpPr>
            <p:cNvPr id="4" name="直線矢印コネクタ 3"/>
            <p:cNvCxnSpPr/>
            <p:nvPr/>
          </p:nvCxnSpPr>
          <p:spPr>
            <a:xfrm flipV="1">
              <a:off x="4067503" y="2375065"/>
              <a:ext cx="21076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フリーフォーム 4"/>
            <p:cNvSpPr/>
            <p:nvPr/>
          </p:nvSpPr>
          <p:spPr>
            <a:xfrm>
              <a:off x="4153749" y="1798919"/>
              <a:ext cx="1852878" cy="557205"/>
            </a:xfrm>
            <a:custGeom>
              <a:avLst/>
              <a:gdLst>
                <a:gd name="connsiteX0" fmla="*/ 0 w 1745672"/>
                <a:gd name="connsiteY0" fmla="*/ 475748 h 525828"/>
                <a:gd name="connsiteX1" fmla="*/ 225631 w 1745672"/>
                <a:gd name="connsiteY1" fmla="*/ 463873 h 525828"/>
                <a:gd name="connsiteX2" fmla="*/ 380010 w 1745672"/>
                <a:gd name="connsiteY2" fmla="*/ 392621 h 525828"/>
                <a:gd name="connsiteX3" fmla="*/ 510638 w 1745672"/>
                <a:gd name="connsiteY3" fmla="*/ 285743 h 525828"/>
                <a:gd name="connsiteX4" fmla="*/ 617516 w 1745672"/>
                <a:gd name="connsiteY4" fmla="*/ 190740 h 525828"/>
                <a:gd name="connsiteX5" fmla="*/ 736270 w 1745672"/>
                <a:gd name="connsiteY5" fmla="*/ 60112 h 525828"/>
                <a:gd name="connsiteX6" fmla="*/ 819397 w 1745672"/>
                <a:gd name="connsiteY6" fmla="*/ 36361 h 525828"/>
                <a:gd name="connsiteX7" fmla="*/ 997527 w 1745672"/>
                <a:gd name="connsiteY7" fmla="*/ 735 h 525828"/>
                <a:gd name="connsiteX8" fmla="*/ 1151906 w 1745672"/>
                <a:gd name="connsiteY8" fmla="*/ 71987 h 525828"/>
                <a:gd name="connsiteX9" fmla="*/ 1282535 w 1745672"/>
                <a:gd name="connsiteY9" fmla="*/ 202616 h 525828"/>
                <a:gd name="connsiteX10" fmla="*/ 1365662 w 1745672"/>
                <a:gd name="connsiteY10" fmla="*/ 297618 h 525828"/>
                <a:gd name="connsiteX11" fmla="*/ 1425038 w 1745672"/>
                <a:gd name="connsiteY11" fmla="*/ 380745 h 525828"/>
                <a:gd name="connsiteX12" fmla="*/ 1531916 w 1745672"/>
                <a:gd name="connsiteY12" fmla="*/ 451997 h 525828"/>
                <a:gd name="connsiteX13" fmla="*/ 1698171 w 1745672"/>
                <a:gd name="connsiteY13" fmla="*/ 523249 h 525828"/>
                <a:gd name="connsiteX14" fmla="*/ 1745672 w 1745672"/>
                <a:gd name="connsiteY14" fmla="*/ 511374 h 525828"/>
                <a:gd name="connsiteX0" fmla="*/ 0 w 1745672"/>
                <a:gd name="connsiteY0" fmla="*/ 476645 h 526725"/>
                <a:gd name="connsiteX1" fmla="*/ 225631 w 1745672"/>
                <a:gd name="connsiteY1" fmla="*/ 464770 h 526725"/>
                <a:gd name="connsiteX2" fmla="*/ 380010 w 1745672"/>
                <a:gd name="connsiteY2" fmla="*/ 393518 h 526725"/>
                <a:gd name="connsiteX3" fmla="*/ 510638 w 1745672"/>
                <a:gd name="connsiteY3" fmla="*/ 286640 h 526725"/>
                <a:gd name="connsiteX4" fmla="*/ 617516 w 1745672"/>
                <a:gd name="connsiteY4" fmla="*/ 191637 h 526725"/>
                <a:gd name="connsiteX5" fmla="*/ 819397 w 1745672"/>
                <a:gd name="connsiteY5" fmla="*/ 37258 h 526725"/>
                <a:gd name="connsiteX6" fmla="*/ 997527 w 1745672"/>
                <a:gd name="connsiteY6" fmla="*/ 1632 h 526725"/>
                <a:gd name="connsiteX7" fmla="*/ 1151906 w 1745672"/>
                <a:gd name="connsiteY7" fmla="*/ 72884 h 526725"/>
                <a:gd name="connsiteX8" fmla="*/ 1282535 w 1745672"/>
                <a:gd name="connsiteY8" fmla="*/ 203513 h 526725"/>
                <a:gd name="connsiteX9" fmla="*/ 1365662 w 1745672"/>
                <a:gd name="connsiteY9" fmla="*/ 298515 h 526725"/>
                <a:gd name="connsiteX10" fmla="*/ 1425038 w 1745672"/>
                <a:gd name="connsiteY10" fmla="*/ 381642 h 526725"/>
                <a:gd name="connsiteX11" fmla="*/ 1531916 w 1745672"/>
                <a:gd name="connsiteY11" fmla="*/ 452894 h 526725"/>
                <a:gd name="connsiteX12" fmla="*/ 1698171 w 1745672"/>
                <a:gd name="connsiteY12" fmla="*/ 524146 h 526725"/>
                <a:gd name="connsiteX13" fmla="*/ 1745672 w 1745672"/>
                <a:gd name="connsiteY13" fmla="*/ 512271 h 526725"/>
                <a:gd name="connsiteX0" fmla="*/ 0 w 1745672"/>
                <a:gd name="connsiteY0" fmla="*/ 475221 h 525301"/>
                <a:gd name="connsiteX1" fmla="*/ 225631 w 1745672"/>
                <a:gd name="connsiteY1" fmla="*/ 463346 h 525301"/>
                <a:gd name="connsiteX2" fmla="*/ 380010 w 1745672"/>
                <a:gd name="connsiteY2" fmla="*/ 392094 h 525301"/>
                <a:gd name="connsiteX3" fmla="*/ 510638 w 1745672"/>
                <a:gd name="connsiteY3" fmla="*/ 285216 h 525301"/>
                <a:gd name="connsiteX4" fmla="*/ 617516 w 1745672"/>
                <a:gd name="connsiteY4" fmla="*/ 190213 h 525301"/>
                <a:gd name="connsiteX5" fmla="*/ 781560 w 1745672"/>
                <a:gd name="connsiteY5" fmla="*/ 54752 h 525301"/>
                <a:gd name="connsiteX6" fmla="*/ 997527 w 1745672"/>
                <a:gd name="connsiteY6" fmla="*/ 208 h 525301"/>
                <a:gd name="connsiteX7" fmla="*/ 1151906 w 1745672"/>
                <a:gd name="connsiteY7" fmla="*/ 71460 h 525301"/>
                <a:gd name="connsiteX8" fmla="*/ 1282535 w 1745672"/>
                <a:gd name="connsiteY8" fmla="*/ 202089 h 525301"/>
                <a:gd name="connsiteX9" fmla="*/ 1365662 w 1745672"/>
                <a:gd name="connsiteY9" fmla="*/ 297091 h 525301"/>
                <a:gd name="connsiteX10" fmla="*/ 1425038 w 1745672"/>
                <a:gd name="connsiteY10" fmla="*/ 380218 h 525301"/>
                <a:gd name="connsiteX11" fmla="*/ 1531916 w 1745672"/>
                <a:gd name="connsiteY11" fmla="*/ 451470 h 525301"/>
                <a:gd name="connsiteX12" fmla="*/ 1698171 w 1745672"/>
                <a:gd name="connsiteY12" fmla="*/ 522722 h 525301"/>
                <a:gd name="connsiteX13" fmla="*/ 1745672 w 1745672"/>
                <a:gd name="connsiteY13" fmla="*/ 510847 h 525301"/>
                <a:gd name="connsiteX0" fmla="*/ 0 w 1745672"/>
                <a:gd name="connsiteY0" fmla="*/ 481493 h 531573"/>
                <a:gd name="connsiteX1" fmla="*/ 225631 w 1745672"/>
                <a:gd name="connsiteY1" fmla="*/ 469618 h 531573"/>
                <a:gd name="connsiteX2" fmla="*/ 380010 w 1745672"/>
                <a:gd name="connsiteY2" fmla="*/ 398366 h 531573"/>
                <a:gd name="connsiteX3" fmla="*/ 510638 w 1745672"/>
                <a:gd name="connsiteY3" fmla="*/ 291488 h 531573"/>
                <a:gd name="connsiteX4" fmla="*/ 617516 w 1745672"/>
                <a:gd name="connsiteY4" fmla="*/ 196485 h 531573"/>
                <a:gd name="connsiteX5" fmla="*/ 781560 w 1745672"/>
                <a:gd name="connsiteY5" fmla="*/ 61024 h 531573"/>
                <a:gd name="connsiteX6" fmla="*/ 972302 w 1745672"/>
                <a:gd name="connsiteY6" fmla="*/ 174 h 531573"/>
                <a:gd name="connsiteX7" fmla="*/ 1151906 w 1745672"/>
                <a:gd name="connsiteY7" fmla="*/ 77732 h 531573"/>
                <a:gd name="connsiteX8" fmla="*/ 1282535 w 1745672"/>
                <a:gd name="connsiteY8" fmla="*/ 208361 h 531573"/>
                <a:gd name="connsiteX9" fmla="*/ 1365662 w 1745672"/>
                <a:gd name="connsiteY9" fmla="*/ 303363 h 531573"/>
                <a:gd name="connsiteX10" fmla="*/ 1425038 w 1745672"/>
                <a:gd name="connsiteY10" fmla="*/ 386490 h 531573"/>
                <a:gd name="connsiteX11" fmla="*/ 1531916 w 1745672"/>
                <a:gd name="connsiteY11" fmla="*/ 457742 h 531573"/>
                <a:gd name="connsiteX12" fmla="*/ 1698171 w 1745672"/>
                <a:gd name="connsiteY12" fmla="*/ 528994 h 531573"/>
                <a:gd name="connsiteX13" fmla="*/ 1745672 w 1745672"/>
                <a:gd name="connsiteY13" fmla="*/ 517119 h 531573"/>
                <a:gd name="connsiteX0" fmla="*/ 0 w 1745672"/>
                <a:gd name="connsiteY0" fmla="*/ 481493 h 531573"/>
                <a:gd name="connsiteX1" fmla="*/ 200406 w 1745672"/>
                <a:gd name="connsiteY1" fmla="*/ 513762 h 531573"/>
                <a:gd name="connsiteX2" fmla="*/ 380010 w 1745672"/>
                <a:gd name="connsiteY2" fmla="*/ 398366 h 531573"/>
                <a:gd name="connsiteX3" fmla="*/ 510638 w 1745672"/>
                <a:gd name="connsiteY3" fmla="*/ 291488 h 531573"/>
                <a:gd name="connsiteX4" fmla="*/ 617516 w 1745672"/>
                <a:gd name="connsiteY4" fmla="*/ 196485 h 531573"/>
                <a:gd name="connsiteX5" fmla="*/ 781560 w 1745672"/>
                <a:gd name="connsiteY5" fmla="*/ 61024 h 531573"/>
                <a:gd name="connsiteX6" fmla="*/ 972302 w 1745672"/>
                <a:gd name="connsiteY6" fmla="*/ 174 h 531573"/>
                <a:gd name="connsiteX7" fmla="*/ 1151906 w 1745672"/>
                <a:gd name="connsiteY7" fmla="*/ 77732 h 531573"/>
                <a:gd name="connsiteX8" fmla="*/ 1282535 w 1745672"/>
                <a:gd name="connsiteY8" fmla="*/ 208361 h 531573"/>
                <a:gd name="connsiteX9" fmla="*/ 1365662 w 1745672"/>
                <a:gd name="connsiteY9" fmla="*/ 303363 h 531573"/>
                <a:gd name="connsiteX10" fmla="*/ 1425038 w 1745672"/>
                <a:gd name="connsiteY10" fmla="*/ 386490 h 531573"/>
                <a:gd name="connsiteX11" fmla="*/ 1531916 w 1745672"/>
                <a:gd name="connsiteY11" fmla="*/ 457742 h 531573"/>
                <a:gd name="connsiteX12" fmla="*/ 1698171 w 1745672"/>
                <a:gd name="connsiteY12" fmla="*/ 528994 h 531573"/>
                <a:gd name="connsiteX13" fmla="*/ 1745672 w 1745672"/>
                <a:gd name="connsiteY13" fmla="*/ 517119 h 531573"/>
                <a:gd name="connsiteX0" fmla="*/ 0 w 1777203"/>
                <a:gd name="connsiteY0" fmla="*/ 557167 h 557205"/>
                <a:gd name="connsiteX1" fmla="*/ 231937 w 1777203"/>
                <a:gd name="connsiteY1" fmla="*/ 513762 h 557205"/>
                <a:gd name="connsiteX2" fmla="*/ 411541 w 1777203"/>
                <a:gd name="connsiteY2" fmla="*/ 398366 h 557205"/>
                <a:gd name="connsiteX3" fmla="*/ 542169 w 1777203"/>
                <a:gd name="connsiteY3" fmla="*/ 291488 h 557205"/>
                <a:gd name="connsiteX4" fmla="*/ 649047 w 1777203"/>
                <a:gd name="connsiteY4" fmla="*/ 196485 h 557205"/>
                <a:gd name="connsiteX5" fmla="*/ 813091 w 1777203"/>
                <a:gd name="connsiteY5" fmla="*/ 61024 h 557205"/>
                <a:gd name="connsiteX6" fmla="*/ 1003833 w 1777203"/>
                <a:gd name="connsiteY6" fmla="*/ 174 h 557205"/>
                <a:gd name="connsiteX7" fmla="*/ 1183437 w 1777203"/>
                <a:gd name="connsiteY7" fmla="*/ 77732 h 557205"/>
                <a:gd name="connsiteX8" fmla="*/ 1314066 w 1777203"/>
                <a:gd name="connsiteY8" fmla="*/ 208361 h 557205"/>
                <a:gd name="connsiteX9" fmla="*/ 1397193 w 1777203"/>
                <a:gd name="connsiteY9" fmla="*/ 303363 h 557205"/>
                <a:gd name="connsiteX10" fmla="*/ 1456569 w 1777203"/>
                <a:gd name="connsiteY10" fmla="*/ 386490 h 557205"/>
                <a:gd name="connsiteX11" fmla="*/ 1563447 w 1777203"/>
                <a:gd name="connsiteY11" fmla="*/ 457742 h 557205"/>
                <a:gd name="connsiteX12" fmla="*/ 1729702 w 1777203"/>
                <a:gd name="connsiteY12" fmla="*/ 528994 h 557205"/>
                <a:gd name="connsiteX13" fmla="*/ 1777203 w 1777203"/>
                <a:gd name="connsiteY13" fmla="*/ 517119 h 557205"/>
                <a:gd name="connsiteX0" fmla="*/ 0 w 1777203"/>
                <a:gd name="connsiteY0" fmla="*/ 557167 h 557205"/>
                <a:gd name="connsiteX1" fmla="*/ 231937 w 1777203"/>
                <a:gd name="connsiteY1" fmla="*/ 513762 h 557205"/>
                <a:gd name="connsiteX2" fmla="*/ 411541 w 1777203"/>
                <a:gd name="connsiteY2" fmla="*/ 398366 h 557205"/>
                <a:gd name="connsiteX3" fmla="*/ 542169 w 1777203"/>
                <a:gd name="connsiteY3" fmla="*/ 291488 h 557205"/>
                <a:gd name="connsiteX4" fmla="*/ 649047 w 1777203"/>
                <a:gd name="connsiteY4" fmla="*/ 196485 h 557205"/>
                <a:gd name="connsiteX5" fmla="*/ 813091 w 1777203"/>
                <a:gd name="connsiteY5" fmla="*/ 61024 h 557205"/>
                <a:gd name="connsiteX6" fmla="*/ 1003833 w 1777203"/>
                <a:gd name="connsiteY6" fmla="*/ 174 h 557205"/>
                <a:gd name="connsiteX7" fmla="*/ 1183437 w 1777203"/>
                <a:gd name="connsiteY7" fmla="*/ 77732 h 557205"/>
                <a:gd name="connsiteX8" fmla="*/ 1314066 w 1777203"/>
                <a:gd name="connsiteY8" fmla="*/ 208361 h 557205"/>
                <a:gd name="connsiteX9" fmla="*/ 1456569 w 1777203"/>
                <a:gd name="connsiteY9" fmla="*/ 386490 h 557205"/>
                <a:gd name="connsiteX10" fmla="*/ 1563447 w 1777203"/>
                <a:gd name="connsiteY10" fmla="*/ 457742 h 557205"/>
                <a:gd name="connsiteX11" fmla="*/ 1729702 w 1777203"/>
                <a:gd name="connsiteY11" fmla="*/ 528994 h 557205"/>
                <a:gd name="connsiteX12" fmla="*/ 1777203 w 1777203"/>
                <a:gd name="connsiteY12" fmla="*/ 517119 h 557205"/>
                <a:gd name="connsiteX0" fmla="*/ 0 w 1777203"/>
                <a:gd name="connsiteY0" fmla="*/ 557167 h 557205"/>
                <a:gd name="connsiteX1" fmla="*/ 231937 w 1777203"/>
                <a:gd name="connsiteY1" fmla="*/ 513762 h 557205"/>
                <a:gd name="connsiteX2" fmla="*/ 411541 w 1777203"/>
                <a:gd name="connsiteY2" fmla="*/ 398366 h 557205"/>
                <a:gd name="connsiteX3" fmla="*/ 542169 w 1777203"/>
                <a:gd name="connsiteY3" fmla="*/ 291488 h 557205"/>
                <a:gd name="connsiteX4" fmla="*/ 649047 w 1777203"/>
                <a:gd name="connsiteY4" fmla="*/ 196485 h 557205"/>
                <a:gd name="connsiteX5" fmla="*/ 813091 w 1777203"/>
                <a:gd name="connsiteY5" fmla="*/ 61024 h 557205"/>
                <a:gd name="connsiteX6" fmla="*/ 1003833 w 1777203"/>
                <a:gd name="connsiteY6" fmla="*/ 174 h 557205"/>
                <a:gd name="connsiteX7" fmla="*/ 1183437 w 1777203"/>
                <a:gd name="connsiteY7" fmla="*/ 77732 h 557205"/>
                <a:gd name="connsiteX8" fmla="*/ 1314066 w 1777203"/>
                <a:gd name="connsiteY8" fmla="*/ 208361 h 557205"/>
                <a:gd name="connsiteX9" fmla="*/ 1475488 w 1777203"/>
                <a:gd name="connsiteY9" fmla="*/ 405409 h 557205"/>
                <a:gd name="connsiteX10" fmla="*/ 1563447 w 1777203"/>
                <a:gd name="connsiteY10" fmla="*/ 457742 h 557205"/>
                <a:gd name="connsiteX11" fmla="*/ 1729702 w 1777203"/>
                <a:gd name="connsiteY11" fmla="*/ 528994 h 557205"/>
                <a:gd name="connsiteX12" fmla="*/ 1777203 w 1777203"/>
                <a:gd name="connsiteY12" fmla="*/ 517119 h 557205"/>
                <a:gd name="connsiteX0" fmla="*/ 0 w 1852878"/>
                <a:gd name="connsiteY0" fmla="*/ 557167 h 557205"/>
                <a:gd name="connsiteX1" fmla="*/ 231937 w 1852878"/>
                <a:gd name="connsiteY1" fmla="*/ 513762 h 557205"/>
                <a:gd name="connsiteX2" fmla="*/ 411541 w 1852878"/>
                <a:gd name="connsiteY2" fmla="*/ 398366 h 557205"/>
                <a:gd name="connsiteX3" fmla="*/ 542169 w 1852878"/>
                <a:gd name="connsiteY3" fmla="*/ 291488 h 557205"/>
                <a:gd name="connsiteX4" fmla="*/ 649047 w 1852878"/>
                <a:gd name="connsiteY4" fmla="*/ 196485 h 557205"/>
                <a:gd name="connsiteX5" fmla="*/ 813091 w 1852878"/>
                <a:gd name="connsiteY5" fmla="*/ 61024 h 557205"/>
                <a:gd name="connsiteX6" fmla="*/ 1003833 w 1852878"/>
                <a:gd name="connsiteY6" fmla="*/ 174 h 557205"/>
                <a:gd name="connsiteX7" fmla="*/ 1183437 w 1852878"/>
                <a:gd name="connsiteY7" fmla="*/ 77732 h 557205"/>
                <a:gd name="connsiteX8" fmla="*/ 1314066 w 1852878"/>
                <a:gd name="connsiteY8" fmla="*/ 208361 h 557205"/>
                <a:gd name="connsiteX9" fmla="*/ 1475488 w 1852878"/>
                <a:gd name="connsiteY9" fmla="*/ 405409 h 557205"/>
                <a:gd name="connsiteX10" fmla="*/ 1563447 w 1852878"/>
                <a:gd name="connsiteY10" fmla="*/ 457742 h 557205"/>
                <a:gd name="connsiteX11" fmla="*/ 1729702 w 1852878"/>
                <a:gd name="connsiteY11" fmla="*/ 528994 h 557205"/>
                <a:gd name="connsiteX12" fmla="*/ 1852878 w 1852878"/>
                <a:gd name="connsiteY12" fmla="*/ 542344 h 557205"/>
                <a:gd name="connsiteX0" fmla="*/ 0 w 1852878"/>
                <a:gd name="connsiteY0" fmla="*/ 557167 h 557205"/>
                <a:gd name="connsiteX1" fmla="*/ 231937 w 1852878"/>
                <a:gd name="connsiteY1" fmla="*/ 513762 h 557205"/>
                <a:gd name="connsiteX2" fmla="*/ 411541 w 1852878"/>
                <a:gd name="connsiteY2" fmla="*/ 398366 h 557205"/>
                <a:gd name="connsiteX3" fmla="*/ 542169 w 1852878"/>
                <a:gd name="connsiteY3" fmla="*/ 291488 h 557205"/>
                <a:gd name="connsiteX4" fmla="*/ 649047 w 1852878"/>
                <a:gd name="connsiteY4" fmla="*/ 196485 h 557205"/>
                <a:gd name="connsiteX5" fmla="*/ 813091 w 1852878"/>
                <a:gd name="connsiteY5" fmla="*/ 61024 h 557205"/>
                <a:gd name="connsiteX6" fmla="*/ 1003833 w 1852878"/>
                <a:gd name="connsiteY6" fmla="*/ 174 h 557205"/>
                <a:gd name="connsiteX7" fmla="*/ 1183437 w 1852878"/>
                <a:gd name="connsiteY7" fmla="*/ 77732 h 557205"/>
                <a:gd name="connsiteX8" fmla="*/ 1314066 w 1852878"/>
                <a:gd name="connsiteY8" fmla="*/ 208361 h 557205"/>
                <a:gd name="connsiteX9" fmla="*/ 1412426 w 1852878"/>
                <a:gd name="connsiteY9" fmla="*/ 336041 h 557205"/>
                <a:gd name="connsiteX10" fmla="*/ 1563447 w 1852878"/>
                <a:gd name="connsiteY10" fmla="*/ 457742 h 557205"/>
                <a:gd name="connsiteX11" fmla="*/ 1729702 w 1852878"/>
                <a:gd name="connsiteY11" fmla="*/ 528994 h 557205"/>
                <a:gd name="connsiteX12" fmla="*/ 1852878 w 1852878"/>
                <a:gd name="connsiteY12" fmla="*/ 542344 h 557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2878" h="557205">
                  <a:moveTo>
                    <a:pt x="0" y="557167"/>
                  </a:moveTo>
                  <a:cubicBezTo>
                    <a:pt x="81148" y="558156"/>
                    <a:pt x="163347" y="540229"/>
                    <a:pt x="231937" y="513762"/>
                  </a:cubicBezTo>
                  <a:cubicBezTo>
                    <a:pt x="300527" y="487295"/>
                    <a:pt x="359836" y="435412"/>
                    <a:pt x="411541" y="398366"/>
                  </a:cubicBezTo>
                  <a:cubicBezTo>
                    <a:pt x="463246" y="361320"/>
                    <a:pt x="502585" y="325135"/>
                    <a:pt x="542169" y="291488"/>
                  </a:cubicBezTo>
                  <a:cubicBezTo>
                    <a:pt x="581753" y="257841"/>
                    <a:pt x="603893" y="234896"/>
                    <a:pt x="649047" y="196485"/>
                  </a:cubicBezTo>
                  <a:cubicBezTo>
                    <a:pt x="694201" y="158074"/>
                    <a:pt x="753960" y="93742"/>
                    <a:pt x="813091" y="61024"/>
                  </a:cubicBezTo>
                  <a:cubicBezTo>
                    <a:pt x="872222" y="28306"/>
                    <a:pt x="942109" y="-2611"/>
                    <a:pt x="1003833" y="174"/>
                  </a:cubicBezTo>
                  <a:cubicBezTo>
                    <a:pt x="1065557" y="2959"/>
                    <a:pt x="1131732" y="43034"/>
                    <a:pt x="1183437" y="77732"/>
                  </a:cubicBezTo>
                  <a:cubicBezTo>
                    <a:pt x="1235143" y="112430"/>
                    <a:pt x="1275901" y="165310"/>
                    <a:pt x="1314066" y="208361"/>
                  </a:cubicBezTo>
                  <a:cubicBezTo>
                    <a:pt x="1352231" y="251413"/>
                    <a:pt x="1370863" y="294478"/>
                    <a:pt x="1412426" y="336041"/>
                  </a:cubicBezTo>
                  <a:cubicBezTo>
                    <a:pt x="1453989" y="377604"/>
                    <a:pt x="1510568" y="425583"/>
                    <a:pt x="1563447" y="457742"/>
                  </a:cubicBezTo>
                  <a:cubicBezTo>
                    <a:pt x="1616326" y="489901"/>
                    <a:pt x="1681464" y="514894"/>
                    <a:pt x="1729702" y="528994"/>
                  </a:cubicBezTo>
                  <a:cubicBezTo>
                    <a:pt x="1777941" y="543094"/>
                    <a:pt x="1852878" y="542344"/>
                    <a:pt x="1852878" y="542344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2583" y="654049"/>
            <a:ext cx="1155700" cy="203200"/>
          </a:xfrm>
          <a:prstGeom prst="rect">
            <a:avLst/>
          </a:prstGeom>
        </p:spPr>
      </p:pic>
      <p:cxnSp>
        <p:nvCxnSpPr>
          <p:cNvPr id="38" name="直線コネクタ 37"/>
          <p:cNvCxnSpPr/>
          <p:nvPr/>
        </p:nvCxnSpPr>
        <p:spPr>
          <a:xfrm flipV="1">
            <a:off x="3732047" y="857976"/>
            <a:ext cx="193290" cy="1609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35" idx="2"/>
          </p:cNvCxnSpPr>
          <p:nvPr/>
        </p:nvCxnSpPr>
        <p:spPr>
          <a:xfrm flipV="1">
            <a:off x="2822575" y="1179632"/>
            <a:ext cx="586281" cy="1633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5" idx="2"/>
          </p:cNvCxnSpPr>
          <p:nvPr/>
        </p:nvCxnSpPr>
        <p:spPr>
          <a:xfrm flipV="1">
            <a:off x="3408856" y="1177055"/>
            <a:ext cx="1481673" cy="257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>
            <a:spLocks noChangeAspect="1"/>
          </p:cNvSpPr>
          <p:nvPr/>
        </p:nvSpPr>
        <p:spPr>
          <a:xfrm>
            <a:off x="3408856" y="1107632"/>
            <a:ext cx="144000" cy="144000"/>
          </a:xfrm>
          <a:prstGeom prst="ellipse">
            <a:avLst/>
          </a:prstGeo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60" name="図形グループ 59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61" name="図 60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62" name="左中かっこ 61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1" name="図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8759" y="123082"/>
            <a:ext cx="807515" cy="3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0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  <p:cxnSp>
        <p:nvCxnSpPr>
          <p:cNvPr id="41" name="直線コネクタ 40"/>
          <p:cNvCxnSpPr/>
          <p:nvPr/>
        </p:nvCxnSpPr>
        <p:spPr>
          <a:xfrm flipH="1">
            <a:off x="5001152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70255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endCxn id="39" idx="2"/>
          </p:cNvCxnSpPr>
          <p:nvPr/>
        </p:nvCxnSpPr>
        <p:spPr>
          <a:xfrm>
            <a:off x="2732347" y="1932076"/>
            <a:ext cx="685607" cy="2908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grpSp>
        <p:nvGrpSpPr>
          <p:cNvPr id="2" name="図形グループ 1"/>
          <p:cNvGrpSpPr/>
          <p:nvPr/>
        </p:nvGrpSpPr>
        <p:grpSpPr>
          <a:xfrm>
            <a:off x="2829160" y="1061136"/>
            <a:ext cx="1109400" cy="1798661"/>
            <a:chOff x="3222472" y="443060"/>
            <a:chExt cx="1109400" cy="1798661"/>
          </a:xfrm>
        </p:grpSpPr>
        <p:cxnSp>
          <p:nvCxnSpPr>
            <p:cNvPr id="28" name="直線コネクタ 27"/>
            <p:cNvCxnSpPr>
              <a:endCxn id="5" idx="6"/>
            </p:cNvCxnSpPr>
            <p:nvPr/>
          </p:nvCxnSpPr>
          <p:spPr>
            <a:xfrm>
              <a:off x="3222472" y="1348706"/>
              <a:ext cx="11092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図形グループ 6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4" name="直線矢印コネクタ 3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フリーフォーム 4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8" name="直線コネクタ 37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6349" y="1259300"/>
            <a:ext cx="1155700" cy="203200"/>
          </a:xfrm>
          <a:prstGeom prst="rect">
            <a:avLst/>
          </a:prstGeom>
        </p:spPr>
      </p:pic>
      <p:cxnSp>
        <p:nvCxnSpPr>
          <p:cNvPr id="37" name="直線矢印コネクタ 36"/>
          <p:cNvCxnSpPr/>
          <p:nvPr/>
        </p:nvCxnSpPr>
        <p:spPr>
          <a:xfrm>
            <a:off x="3417954" y="2222969"/>
            <a:ext cx="145230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>
            <a:spLocks noChangeAspect="1"/>
          </p:cNvSpPr>
          <p:nvPr/>
        </p:nvSpPr>
        <p:spPr>
          <a:xfrm>
            <a:off x="3417954" y="2150969"/>
            <a:ext cx="144000" cy="144000"/>
          </a:xfrm>
          <a:prstGeom prst="ellipse">
            <a:avLst/>
          </a:prstGeo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70255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55" name="図形グループ 54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56" name="図 55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57" name="左中かっこ 56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9" name="図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8759" y="123082"/>
            <a:ext cx="807515" cy="3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5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  <p:grpSp>
        <p:nvGrpSpPr>
          <p:cNvPr id="2" name="図形グループ 1"/>
          <p:cNvGrpSpPr/>
          <p:nvPr/>
        </p:nvGrpSpPr>
        <p:grpSpPr>
          <a:xfrm>
            <a:off x="2829160" y="1500048"/>
            <a:ext cx="1109400" cy="1798661"/>
            <a:chOff x="3222472" y="443060"/>
            <a:chExt cx="1109400" cy="1798661"/>
          </a:xfrm>
        </p:grpSpPr>
        <p:cxnSp>
          <p:nvCxnSpPr>
            <p:cNvPr id="28" name="直線コネクタ 27"/>
            <p:cNvCxnSpPr>
              <a:endCxn id="5" idx="6"/>
            </p:cNvCxnSpPr>
            <p:nvPr/>
          </p:nvCxnSpPr>
          <p:spPr>
            <a:xfrm>
              <a:off x="3222472" y="1348706"/>
              <a:ext cx="11092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図形グループ 6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4" name="直線矢印コネクタ 3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フリーフォーム 4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8" name="直線コネクタ 37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1152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70255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endCxn id="39" idx="2"/>
          </p:cNvCxnSpPr>
          <p:nvPr/>
        </p:nvCxnSpPr>
        <p:spPr>
          <a:xfrm>
            <a:off x="2802406" y="2420858"/>
            <a:ext cx="615548" cy="13761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70255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9282" y="1714867"/>
            <a:ext cx="1155700" cy="203200"/>
          </a:xfrm>
          <a:prstGeom prst="rect">
            <a:avLst/>
          </a:prstGeom>
        </p:spPr>
      </p:pic>
      <p:sp>
        <p:nvSpPr>
          <p:cNvPr id="36" name="円/楕円 35"/>
          <p:cNvSpPr>
            <a:spLocks noChangeAspect="1"/>
          </p:cNvSpPr>
          <p:nvPr/>
        </p:nvSpPr>
        <p:spPr>
          <a:xfrm>
            <a:off x="4870255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>
            <a:stCxn id="39" idx="2"/>
          </p:cNvCxnSpPr>
          <p:nvPr/>
        </p:nvCxnSpPr>
        <p:spPr>
          <a:xfrm>
            <a:off x="3417954" y="2558468"/>
            <a:ext cx="145230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>
            <a:spLocks noChangeAspect="1"/>
          </p:cNvSpPr>
          <p:nvPr/>
        </p:nvSpPr>
        <p:spPr>
          <a:xfrm>
            <a:off x="3417954" y="2486468"/>
            <a:ext cx="144000" cy="144000"/>
          </a:xfrm>
          <a:prstGeom prst="ellipse">
            <a:avLst/>
          </a:prstGeo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52" name="図形グループ 51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53" name="図 52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54" name="左中かっこ 53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9" name="図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8759" y="123082"/>
            <a:ext cx="807515" cy="3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6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  <p:grpSp>
        <p:nvGrpSpPr>
          <p:cNvPr id="2" name="図形グループ 1"/>
          <p:cNvGrpSpPr/>
          <p:nvPr/>
        </p:nvGrpSpPr>
        <p:grpSpPr>
          <a:xfrm>
            <a:off x="2829160" y="1896288"/>
            <a:ext cx="1109400" cy="1798661"/>
            <a:chOff x="3222472" y="443060"/>
            <a:chExt cx="1109400" cy="1798661"/>
          </a:xfrm>
        </p:grpSpPr>
        <p:cxnSp>
          <p:nvCxnSpPr>
            <p:cNvPr id="28" name="直線コネクタ 27"/>
            <p:cNvCxnSpPr>
              <a:endCxn id="5" idx="6"/>
            </p:cNvCxnSpPr>
            <p:nvPr/>
          </p:nvCxnSpPr>
          <p:spPr>
            <a:xfrm>
              <a:off x="3222472" y="1348706"/>
              <a:ext cx="11092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図形グループ 6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4" name="直線矢印コネクタ 3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フリーフォーム 4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8" name="直線コネクタ 37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1152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70255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endCxn id="39" idx="2"/>
          </p:cNvCxnSpPr>
          <p:nvPr/>
        </p:nvCxnSpPr>
        <p:spPr>
          <a:xfrm>
            <a:off x="2800350" y="2787650"/>
            <a:ext cx="617604" cy="5275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70255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70255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>
            <a:stCxn id="39" idx="2"/>
          </p:cNvCxnSpPr>
          <p:nvPr/>
        </p:nvCxnSpPr>
        <p:spPr>
          <a:xfrm>
            <a:off x="3417954" y="2840408"/>
            <a:ext cx="145230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>
            <a:spLocks noChangeAspect="1"/>
          </p:cNvSpPr>
          <p:nvPr/>
        </p:nvSpPr>
        <p:spPr>
          <a:xfrm>
            <a:off x="3417954" y="2768408"/>
            <a:ext cx="144000" cy="144000"/>
          </a:xfrm>
          <a:prstGeom prst="ellipse">
            <a:avLst/>
          </a:prstGeo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2984" y="2079792"/>
            <a:ext cx="1155700" cy="203200"/>
          </a:xfrm>
          <a:prstGeom prst="rect">
            <a:avLst/>
          </a:prstGeom>
        </p:spPr>
      </p:pic>
      <p:sp>
        <p:nvSpPr>
          <p:cNvPr id="45" name="円/楕円 44"/>
          <p:cNvSpPr>
            <a:spLocks noChangeAspect="1"/>
          </p:cNvSpPr>
          <p:nvPr/>
        </p:nvSpPr>
        <p:spPr>
          <a:xfrm>
            <a:off x="4870255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52" name="図形グループ 51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53" name="図 52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54" name="左中かっこ 53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0" name="図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8759" y="123082"/>
            <a:ext cx="807515" cy="3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6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図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  <p:grpSp>
        <p:nvGrpSpPr>
          <p:cNvPr id="2" name="図形グループ 1"/>
          <p:cNvGrpSpPr/>
          <p:nvPr/>
        </p:nvGrpSpPr>
        <p:grpSpPr>
          <a:xfrm>
            <a:off x="2829160" y="2302688"/>
            <a:ext cx="1109400" cy="1798661"/>
            <a:chOff x="3222472" y="443060"/>
            <a:chExt cx="1109400" cy="1798661"/>
          </a:xfrm>
        </p:grpSpPr>
        <p:cxnSp>
          <p:nvCxnSpPr>
            <p:cNvPr id="28" name="直線コネクタ 27"/>
            <p:cNvCxnSpPr>
              <a:endCxn id="5" idx="6"/>
            </p:cNvCxnSpPr>
            <p:nvPr/>
          </p:nvCxnSpPr>
          <p:spPr>
            <a:xfrm>
              <a:off x="3222472" y="1348706"/>
              <a:ext cx="11092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図形グループ 6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4" name="直線矢印コネクタ 3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フリーフォーム 4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8" name="直線コネクタ 37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1152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70255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2800350" y="3129143"/>
            <a:ext cx="614318" cy="7760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70255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70255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421193" y="3139809"/>
            <a:ext cx="145230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>
            <a:spLocks noChangeAspect="1"/>
          </p:cNvSpPr>
          <p:nvPr/>
        </p:nvSpPr>
        <p:spPr>
          <a:xfrm>
            <a:off x="3421193" y="3061459"/>
            <a:ext cx="144000" cy="144000"/>
          </a:xfrm>
          <a:prstGeom prst="ellipse">
            <a:avLst/>
          </a:prstGeo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70255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72310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1722" y="2488136"/>
            <a:ext cx="1155700" cy="203200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53" name="図形グループ 52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54" name="図 53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55" name="左中かっこ 54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1" name="図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8759" y="123082"/>
            <a:ext cx="807515" cy="3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3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  <p:grpSp>
        <p:nvGrpSpPr>
          <p:cNvPr id="2" name="図形グループ 1"/>
          <p:cNvGrpSpPr/>
          <p:nvPr/>
        </p:nvGrpSpPr>
        <p:grpSpPr>
          <a:xfrm>
            <a:off x="2829160" y="3223438"/>
            <a:ext cx="1109400" cy="1798661"/>
            <a:chOff x="3222472" y="443060"/>
            <a:chExt cx="1109400" cy="1798661"/>
          </a:xfrm>
        </p:grpSpPr>
        <p:cxnSp>
          <p:nvCxnSpPr>
            <p:cNvPr id="28" name="直線コネクタ 27"/>
            <p:cNvCxnSpPr>
              <a:endCxn id="5" idx="6"/>
            </p:cNvCxnSpPr>
            <p:nvPr/>
          </p:nvCxnSpPr>
          <p:spPr>
            <a:xfrm>
              <a:off x="3222472" y="1348706"/>
              <a:ext cx="11092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図形グループ 6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4" name="直線矢印コネクタ 3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フリーフォーム 4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8" name="直線コネクタ 37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2806700" y="3960994"/>
            <a:ext cx="607968" cy="1601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421193" y="3971659"/>
            <a:ext cx="145230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>
            <a:spLocks noChangeAspect="1"/>
          </p:cNvSpPr>
          <p:nvPr/>
        </p:nvSpPr>
        <p:spPr>
          <a:xfrm>
            <a:off x="3421193" y="3893309"/>
            <a:ext cx="144000" cy="144000"/>
          </a:xfrm>
          <a:prstGeom prst="ellipse">
            <a:avLst/>
          </a:prstGeo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9323" y="3450568"/>
            <a:ext cx="1155700" cy="203200"/>
          </a:xfrm>
          <a:prstGeom prst="rect">
            <a:avLst/>
          </a:prstGeom>
        </p:spPr>
      </p:pic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56" name="図形グループ 55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57" name="図 56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58" name="左中かっこ 57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2" name="図 6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8759" y="123082"/>
            <a:ext cx="807515" cy="3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0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図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  <p:cxnSp>
        <p:nvCxnSpPr>
          <p:cNvPr id="70" name="直線コネクタ 69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図形グループ 53"/>
          <p:cNvGrpSpPr/>
          <p:nvPr/>
        </p:nvGrpSpPr>
        <p:grpSpPr>
          <a:xfrm>
            <a:off x="5005842" y="-272016"/>
            <a:ext cx="3007032" cy="2874162"/>
            <a:chOff x="3474498" y="443060"/>
            <a:chExt cx="1818759" cy="1798661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474498" y="1362332"/>
              <a:ext cx="181875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図形グループ 55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58" name="直線矢印コネクタ 57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フリーフォーム 58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7" name="直線コネクタ 56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9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8716" y="30170"/>
            <a:ext cx="2044700" cy="406400"/>
          </a:xfrm>
          <a:prstGeom prst="rect">
            <a:avLst/>
          </a:prstGeom>
        </p:spPr>
      </p:pic>
      <p:cxnSp>
        <p:nvCxnSpPr>
          <p:cNvPr id="60" name="直線コネクタ 59"/>
          <p:cNvCxnSpPr/>
          <p:nvPr/>
        </p:nvCxnSpPr>
        <p:spPr>
          <a:xfrm>
            <a:off x="5067540" y="1941943"/>
            <a:ext cx="640184" cy="60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86914" y="1941741"/>
            <a:ext cx="1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5770312" y="1553794"/>
            <a:ext cx="95861" cy="37806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723829" y="1371358"/>
            <a:ext cx="751246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(1)</a:t>
            </a:r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の尤度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7897218" y="1118338"/>
            <a:ext cx="144000" cy="144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603517" y="1317690"/>
            <a:ext cx="885853" cy="331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尤度を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大きさに反映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5" name="直線コネクタ 64"/>
          <p:cNvCxnSpPr>
            <a:stCxn id="64" idx="3"/>
            <a:endCxn id="63" idx="3"/>
          </p:cNvCxnSpPr>
          <p:nvPr/>
        </p:nvCxnSpPr>
        <p:spPr>
          <a:xfrm flipV="1">
            <a:off x="7489370" y="1241250"/>
            <a:ext cx="428936" cy="24205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74" name="図形グループ 73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75" name="図 74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76" name="左中かっこ 75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8" name="図 7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914526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9" name="図 7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8759" y="123082"/>
            <a:ext cx="807515" cy="33519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4089" y="1680049"/>
            <a:ext cx="431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図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72" y="3896915"/>
            <a:ext cx="1117600" cy="406400"/>
          </a:xfrm>
          <a:prstGeom prst="rect">
            <a:avLst/>
          </a:prstGeom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72" y="2958828"/>
            <a:ext cx="1117600" cy="406400"/>
          </a:xfrm>
          <a:prstGeom prst="rect">
            <a:avLst/>
          </a:prstGeom>
        </p:spPr>
      </p:pic>
      <p:pic>
        <p:nvPicPr>
          <p:cNvPr id="75" name="図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3" y="2566207"/>
            <a:ext cx="1117600" cy="406400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04" y="2152924"/>
            <a:ext cx="1117600" cy="406400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833" y="1766801"/>
            <a:ext cx="1117600" cy="406400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269" y="1176594"/>
            <a:ext cx="1117600" cy="406400"/>
          </a:xfrm>
          <a:prstGeom prst="rect">
            <a:avLst/>
          </a:prstGeom>
        </p:spPr>
      </p:pic>
      <p:cxnSp>
        <p:nvCxnSpPr>
          <p:cNvPr id="67" name="直線コネクタ 66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図形グループ 53"/>
          <p:cNvGrpSpPr/>
          <p:nvPr/>
        </p:nvGrpSpPr>
        <p:grpSpPr>
          <a:xfrm>
            <a:off x="5005842" y="792284"/>
            <a:ext cx="3007032" cy="2874162"/>
            <a:chOff x="3474498" y="443060"/>
            <a:chExt cx="1818759" cy="1798661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474498" y="1362332"/>
              <a:ext cx="181875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図形グループ 55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58" name="直線矢印コネクタ 57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フリーフォーム 58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7" name="直線コネクタ 56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9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067540" y="1941943"/>
            <a:ext cx="640184" cy="60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87031" y="1941741"/>
            <a:ext cx="6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62" idx="0"/>
          </p:cNvCxnSpPr>
          <p:nvPr/>
        </p:nvCxnSpPr>
        <p:spPr>
          <a:xfrm flipH="1" flipV="1">
            <a:off x="6025960" y="1936618"/>
            <a:ext cx="192575" cy="18903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842912" y="2125648"/>
            <a:ext cx="751246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(2)</a:t>
            </a:r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の尤度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7745422" y="2038333"/>
            <a:ext cx="432000" cy="43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603517" y="2380373"/>
            <a:ext cx="885853" cy="331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尤度を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大きさに反映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5" name="直線コネクタ 64"/>
          <p:cNvCxnSpPr>
            <a:stCxn id="64" idx="3"/>
            <a:endCxn id="63" idx="3"/>
          </p:cNvCxnSpPr>
          <p:nvPr/>
        </p:nvCxnSpPr>
        <p:spPr>
          <a:xfrm flipV="1">
            <a:off x="7489370" y="2407068"/>
            <a:ext cx="319317" cy="13892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9744" y="1086480"/>
            <a:ext cx="2044700" cy="406400"/>
          </a:xfrm>
          <a:prstGeom prst="rect">
            <a:avLst/>
          </a:prstGeom>
        </p:spPr>
      </p:pic>
      <p:sp>
        <p:nvSpPr>
          <p:cNvPr id="66" name="円/楕円 65"/>
          <p:cNvSpPr>
            <a:spLocks noChangeAspect="1"/>
          </p:cNvSpPr>
          <p:nvPr/>
        </p:nvSpPr>
        <p:spPr>
          <a:xfrm>
            <a:off x="7897218" y="1118338"/>
            <a:ext cx="144000" cy="144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71" name="図形グループ 70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72" name="図 71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73" name="左中かっこ 72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9" name="図 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4333" y="95851"/>
            <a:ext cx="1301615" cy="307909"/>
          </a:xfrm>
          <a:prstGeom prst="rect">
            <a:avLst/>
          </a:prstGeom>
        </p:spPr>
      </p:pic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914526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0" name="図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8759" y="123082"/>
            <a:ext cx="807515" cy="335195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55405" y="2746377"/>
            <a:ext cx="431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1608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298</Words>
  <Application>Microsoft Macintosh PowerPoint</Application>
  <PresentationFormat>ワイド画面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Hiragino Sans W3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Matsui, Kenichi</dc:creator>
  <cp:lastModifiedBy>Matsui, Kenichi</cp:lastModifiedBy>
  <cp:revision>31</cp:revision>
  <dcterms:created xsi:type="dcterms:W3CDTF">2017-06-11T07:23:57Z</dcterms:created>
  <dcterms:modified xsi:type="dcterms:W3CDTF">2017-06-11T14:09:18Z</dcterms:modified>
</cp:coreProperties>
</file>