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B9BD-A8C1-4BF3-A607-CEC9E26F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11767-6FB4-4872-9CC0-6A26672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7F020-8675-42E2-8DED-00F3A3D0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EEDE6-F837-4D08-B3FA-3AAC9C5D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50A35-87A4-472B-A1C2-CEA1A19E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998D7-C90E-4164-90D8-9C0FFAB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AD2CA-66FE-4D82-B186-BC49734B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CCC91-C226-45D9-895D-C7866E51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FF57-F2FA-42C7-9F75-85BF4995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78802-47D1-429B-BA9B-A86AF1F5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4A9B0F-DB9D-41A9-A6AB-A7D650711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CF9C2-F85B-4242-B48E-6D9BBB2E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F230C-6C36-4A35-95B9-9E4C8F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368E1-4D3F-49C3-8C30-35F324A0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6043E-26B1-4BB2-9A4D-E874E545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9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0ED0-9293-4283-9465-A6198F1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C79D2-0D2B-4515-9DCD-175E17F8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82988-9A6C-465B-B86B-6A714C76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939EA-645B-4303-AC51-712CB5A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D4A8-0D46-4ED4-8F82-661DD591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22ECF-38B3-4C6C-9B56-237D26D3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86CF1-CFC2-407A-9A84-E056DC24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2948-3CFF-4088-9EA2-8F96301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C336A-D012-4525-830A-B9A09059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BC518-7E5E-4DD2-B06B-24815F11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6521D-8640-42B6-9B5D-E23FFED1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08D14-542E-4159-AA51-BC64C2DF1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DCF79-A79D-441F-8BB7-CAACE83C8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39429-100D-4AF9-8C6E-15A35EC0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D979B-2587-4725-B944-3D2A5A1C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D30E-E2DD-45CB-A35C-8F9586C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6569B-6571-40B4-8BF7-123CA307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BAD5C-770A-4856-9AB1-D62D5440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8C057-397E-4A83-B3C3-2CAD4850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73A00-9DCA-49D5-8428-CB4B70F6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61F82-B721-40C6-B11E-F548F6549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C131C-C760-4649-9A1A-DA5F523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9B33C-EFE9-4589-8DEE-994DB87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0E2EA-42F2-4726-9D48-9DF56B21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B429-32F6-4860-A06D-352EC2EA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B2D66-F0FC-4A5B-8F0D-C4897F6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94FFA-B979-40BA-B4F4-218234CD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76BBB-AD31-4998-8070-A39A77E9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6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55626-EE42-4E21-B582-21055E4F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973050-7001-4F2C-986C-4EB283FE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A5BF0-E593-40B3-814A-E94F0EBE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DB8D-8138-4B24-8940-8CD6624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5782F-C7DB-44AD-B0A6-ECA3594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13E19-8471-4597-AD45-7FE27271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4FBA2-FEA3-4D8D-BA43-22F25FFE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41A41-9673-447B-B64B-07389198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ADD7B-316C-4236-848C-142E707D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ED0D-3227-4F42-A0ED-16060ABC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39235-F7DA-466A-B499-BF979E36E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E9033-A3DB-43AA-A7FB-9A5B6B1C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956A2-5BD0-45C9-B3A4-00E4995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80047-70D9-4031-A7FF-6CC5849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4F2EE-3C9E-4245-96C3-2A05264E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FBB9C-204F-457C-8B8C-74A95D4B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6FD32-926F-48A9-8742-CCB8C9B0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F2EB0-4256-4BBC-90F4-9A1DE2DF0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567A-C7E2-4DD3-81F3-74B3ABB12591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ED55B-D740-4BDE-81D9-EA37F1BA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1B10-17BE-4E17-A41B-D420A50B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FC69-919C-4788-BE8C-1B0503155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414E6-49A0-4039-B351-00981BA5DE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5" y="1269000"/>
            <a:ext cx="2160000" cy="43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0DA05A-247A-4534-A77F-2BEF9D8542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94" y="1269000"/>
            <a:ext cx="2160000" cy="43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798665-65EA-4163-826E-A5DF94ECD6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83" y="1269000"/>
            <a:ext cx="216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D4416E-8060-468F-A8F2-2D182E6BFE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61" y="1269000"/>
            <a:ext cx="2160000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CAB185-0AB6-4DB1-BB1E-2B6A831A34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72" y="1269000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08066-6920-4A1D-8137-52258D9DF9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3" y="949667"/>
            <a:ext cx="2504601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770FEC-D7C2-4D93-9BBF-9D039A6198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949668"/>
            <a:ext cx="2504601" cy="49625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FF5601-20B3-4305-B88F-F12F1AD652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39" y="949667"/>
            <a:ext cx="2504601" cy="4958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F7D370-A9B0-48D4-9B61-EF97A59499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62" y="949667"/>
            <a:ext cx="2497798" cy="49586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F93F88-0C51-4296-BD2C-E744CF1D4C18}"/>
              </a:ext>
            </a:extLst>
          </p:cNvPr>
          <p:cNvSpPr txBox="1"/>
          <p:nvPr/>
        </p:nvSpPr>
        <p:spPr>
          <a:xfrm>
            <a:off x="4685023" y="179294"/>
            <a:ext cx="233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 지정 화면</a:t>
            </a:r>
          </a:p>
        </p:txBody>
      </p:sp>
    </p:spTree>
    <p:extLst>
      <p:ext uri="{BB962C8B-B14F-4D97-AF65-F5344CB8AC3E}">
        <p14:creationId xmlns:p14="http://schemas.microsoft.com/office/powerpoint/2010/main" val="37769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08066-6920-4A1D-8137-52258D9DF9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" y="829250"/>
            <a:ext cx="2520000" cy="50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E8658C-619B-4BF5-9265-737C684A0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11" y="829250"/>
            <a:ext cx="25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1A3993-DD6B-4902-8D18-02306E75FC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91" y="829250"/>
            <a:ext cx="2520000" cy="50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124753-5968-4CDE-8532-1484D44359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60" y="829250"/>
            <a:ext cx="2520000" cy="50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5BED4C-C184-4088-89F1-0E7059A253E1}"/>
              </a:ext>
            </a:extLst>
          </p:cNvPr>
          <p:cNvSpPr txBox="1"/>
          <p:nvPr/>
        </p:nvSpPr>
        <p:spPr>
          <a:xfrm>
            <a:off x="3993456" y="141194"/>
            <a:ext cx="420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지역기반 음식점 목록 화면</a:t>
            </a:r>
          </a:p>
        </p:txBody>
      </p:sp>
    </p:spTree>
    <p:extLst>
      <p:ext uri="{BB962C8B-B14F-4D97-AF65-F5344CB8AC3E}">
        <p14:creationId xmlns:p14="http://schemas.microsoft.com/office/powerpoint/2010/main" val="32842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08066-6920-4A1D-8137-52258D9DF9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" y="829250"/>
            <a:ext cx="2520000" cy="50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CDDB18-64CF-4229-8DFD-D5DEE97F17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85" y="829250"/>
            <a:ext cx="252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9AB1B7-CCA2-4FC5-BC3B-78EEB50060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9" y="829250"/>
            <a:ext cx="25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DCBEDF-0684-40E7-8376-31DF80BD57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73" y="829250"/>
            <a:ext cx="2520000" cy="50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FD828B-6CCA-45BB-B2E4-F408E2A7C42E}"/>
              </a:ext>
            </a:extLst>
          </p:cNvPr>
          <p:cNvSpPr txBox="1"/>
          <p:nvPr/>
        </p:nvSpPr>
        <p:spPr>
          <a:xfrm>
            <a:off x="3047361" y="131669"/>
            <a:ext cx="609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검색어 추천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 기반 음식 추천 화면</a:t>
            </a:r>
          </a:p>
        </p:txBody>
      </p:sp>
    </p:spTree>
    <p:extLst>
      <p:ext uri="{BB962C8B-B14F-4D97-AF65-F5344CB8AC3E}">
        <p14:creationId xmlns:p14="http://schemas.microsoft.com/office/powerpoint/2010/main" val="26425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10559D0-1AC3-4072-9EB0-347CB88EB1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94" y="909000"/>
            <a:ext cx="2520000" cy="50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F6FE4E-2DAD-4FE1-98AE-6FD2502EE4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9" y="909000"/>
            <a:ext cx="2520000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25B4D9-3C67-4EFB-84B9-6745A28622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59" y="909000"/>
            <a:ext cx="2520000" cy="50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F0336-676A-42AE-979F-E68F60E0E353}"/>
              </a:ext>
            </a:extLst>
          </p:cNvPr>
          <p:cNvSpPr txBox="1"/>
          <p:nvPr/>
        </p:nvSpPr>
        <p:spPr>
          <a:xfrm>
            <a:off x="3467884" y="179294"/>
            <a:ext cx="525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연관음식 추천 및 지역 기반 추천 화면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5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DDD9C1-A702-4D7E-ACC6-F8534AEE33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10" y="909000"/>
            <a:ext cx="2520000" cy="50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FC7A5-7422-45E7-BC5E-B467FC0FF8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98" y="909000"/>
            <a:ext cx="25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2CFA96-1661-4E1F-89C9-03168D24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04" y="909000"/>
            <a:ext cx="2520000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ADF3-AE3D-4B6B-B812-D92B5B07C87C}"/>
              </a:ext>
            </a:extLst>
          </p:cNvPr>
          <p:cNvSpPr txBox="1"/>
          <p:nvPr/>
        </p:nvSpPr>
        <p:spPr>
          <a:xfrm>
            <a:off x="4685023" y="179294"/>
            <a:ext cx="233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시장 분석 화면</a:t>
            </a:r>
          </a:p>
        </p:txBody>
      </p:sp>
    </p:spTree>
    <p:extLst>
      <p:ext uri="{BB962C8B-B14F-4D97-AF65-F5344CB8AC3E}">
        <p14:creationId xmlns:p14="http://schemas.microsoft.com/office/powerpoint/2010/main" val="7794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FEBEC4-475B-48D2-BD03-262664880E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00" y="909000"/>
            <a:ext cx="2520000" cy="50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C19CD1-B36A-4BCE-9A53-197448EB03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68" y="909000"/>
            <a:ext cx="252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2AA810-3067-47A7-9345-F78EE42B67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34" y="909000"/>
            <a:ext cx="2520000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A131E-B8C1-4698-A217-45C57D4C4A6D}"/>
              </a:ext>
            </a:extLst>
          </p:cNvPr>
          <p:cNvSpPr txBox="1"/>
          <p:nvPr/>
        </p:nvSpPr>
        <p:spPr>
          <a:xfrm>
            <a:off x="3699824" y="169769"/>
            <a:ext cx="4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유동인구 예측 및 시장 크기 분석 화면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7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한결</dc:creator>
  <cp:lastModifiedBy>강 한결</cp:lastModifiedBy>
  <cp:revision>3</cp:revision>
  <dcterms:created xsi:type="dcterms:W3CDTF">2021-01-03T12:03:40Z</dcterms:created>
  <dcterms:modified xsi:type="dcterms:W3CDTF">2021-01-03T12:27:21Z</dcterms:modified>
</cp:coreProperties>
</file>