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67" r:id="rId7"/>
    <p:sldId id="300" r:id="rId8"/>
    <p:sldId id="273" r:id="rId9"/>
    <p:sldId id="301" r:id="rId10"/>
    <p:sldId id="299" r:id="rId11"/>
    <p:sldId id="302" r:id="rId12"/>
    <p:sldId id="276" r:id="rId13"/>
    <p:sldId id="279" r:id="rId14"/>
    <p:sldId id="303" r:id="rId15"/>
    <p:sldId id="296" r:id="rId16"/>
    <p:sldId id="298" r:id="rId17"/>
    <p:sldId id="304" r:id="rId18"/>
    <p:sldId id="281" r:id="rId19"/>
    <p:sldId id="284" r:id="rId20"/>
    <p:sldId id="283" r:id="rId21"/>
    <p:sldId id="285" r:id="rId22"/>
    <p:sldId id="294" r:id="rId23"/>
    <p:sldId id="286" r:id="rId24"/>
    <p:sldId id="288" r:id="rId25"/>
    <p:sldId id="289" r:id="rId26"/>
    <p:sldId id="290" r:id="rId27"/>
    <p:sldId id="291" r:id="rId28"/>
    <p:sldId id="293" r:id="rId2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99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C87B4-0122-457E-81AD-648BD1445F02}" v="21" dt="2020-08-02T01:00:16.887"/>
    <p1510:client id="{303FB420-A7B8-4E1D-AE50-B1F965F88CDA}" v="1015" dt="2020-08-02T00:30:48.490"/>
    <p1510:client id="{586F6A5E-F454-5C45-C440-52920DCAC4FE}" v="154" dt="2020-08-02T00:31:58.982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784AA43A-3F76-4A13-9CD6-36134EB429E3}" type="datetimeFigureOut">
              <a:rPr lang="es-ES"/>
              <a:t>01/08/2020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A850423A-8BCE-448E-A97B-03A88B2B12C1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5F674A4F-2B7A-4ECB-A400-260B2FFC03C1}" type="datetimeFigureOut">
              <a:t>08/01/2020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01F2A70B-78F2-4DCF-B53B-C990D2FAFB8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91" y="882376"/>
            <a:ext cx="9964364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198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085" y="3869635"/>
            <a:ext cx="8765577" cy="1388165"/>
          </a:xfrm>
        </p:spPr>
        <p:txBody>
          <a:bodyPr>
            <a:normAutofit/>
          </a:bodyPr>
          <a:lstStyle>
            <a:lvl1pPr marL="0" indent="0" algn="ctr">
              <a:buNone/>
              <a:defRPr sz="2199">
                <a:solidFill>
                  <a:srgbClr val="FFFFFF"/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145" y="3733800"/>
            <a:ext cx="822745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7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PA" smtClean="0"/>
              <a:t>08/01/2020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9933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762000"/>
            <a:ext cx="2323495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702" y="762000"/>
            <a:ext cx="7427565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26/07/2013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s-PA" smtClean="0"/>
              <a:pPr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7782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26/07/2013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s-PA" smtClean="0"/>
              <a:pPr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7600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136" y="1173575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198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483" y="4154520"/>
            <a:ext cx="876681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PA" smtClean="0"/>
              <a:t>08/01/2020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s-PA" smtClean="0"/>
              <a:t>‹Nº›</a:t>
            </a:fld>
            <a:endParaRPr lang="es-P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0684" y="4020408"/>
            <a:ext cx="82274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63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702" y="2057399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980" y="2057400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26/07/2013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s-PA" smtClean="0"/>
              <a:pPr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1382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2" y="2001511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702" y="2721483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7540" y="1999032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7540" y="2719322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PA" smtClean="0"/>
              <a:t>08/01/2020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4642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PA" smtClean="0"/>
              <a:t>08/01/2020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2211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PA" smtClean="0"/>
              <a:t>08/01/2020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1131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635" y="1097280"/>
            <a:ext cx="5210723" cy="46634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PA" smtClean="0"/>
              <a:t>08/01/2020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4183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1838" y="1069847"/>
            <a:ext cx="609746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PA" smtClean="0"/>
              <a:t>08/01/2020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4735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3" y="2057400"/>
            <a:ext cx="98703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s-ES"/>
              <a:t>26/07/2013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5BA54BD-C84D-46CE-8B72-31BFB26ABA43}" type="slidenum">
              <a:rPr lang="es-PA" smtClean="0"/>
              <a:pPr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9418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31" indent="-182825" algn="l" defTabSz="914126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199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999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799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s-ES" b="1" dirty="0"/>
            </a:br>
            <a:r>
              <a:rPr lang="es-ES" b="1" dirty="0"/>
              <a:t>Proyecto</a:t>
            </a:r>
            <a:r>
              <a:rPr lang="es-ES" b="1" dirty="0">
                <a:ea typeface="+mj-lt"/>
                <a:cs typeface="+mj-lt"/>
              </a:rPr>
              <a:t> Semestral</a:t>
            </a:r>
            <a:br>
              <a:rPr lang="es-ES" b="1" dirty="0">
                <a:ea typeface="+mj-lt"/>
                <a:cs typeface="+mj-lt"/>
              </a:rPr>
            </a:br>
            <a:r>
              <a:rPr lang="es-ES" b="1" dirty="0"/>
              <a:t>Deli </a:t>
            </a:r>
            <a:r>
              <a:rPr lang="es-ES" b="1" dirty="0" err="1"/>
              <a:t>Healthy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9085" y="3869635"/>
            <a:ext cx="8799481" cy="158863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l"/>
            <a:r>
              <a:rPr lang="es-ES" sz="3600">
                <a:ea typeface="+mn-lt"/>
                <a:cs typeface="+mn-lt"/>
              </a:rPr>
              <a:t>Integrantes : </a:t>
            </a:r>
            <a:endParaRPr lang="es-ES" sz="2900"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s-ES" sz="3300" b="1">
                <a:ea typeface="+mn-lt"/>
                <a:cs typeface="+mn-lt"/>
              </a:rPr>
              <a:t>Omar González</a:t>
            </a:r>
            <a:endParaRPr lang="es-ES" sz="3300" b="1"/>
          </a:p>
          <a:p>
            <a:pPr marL="342900" indent="-342900" algn="l">
              <a:buChar char="•"/>
            </a:pPr>
            <a:r>
              <a:rPr lang="es-ES" sz="3300" b="1" err="1">
                <a:ea typeface="+mn-lt"/>
                <a:cs typeface="+mn-lt"/>
              </a:rPr>
              <a:t>Naylea</a:t>
            </a:r>
            <a:r>
              <a:rPr lang="es-ES" sz="3300" b="1">
                <a:ea typeface="+mn-lt"/>
                <a:cs typeface="+mn-lt"/>
              </a:rPr>
              <a:t> Trigueros</a:t>
            </a:r>
          </a:p>
          <a:p>
            <a:pPr marL="342900" indent="-342900" algn="l">
              <a:buChar char="•"/>
            </a:pPr>
            <a:r>
              <a:rPr lang="es-ES" sz="3300" b="1">
                <a:ea typeface="+mn-lt"/>
                <a:cs typeface="+mn-lt"/>
              </a:rPr>
              <a:t>John Lenear </a:t>
            </a:r>
          </a:p>
          <a:p>
            <a:endParaRPr lang="es-ES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6593A0BE-08A9-4777-9300-8BEBB2B4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80" y="348696"/>
            <a:ext cx="1634421" cy="16348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148535F-C6CE-41B0-BDAA-E97E9CE7C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879" y="348696"/>
            <a:ext cx="1660387" cy="16348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6BC8-14BB-4C6B-9450-6C7C751F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Caso de Uso #5 Confirmar el pedido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9130-6AB9-484A-8748-7FC2021F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PA"/>
              <a:t>Descripción: El usuario al elegir su comida terminará en la página de confirmación de su pedido en donde podrá ver toda la información de su pedido y aceptarlo.</a:t>
            </a:r>
          </a:p>
          <a:p>
            <a:r>
              <a:rPr lang="es-PA"/>
              <a:t>Flujo básico: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PA"/>
              <a:t>Al entrar en la página de confirmación del pedido, se podrá ver la información de los alimentos que están en el pedido, su información nutricional, su costo, método de pago (Visa) y la dirección seleccionada.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PA"/>
              <a:t>El usuario luego podrá aceptar su pedido.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PA"/>
              <a:t>Una vez aceptado, saldrá la confirmación de que el pedido está hecho.</a:t>
            </a:r>
          </a:p>
        </p:txBody>
      </p:sp>
    </p:spTree>
    <p:extLst>
      <p:ext uri="{BB962C8B-B14F-4D97-AF65-F5344CB8AC3E}">
        <p14:creationId xmlns:p14="http://schemas.microsoft.com/office/powerpoint/2010/main" val="122135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9E22-323E-4BC3-8B06-6E25574F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Caso de Uso #6: Envió de la comida del pedido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5D7B-91EA-4C03-B989-00F2A6ED0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PA"/>
              <a:t>Descripción: Cuando el pedido es confirmado, los encargados de la página llamaran al repartidor para hacer el envió de la comida. </a:t>
            </a:r>
          </a:p>
          <a:p>
            <a:r>
              <a:rPr lang="es-PA"/>
              <a:t>Flujo básico: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PA"/>
              <a:t>Una vez el pedido sea reflejado en la página, los que visualizan la página podrán llamar al repartidor para hacer él  envió de la comida.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PA"/>
              <a:t>El repartidor recogerá el pedido y se dirigirá a la dirección escrita.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PA"/>
              <a:t>Una vez llegue el repartidor, entregará  su pedido y la orden será completada.</a:t>
            </a:r>
          </a:p>
          <a:p>
            <a:pPr marL="0" indent="0">
              <a:buNone/>
            </a:pPr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7139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5D34-4AF1-4CCF-8B09-5B028A934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646" y="1254162"/>
            <a:ext cx="9603955" cy="2566359"/>
          </a:xfrm>
        </p:spPr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Entidades</a:t>
            </a:r>
            <a:r>
              <a:rPr lang="en-US" dirty="0"/>
              <a:t>-DB</a:t>
            </a:r>
          </a:p>
        </p:txBody>
      </p:sp>
    </p:spTree>
    <p:extLst>
      <p:ext uri="{BB962C8B-B14F-4D97-AF65-F5344CB8AC3E}">
        <p14:creationId xmlns:p14="http://schemas.microsoft.com/office/powerpoint/2010/main" val="154540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C46D0F-AC3F-4892-A786-9653257E8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103" y="1801045"/>
            <a:ext cx="6003016" cy="32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66A8-4C74-4D5B-B4C6-FDE30D9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Prototipo</a:t>
            </a:r>
            <a:r>
              <a:rPr lang="en-US"/>
              <a:t> de </a:t>
            </a:r>
            <a:r>
              <a:rPr lang="en-US" err="1"/>
              <a:t>baja</a:t>
            </a:r>
            <a:r>
              <a:rPr lang="en-US"/>
              <a:t> </a:t>
            </a:r>
            <a:r>
              <a:rPr lang="en-US" err="1"/>
              <a:t>fidelidad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4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610F90F-417D-4FEE-8307-C5002E6BE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91" t="15625" r="37653" b="18437"/>
          <a:stretch/>
        </p:blipFill>
        <p:spPr>
          <a:xfrm>
            <a:off x="6386783" y="1307436"/>
            <a:ext cx="5578109" cy="50036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E6F958C-7508-4F18-AEA5-59C471CA3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70" t="15789" r="24790" b="15413"/>
          <a:stretch/>
        </p:blipFill>
        <p:spPr>
          <a:xfrm>
            <a:off x="171410" y="1307022"/>
            <a:ext cx="6021058" cy="500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241F3A2-613E-4B21-A451-7E961B12656F}"/>
              </a:ext>
            </a:extLst>
          </p:cNvPr>
          <p:cNvSpPr txBox="1"/>
          <p:nvPr/>
        </p:nvSpPr>
        <p:spPr>
          <a:xfrm>
            <a:off x="3184488" y="240978"/>
            <a:ext cx="6494712" cy="9787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s-ES" sz="3200" b="1">
                <a:ea typeface="+mn-lt"/>
                <a:cs typeface="+mn-lt"/>
              </a:rPr>
              <a:t>Primera pantalla y pantalla de bienvenida</a:t>
            </a:r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B7EAB-7DE3-42C5-8A5F-DA6A6C576D22}"/>
              </a:ext>
            </a:extLst>
          </p:cNvPr>
          <p:cNvSpPr/>
          <p:nvPr/>
        </p:nvSpPr>
        <p:spPr>
          <a:xfrm>
            <a:off x="9425354" y="4375052"/>
            <a:ext cx="2222695" cy="1491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54950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12C966-88B6-488E-9985-773BDF4F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Opción Menú</a:t>
            </a:r>
          </a:p>
        </p:txBody>
      </p:sp>
      <p:pic>
        <p:nvPicPr>
          <p:cNvPr id="2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4029D01-4B2B-4D53-B634-67464A23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598" y="1546544"/>
            <a:ext cx="4742408" cy="421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268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BE8870-9A54-42C1-8A0E-55EF6C6C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Pantalla con los detalles del pedido</a:t>
            </a:r>
          </a:p>
        </p:txBody>
      </p:sp>
      <p:pic>
        <p:nvPicPr>
          <p:cNvPr id="2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4764FAF-9127-49FA-858A-D448F1EE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090" y="1097280"/>
            <a:ext cx="4528456" cy="4041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009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0B52B2-60C8-4FA2-9204-2AEB8407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Envio</a:t>
            </a:r>
            <a:r>
              <a:rPr lang="en-US"/>
              <a:t> del </a:t>
            </a:r>
            <a:r>
              <a:rPr lang="en-US" err="1"/>
              <a:t>pedido</a:t>
            </a:r>
            <a:endParaRPr lang="en-US"/>
          </a:p>
        </p:txBody>
      </p:sp>
      <p:pic>
        <p:nvPicPr>
          <p:cNvPr id="2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A6274DA-CA3E-400C-A3A0-E08313407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471" y="1965960"/>
            <a:ext cx="4745785" cy="42573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049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5D34-4AF1-4CCF-8B09-5B028A934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Diagrama</a:t>
            </a:r>
            <a:r>
              <a:rPr lang="en-US"/>
              <a:t> de </a:t>
            </a:r>
            <a:r>
              <a:rPr lang="en-US" err="1"/>
              <a:t>Interacción</a:t>
            </a:r>
          </a:p>
        </p:txBody>
      </p:sp>
    </p:spTree>
    <p:extLst>
      <p:ext uri="{BB962C8B-B14F-4D97-AF65-F5344CB8AC3E}">
        <p14:creationId xmlns:p14="http://schemas.microsoft.com/office/powerpoint/2010/main" val="267623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Cronograma de actividades (Diagrama de Gantt) </a:t>
            </a:r>
          </a:p>
        </p:txBody>
      </p:sp>
      <p:pic>
        <p:nvPicPr>
          <p:cNvPr id="12" name="Imagen 1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FF46572-5707-443A-8EAD-E64415F60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" t="8639" r="2086" b="17927"/>
          <a:stretch/>
        </p:blipFill>
        <p:spPr>
          <a:xfrm>
            <a:off x="2899000" y="1416966"/>
            <a:ext cx="8147123" cy="48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8555-B903-459D-9E68-B2F85084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Diagrama</a:t>
            </a:r>
            <a:r>
              <a:rPr lang="en-US"/>
              <a:t> de </a:t>
            </a:r>
            <a:r>
              <a:rPr lang="en-US" err="1"/>
              <a:t>Interacción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ECD57FB-1A20-4340-BABA-324D5BD7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53" y="1764789"/>
            <a:ext cx="9986786" cy="446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2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66A8-4C74-4D5B-B4C6-FDE30D9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Prototipo</a:t>
            </a:r>
            <a:r>
              <a:rPr lang="en-US"/>
              <a:t> de </a:t>
            </a:r>
            <a:r>
              <a:rPr lang="en-US" err="1"/>
              <a:t>alta</a:t>
            </a:r>
            <a:r>
              <a:rPr lang="en-US"/>
              <a:t> </a:t>
            </a:r>
            <a:r>
              <a:rPr lang="en-US" err="1"/>
              <a:t>fidelidad</a:t>
            </a:r>
          </a:p>
        </p:txBody>
      </p:sp>
    </p:spTree>
    <p:extLst>
      <p:ext uri="{BB962C8B-B14F-4D97-AF65-F5344CB8AC3E}">
        <p14:creationId xmlns:p14="http://schemas.microsoft.com/office/powerpoint/2010/main" val="153515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2A86C7-F806-494E-B344-4F5122231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88" y="290119"/>
            <a:ext cx="8405689" cy="62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60CED8-1A78-4FA6-82E9-6DE09378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05" y="286877"/>
            <a:ext cx="8420063" cy="62854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8320F1-E04C-4321-83D7-26CFC93591D8}"/>
              </a:ext>
            </a:extLst>
          </p:cNvPr>
          <p:cNvSpPr/>
          <p:nvPr/>
        </p:nvSpPr>
        <p:spPr>
          <a:xfrm>
            <a:off x="6654019" y="3784209"/>
            <a:ext cx="3094892" cy="2489982"/>
          </a:xfrm>
          <a:prstGeom prst="rect">
            <a:avLst/>
          </a:prstGeom>
          <a:solidFill>
            <a:srgbClr val="299944"/>
          </a:solidFill>
          <a:ln>
            <a:solidFill>
              <a:srgbClr val="29994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014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045736-B088-45A8-81A5-78CA9508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448" y="260880"/>
            <a:ext cx="8477556" cy="63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897CF3-380E-4CB9-AC01-1E508016B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1" y="230155"/>
            <a:ext cx="8405689" cy="629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5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88962" y="438151"/>
            <a:ext cx="10591800" cy="3810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ES" dirty="0"/>
              <a:t>Business </a:t>
            </a:r>
            <a:r>
              <a:rPr lang="es-ES" dirty="0" err="1"/>
              <a:t>Model</a:t>
            </a:r>
            <a:r>
              <a:rPr lang="es-ES" dirty="0"/>
              <a:t> Canvas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5D57FB-9E70-4F59-BF55-38D108ECC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350" y="754562"/>
            <a:ext cx="9007806" cy="566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5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56C4-E39F-4B71-9887-2B634550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Elección de Colores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BD1D-4E51-4659-9080-646123DF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PA"/>
              <a:t>Nuestra paleta de colores está enfocada en principalmente el color verde, lo cual está asociado con comida saludable. El resto de los colores son complementarios, pero con un tono amigable a la vista dándole una vista tranquila y natural a la página.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5861E-FC93-4D15-9D53-C37F9DDD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1" y="3494703"/>
            <a:ext cx="9850582" cy="108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9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01FE0-8B9C-4ACC-A56C-3CF47AD69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202664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46FD5-1721-4AAD-A2B1-3F783CF4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Caso de Uso #1 Iniciar sesión de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159739-3A6C-4CA3-A0C9-FCB8B61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Descripción: El cliente ingresa a la aplicación e inicializa su sesión. </a:t>
            </a:r>
          </a:p>
          <a:p>
            <a:r>
              <a:rPr lang="es-ES"/>
              <a:t>Flujo Básico: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ES"/>
              <a:t>El cliente abre la aplicación web.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ES"/>
              <a:t>La aplicación muestra una pantalla preguntando por su correo electrónico y contraseña. 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ES"/>
              <a:t>El usuario ingresa su correo electrónico y contraseña, luego presiona el botón de “Acceder”.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ES"/>
              <a:t>La aplicación lleva al usuario a la página de inicio. </a:t>
            </a:r>
          </a:p>
          <a:p>
            <a:r>
              <a:rPr lang="es-ES"/>
              <a:t>Flujos Alternos</a:t>
            </a:r>
          </a:p>
          <a:p>
            <a:pPr marL="274320" lvl="1" indent="0">
              <a:buNone/>
            </a:pPr>
            <a:r>
              <a:rPr lang="es-ES"/>
              <a:t>3.1	Si el usuario no se ha registrado o pone una de sus credenciales incorrectamente, la página te manda un mensaje mencionando que las credenciales son incorrectos.</a:t>
            </a:r>
          </a:p>
        </p:txBody>
      </p:sp>
    </p:spTree>
    <p:extLst>
      <p:ext uri="{BB962C8B-B14F-4D97-AF65-F5344CB8AC3E}">
        <p14:creationId xmlns:p14="http://schemas.microsoft.com/office/powerpoint/2010/main" val="374905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46FD5-1721-4AAD-A2B1-3F783CF4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Caso de Uso #2 Crear una cuenta en la página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159739-3A6C-4CA3-A0C9-FCB8B61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Descripción: El cliente desea crear una cuenta nueva en la página. </a:t>
            </a:r>
          </a:p>
          <a:p>
            <a:r>
              <a:rPr lang="es-ES"/>
              <a:t>Flujo Básico: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ES"/>
              <a:t>El cliente abre la aplicación web.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ES"/>
              <a:t>La aplicación muestra una pantalla preguntando por su correo electrónico, contraseña y un botón de registrarse.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ES"/>
              <a:t>El usuario ingresa a la opción de registrarse en donde ingresa su correo electrónico y contraseña, luego selecciona el botón de registrarse.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ES"/>
              <a:t>La aplicación lleva al usuario a la página de inicio. </a:t>
            </a:r>
          </a:p>
          <a:p>
            <a:r>
              <a:rPr lang="es-ES"/>
              <a:t>Flujos Alternos</a:t>
            </a:r>
          </a:p>
          <a:p>
            <a:pPr marL="274320" lvl="1" indent="0">
              <a:buNone/>
            </a:pPr>
            <a:r>
              <a:rPr lang="es-ES"/>
              <a:t>3.1	Si el usuario ingresa un correo ya existente sale un mensaje de error de que ya existe.</a:t>
            </a:r>
          </a:p>
        </p:txBody>
      </p:sp>
    </p:spTree>
    <p:extLst>
      <p:ext uri="{BB962C8B-B14F-4D97-AF65-F5344CB8AC3E}">
        <p14:creationId xmlns:p14="http://schemas.microsoft.com/office/powerpoint/2010/main" val="158090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5466-F634-4428-82DC-0412556F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Caso de Uso #3 Entrada a la página de inicio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53D9E-AA44-4864-958C-89C9F6B7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PA"/>
              <a:t>Descripción: La vista de la página de inicio.</a:t>
            </a:r>
          </a:p>
          <a:p>
            <a:r>
              <a:rPr lang="es-PA"/>
              <a:t>Flujo Básico: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PA"/>
              <a:t>El usuario es presentado en la página del inicio con tres opciones, un botón de “Ver menú”, “Salir” y otro de “Perfil”.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PA"/>
              <a:t>El usuario puede elige cualquiera de las tres opciones y luego pasa a la pantalla de la opción seleccionada.</a:t>
            </a:r>
          </a:p>
          <a:p>
            <a:pPr marL="731520" lvl="1" indent="-457200">
              <a:buFont typeface="+mj-lt"/>
              <a:buAutoNum type="arabicPeriod"/>
            </a:pPr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618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E8CB-A5CF-4A77-9296-2FDB92F1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Caso de Uso #4 Seleccionar</a:t>
            </a:r>
            <a:r>
              <a:rPr lang="en-US"/>
              <a:t> Combos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4986-70D7-4FB0-A714-1C7B5FD5E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PA"/>
              <a:t>Descripción: El cliente al entrar, notará una variedad de opciones de combos de comida ya predeterminados en donde podrá seleccionar el que desea ordenar. </a:t>
            </a:r>
          </a:p>
          <a:p>
            <a:r>
              <a:rPr lang="es-PA"/>
              <a:t>Flujo Básico: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PA"/>
              <a:t>El usuario podrá navegar a través de las distintas opciones de los combos.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PA"/>
              <a:t>El usuario selecciona el combo que quiera.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PA"/>
              <a:t>Pasa a la pantalla de confirmación de su pedido.</a:t>
            </a:r>
          </a:p>
        </p:txBody>
      </p:sp>
    </p:spTree>
    <p:extLst>
      <p:ext uri="{BB962C8B-B14F-4D97-AF65-F5344CB8AC3E}">
        <p14:creationId xmlns:p14="http://schemas.microsoft.com/office/powerpoint/2010/main" val="288260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B37C2D3C0CD84C896A4B303A844D9B" ma:contentTypeVersion="10" ma:contentTypeDescription="Crear nuevo documento." ma:contentTypeScope="" ma:versionID="16a6dbea5291bb4fba6a604dde3f3fa6">
  <xsd:schema xmlns:xsd="http://www.w3.org/2001/XMLSchema" xmlns:xs="http://www.w3.org/2001/XMLSchema" xmlns:p="http://schemas.microsoft.com/office/2006/metadata/properties" xmlns:ns2="c96c8295-b27f-4bfc-9c49-2e8af34f5ba5" targetNamespace="http://schemas.microsoft.com/office/2006/metadata/properties" ma:root="true" ma:fieldsID="b17297cec638342c22eaa5d098a0e55d" ns2:_="">
    <xsd:import namespace="c96c8295-b27f-4bfc-9c49-2e8af34f5ba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c8295-b27f-4bfc-9c49-2e8af34f5ba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96c8295-b27f-4bfc-9c49-2e8af34f5b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1B33DD-13B6-4516-8006-757E1DBF99F3}">
  <ds:schemaRefs>
    <ds:schemaRef ds:uri="c96c8295-b27f-4bfc-9c49-2e8af34f5b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8F4CB80-51E5-47C8-B45D-3834AA25DD5F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c96c8295-b27f-4bfc-9c49-2e8af34f5ba5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CCAF21-6D69-401B-9140-470FAE16D0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0</TotalTime>
  <Words>666</Words>
  <Application>Microsoft Office PowerPoint</Application>
  <PresentationFormat>Personalizado</PresentationFormat>
  <Paragraphs>60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7" baseType="lpstr">
      <vt:lpstr>Corbel</vt:lpstr>
      <vt:lpstr>Base</vt:lpstr>
      <vt:lpstr> Proyecto Semestral Deli Healthy</vt:lpstr>
      <vt:lpstr>Cronograma de actividades (Diagrama de Gantt) </vt:lpstr>
      <vt:lpstr>Business Model Canvas</vt:lpstr>
      <vt:lpstr>Elección de Colores</vt:lpstr>
      <vt:lpstr>Casos de Uso</vt:lpstr>
      <vt:lpstr>Caso de Uso #1 Iniciar sesión de Usuario</vt:lpstr>
      <vt:lpstr>Caso de Uso #2 Crear una cuenta en la página</vt:lpstr>
      <vt:lpstr>Caso de Uso #3 Entrada a la página de inicio</vt:lpstr>
      <vt:lpstr>Caso de Uso #4 Seleccionar Combos</vt:lpstr>
      <vt:lpstr>Caso de Uso #5 Confirmar el pedido</vt:lpstr>
      <vt:lpstr>Caso de Uso #6: Envió de la comida del pedido</vt:lpstr>
      <vt:lpstr>Diagrama de Entidades-DB</vt:lpstr>
      <vt:lpstr>Presentación de PowerPoint</vt:lpstr>
      <vt:lpstr>Prototipo de baja fidelidad</vt:lpstr>
      <vt:lpstr>Presentación de PowerPoint</vt:lpstr>
      <vt:lpstr>Opción Menú</vt:lpstr>
      <vt:lpstr>Pantalla con los detalles del pedido</vt:lpstr>
      <vt:lpstr>Envio del pedido</vt:lpstr>
      <vt:lpstr>Diagrama de Interacción</vt:lpstr>
      <vt:lpstr>Diagrama de Interacción</vt:lpstr>
      <vt:lpstr>Prototipo de alta fidelidad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Semestral - Avances</dc:title>
  <dc:creator>Omar Gonzalez</dc:creator>
  <cp:lastModifiedBy>Omar Gonzalez</cp:lastModifiedBy>
  <cp:revision>1</cp:revision>
  <dcterms:created xsi:type="dcterms:W3CDTF">2020-07-06T02:32:41Z</dcterms:created>
  <dcterms:modified xsi:type="dcterms:W3CDTF">2020-08-02T01:00:16Z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0x010100D5B37C2D3C0CD84C896A4B303A844D9B</vt:lpwstr>
  </property>
</Properties>
</file>