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5143500" type="screen16x9"/>
  <p:notesSz cx="6858000" cy="9144000"/>
  <p:embeddedFontLst>
    <p:embeddedFont>
      <p:font typeface="Amatic SC" panose="020B0604020202020204" charset="-79"/>
      <p:regular r:id="rId15"/>
      <p:bold r:id="rId16"/>
    </p:embeddedFont>
    <p:embeddedFont>
      <p:font typeface="Source Code Pr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daafb325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daafb325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1ad9a41c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1ad9a41c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aafb325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aafb325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daafb325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daafb325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aafb325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aafb325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daafb325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daafb325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aafb325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aafb325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aafb325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daafb325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daafb325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daafb325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aafb325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daafb325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aafb325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aafb325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900" y="121650"/>
            <a:ext cx="3017651" cy="22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03600" y="21980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i="1">
                <a:latin typeface="Times New Roman"/>
                <a:ea typeface="Times New Roman"/>
                <a:cs typeface="Times New Roman"/>
                <a:sym typeface="Times New Roman"/>
              </a:rPr>
              <a:t>Tú solución más cerca de ti!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9250" y="3761325"/>
            <a:ext cx="53010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i="1">
                <a:latin typeface="Times New Roman"/>
                <a:ea typeface="Times New Roman"/>
                <a:cs typeface="Times New Roman"/>
                <a:sym typeface="Times New Roman"/>
              </a:rPr>
              <a:t>Integrantes: Manuel Cardenas</a:t>
            </a:r>
            <a:endParaRPr sz="250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i="1">
                <a:latin typeface="Times New Roman"/>
                <a:ea typeface="Times New Roman"/>
                <a:cs typeface="Times New Roman"/>
                <a:sym typeface="Times New Roman"/>
              </a:rPr>
              <a:t>            Daniel Campos</a:t>
            </a:r>
            <a:endParaRPr sz="2500"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i="1">
                <a:latin typeface="Times New Roman"/>
                <a:ea typeface="Times New Roman"/>
                <a:cs typeface="Times New Roman"/>
                <a:sym typeface="Times New Roman"/>
              </a:rPr>
              <a:t>              Jusselly Moreno</a:t>
            </a:r>
            <a:endParaRPr sz="2500"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88" y="152400"/>
            <a:ext cx="76862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¿Por qué nuestros colores?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311700" y="9997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Azul</a:t>
            </a:r>
            <a:endParaRPr sz="1700"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azul sugiere responsabilidad e inspira confianza. Los azules más oscuros implican autenticidad, confianza, seguridad y fidelidad. A diferencia de los colores cálidos como el rojo, el naranja y el amarillo, el azul está ligado a la conciencia y al intelecto.</a:t>
            </a:r>
            <a:endParaRPr sz="17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3333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Amarillo</a:t>
            </a:r>
            <a:endParaRPr sz="1700" b="1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el color del sol y se traduce en emociones como </a:t>
            </a:r>
            <a:r>
              <a:rPr lang="es" sz="17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optimismo, felicidad, brillo y alegría</a:t>
            </a:r>
            <a:r>
              <a:rPr lang="es" sz="1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Se ha comprobado que el color amarillo provoca pensamientos creativos. Aunque si el amarillo es usado en exceso puede tener un efecto perturbador. Es muy eficaz para atraer la atención.</a:t>
            </a:r>
            <a:endParaRPr sz="17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700">
              <a:solidFill>
                <a:srgbClr val="222222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299" y="146849"/>
            <a:ext cx="3513775" cy="16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750" y="1483350"/>
            <a:ext cx="5648874" cy="315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i="1" dirty="0">
                <a:solidFill>
                  <a:srgbClr val="25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Prototipo de Alta Fidelidad</a:t>
            </a:r>
            <a:endParaRPr sz="4800" b="1" i="1" dirty="0">
              <a:solidFill>
                <a:srgbClr val="2524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9000"/>
            <a:ext cx="8839200" cy="415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104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83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02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i="1">
                <a:solidFill>
                  <a:srgbClr val="25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Casos de Uso</a:t>
            </a:r>
            <a:endParaRPr sz="4800" b="1" i="1">
              <a:solidFill>
                <a:srgbClr val="2524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i="1">
                <a:solidFill>
                  <a:srgbClr val="25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Diagrama de Entidades DB</a:t>
            </a:r>
            <a:endParaRPr sz="4800" b="1" i="1">
              <a:solidFill>
                <a:srgbClr val="2524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Presentación en pantalla (16:9)</PresentationFormat>
  <Paragraphs>12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Source Code Pro</vt:lpstr>
      <vt:lpstr>Times New Roman</vt:lpstr>
      <vt:lpstr>Arial</vt:lpstr>
      <vt:lpstr>Amatic SC</vt:lpstr>
      <vt:lpstr>Beach Day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¿Por qué nuestros colores?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Daniel Campos</cp:lastModifiedBy>
  <cp:revision>1</cp:revision>
  <dcterms:modified xsi:type="dcterms:W3CDTF">2020-08-03T23:12:15Z</dcterms:modified>
</cp:coreProperties>
</file>