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6" r:id="rId6"/>
    <p:sldId id="267" r:id="rId7"/>
    <p:sldId id="265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5766C-2AFC-05A0-A107-5E38A66EB997}" v="274" dt="2020-07-18T21:27:28.468"/>
    <p1510:client id="{F33F50C0-E9FC-A1C2-D93C-AB6A27653645}" v="649" dt="2020-07-19T01:35:54.902"/>
    <p1510:client id="{F4F22033-2765-AD85-9CB5-663BF048CF5A}" v="584" dt="2020-07-18T22:03:1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C55F3-5A5B-4D4C-A23A-A9DC40E83EE2}" type="datetimeFigureOut">
              <a:rPr lang="es-ES"/>
              <a:t>03/08/2020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ED5F-A937-4442-94B7-7BA7C8F87658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02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C1035-22C6-4F8A-960B-5C00BC661B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2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1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36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84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3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8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93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Proyecto Semestral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solidFill>
                  <a:schemeClr val="tx1"/>
                </a:solidFill>
                <a:cs typeface="Calibri"/>
              </a:rPr>
              <a:t>Jose</a:t>
            </a:r>
            <a:r>
              <a:rPr lang="es-ES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Dominguez</a:t>
            </a:r>
            <a:endParaRPr lang="es-ES">
              <a:solidFill>
                <a:schemeClr val="tx1"/>
              </a:solidFill>
              <a:cs typeface="Calibri"/>
            </a:endParaRPr>
          </a:p>
          <a:p>
            <a:r>
              <a:rPr lang="es-ES">
                <a:solidFill>
                  <a:schemeClr val="tx1"/>
                </a:solidFill>
                <a:cs typeface="Calibri"/>
              </a:rPr>
              <a:t>8-885-1559</a:t>
            </a:r>
          </a:p>
          <a:p>
            <a:r>
              <a:rPr lang="es-ES">
                <a:solidFill>
                  <a:schemeClr val="tx1"/>
                </a:solidFill>
                <a:cs typeface="Calibri"/>
              </a:rPr>
              <a:t>Adrián Diaz</a:t>
            </a:r>
          </a:p>
          <a:p>
            <a:r>
              <a:rPr lang="es-ES">
                <a:solidFill>
                  <a:schemeClr val="tx1"/>
                </a:solidFill>
              </a:rPr>
              <a:t>8-867-2080</a:t>
            </a: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A2FC88-C809-411A-ADA3-847AFBE4296C}"/>
              </a:ext>
            </a:extLst>
          </p:cNvPr>
          <p:cNvSpPr txBox="1"/>
          <p:nvPr/>
        </p:nvSpPr>
        <p:spPr>
          <a:xfrm>
            <a:off x="665641" y="4473679"/>
            <a:ext cx="9552558" cy="1233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Caso de </a:t>
            </a:r>
            <a:r>
              <a:rPr lang="en-US" sz="4100" cap="all" err="1">
                <a:ln w="3175" cmpd="sng">
                  <a:noFill/>
                </a:ln>
                <a:latin typeface="+mj-lt"/>
                <a:ea typeface="+mj-ea"/>
                <a:cs typeface="+mj-cs"/>
              </a:rPr>
              <a:t>uso</a:t>
            </a:r>
            <a:r>
              <a:rPr lang="en-US" sz="41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35DEBE7-1083-4147-A8AC-218FDE598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6" r="-3" b="148"/>
          <a:stretch/>
        </p:blipFill>
        <p:spPr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865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DCBCD-882D-42DA-AAD1-2089878B0699}"/>
              </a:ext>
            </a:extLst>
          </p:cNvPr>
          <p:cNvSpPr txBox="1"/>
          <p:nvPr/>
        </p:nvSpPr>
        <p:spPr>
          <a:xfrm>
            <a:off x="665641" y="4473679"/>
            <a:ext cx="9552558" cy="1233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Caso de </a:t>
            </a:r>
            <a:r>
              <a:rPr lang="en-US" sz="4100" cap="all" err="1">
                <a:ln w="3175" cmpd="sng">
                  <a:noFill/>
                </a:ln>
                <a:latin typeface="+mj-lt"/>
                <a:ea typeface="+mj-ea"/>
                <a:cs typeface="+mj-cs"/>
              </a:rPr>
              <a:t>uso</a:t>
            </a:r>
            <a:r>
              <a:rPr lang="en-US" sz="41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 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590F271-1AF8-4D40-A456-DB12AF192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2" b="-267"/>
          <a:stretch/>
        </p:blipFill>
        <p:spPr>
          <a:xfrm>
            <a:off x="982894" y="911681"/>
            <a:ext cx="9032145" cy="32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0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D335E9-6C02-4266-84D9-AEBFE7BC8C25}"/>
              </a:ext>
            </a:extLst>
          </p:cNvPr>
          <p:cNvSpPr txBox="1"/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 err="1">
                <a:ln w="3175" cmpd="sng">
                  <a:noFill/>
                </a:ln>
                <a:latin typeface="+mj-lt"/>
                <a:ea typeface="+mj-ea"/>
                <a:cs typeface="+mj-cs"/>
              </a:rPr>
              <a:t>Diagrama</a:t>
            </a: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 de </a:t>
            </a:r>
            <a:r>
              <a:rPr lang="en-US" sz="4800" cap="all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caso</a:t>
            </a: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 de </a:t>
            </a:r>
            <a:r>
              <a:rPr lang="en-US" sz="4800" cap="all" err="1">
                <a:ln w="3175" cmpd="sng">
                  <a:noFill/>
                </a:ln>
                <a:latin typeface="+mj-lt"/>
                <a:ea typeface="+mj-ea"/>
                <a:cs typeface="+mj-cs"/>
              </a:rPr>
              <a:t>uso</a:t>
            </a:r>
            <a:endParaRPr lang="en-US" sz="4800" cap="all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EEF6D8CA-8237-442A-A238-5AEC23F11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1" b="3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79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73325F-6E8F-4638-997A-CFF700D93C94}"/>
              </a:ext>
            </a:extLst>
          </p:cNvPr>
          <p:cNvSpPr txBox="1"/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DIAGRAMA DE ENDIDAD RELACION</a:t>
            </a:r>
          </a:p>
        </p:txBody>
      </p:sp>
      <p:sp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06416535-9AD5-4289-8BED-3DD8D45AE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9" t="12797" r="13023" b="183"/>
          <a:stretch/>
        </p:blipFill>
        <p:spPr>
          <a:xfrm>
            <a:off x="799072" y="976617"/>
            <a:ext cx="6252558" cy="4312849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05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77C818-E897-4F86-A5B8-C14AAB989BB4}"/>
              </a:ext>
            </a:extLst>
          </p:cNvPr>
          <p:cNvSpPr txBox="1"/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cap="all" err="1">
                <a:ln w="3175" cmpd="sng">
                  <a:noFill/>
                </a:ln>
                <a:latin typeface="+mj-lt"/>
                <a:ea typeface="+mj-ea"/>
                <a:cs typeface="+mj-cs"/>
              </a:rPr>
              <a:t>Diagrama</a:t>
            </a:r>
            <a:r>
              <a:rPr lang="en-US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 de </a:t>
            </a:r>
            <a:r>
              <a:rPr lang="en-US" cap="all" err="1">
                <a:ln w="3175" cmpd="sng">
                  <a:noFill/>
                </a:ln>
                <a:latin typeface="+mj-lt"/>
                <a:ea typeface="+mj-ea"/>
                <a:cs typeface="+mj-cs"/>
              </a:rPr>
              <a:t>interaccion</a:t>
            </a:r>
            <a:r>
              <a:rPr lang="en-US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ED84D62-C809-47B5-9122-A0FD26C9F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" r="-143"/>
          <a:stretch/>
        </p:blipFill>
        <p:spPr>
          <a:xfrm>
            <a:off x="713218" y="813331"/>
            <a:ext cx="6285353" cy="4629431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00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4A8A10-BFBB-40F0-9892-57826AA64D62}"/>
              </a:ext>
            </a:extLst>
          </p:cNvPr>
          <p:cNvSpPr txBox="1"/>
          <p:nvPr/>
        </p:nvSpPr>
        <p:spPr>
          <a:xfrm>
            <a:off x="7532710" y="619546"/>
            <a:ext cx="4380115" cy="30380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0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DIAGRAMA DE INTERACCION 2</a:t>
            </a:r>
            <a:endParaRPr lang="es-ES" sz="2400">
              <a:ea typeface="+mj-ea"/>
              <a:cs typeface="+mj-cs"/>
            </a:endParaRPr>
          </a:p>
        </p:txBody>
      </p:sp>
      <p:sp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32248AF8-817B-4136-B2E5-9082FC7EF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809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78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94DF605-D155-4F6D-962D-AFC08D7BB5B7}"/>
              </a:ext>
            </a:extLst>
          </p:cNvPr>
          <p:cNvSpPr txBox="1"/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cap="all" err="1">
                <a:ln w="3175" cmpd="sng">
                  <a:noFill/>
                </a:ln>
                <a:latin typeface="+mj-lt"/>
                <a:ea typeface="+mj-ea"/>
                <a:cs typeface="+mj-cs"/>
              </a:rPr>
              <a:t>Diagrama</a:t>
            </a:r>
            <a:r>
              <a:rPr lang="en-US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 de </a:t>
            </a:r>
            <a:r>
              <a:rPr lang="en-US" cap="all" err="1">
                <a:ln w="3175" cmpd="sng">
                  <a:noFill/>
                </a:ln>
                <a:latin typeface="+mj-lt"/>
                <a:ea typeface="+mj-ea"/>
                <a:cs typeface="+mj-cs"/>
              </a:rPr>
              <a:t>interaccion</a:t>
            </a:r>
            <a:r>
              <a:rPr lang="en-US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 3</a:t>
            </a:r>
          </a:p>
        </p:txBody>
      </p:sp>
      <p:sp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115F274-4106-4B58-B0D6-CA87DFB69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0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379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magen que contiene parada, alimentos, firmar&#10;&#10;Descripción generada automáticamente">
            <a:extLst>
              <a:ext uri="{FF2B5EF4-FFF2-40B4-BE49-F238E27FC236}">
                <a16:creationId xmlns:a16="http://schemas.microsoft.com/office/drawing/2014/main" id="{3B9EE2C8-0617-4A08-8B9B-67733CE3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4" y="1268186"/>
            <a:ext cx="4493985" cy="44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A6A811-73A6-4E72-9AE0-5E826C6D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s-ES" sz="5200">
                <a:cs typeface="Calibri Light"/>
              </a:rPr>
              <a:t>BUILDER ON HOME</a:t>
            </a:r>
            <a:endParaRPr lang="es-ES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A5C30-980D-4C83-B72F-B84768E9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chemeClr val="tx1"/>
                </a:solidFill>
                <a:cs typeface="Calibri"/>
              </a:rPr>
              <a:t>Proyecto para contrataciones tipo freelance para el área de construcción e ingeniería civil</a:t>
            </a: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7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823E0-D4AE-4E9B-A6B5-B24D114D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s-ES">
                <a:cs typeface="Calibri Light"/>
              </a:rPr>
              <a:t>Cronograma de actividad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4BF3F-F430-4A33-932F-6A34AB95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400">
                <a:solidFill>
                  <a:schemeClr val="tx1"/>
                </a:solidFill>
                <a:cs typeface="Calibri"/>
              </a:rPr>
              <a:t>Semana 1: periodo(1/7/2020 - 7/7/2020)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- Cronograma de actividades (Diagrama de Gantt) </a:t>
            </a:r>
            <a:br>
              <a:rPr lang="es-ES" sz="14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 - Prototipo de Baja fidelidad (Balsamiq)</a:t>
            </a:r>
            <a:br>
              <a:rPr lang="es-ES" sz="14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 - Elección de colores</a:t>
            </a:r>
            <a:br>
              <a:rPr lang="es-ES" sz="14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 - Business Model Canvas (Empezado).</a:t>
            </a:r>
            <a:br>
              <a:rPr lang="es-ES" sz="14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 - Casos de Usos (Texto)</a:t>
            </a:r>
            <a:endParaRPr lang="es-ES" sz="1400">
              <a:solidFill>
                <a:schemeClr val="tx1"/>
              </a:solidFill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- inicio de desarrollo de backend con GraphQl</a:t>
            </a:r>
          </a:p>
          <a:p>
            <a:pPr>
              <a:lnSpc>
                <a:spcPct val="90000"/>
              </a:lnSpc>
              <a:buNone/>
            </a:pPr>
            <a:endParaRPr lang="es-ES" sz="14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Semana #2: (8/7/2020 - 15/7/2020)</a:t>
            </a:r>
            <a:br>
              <a:rPr lang="es-ES" sz="14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 - Prototipo de Alta fidelidad (UX/UI) (Adobe XD)</a:t>
            </a:r>
            <a:br>
              <a:rPr lang="es-ES" sz="14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 - Casos de Usos (Diagrama)</a:t>
            </a:r>
            <a:br>
              <a:rPr lang="es-ES" sz="14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 - Diagrama de Interacción</a:t>
            </a:r>
            <a:br>
              <a:rPr lang="es-ES" sz="14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 - Diagrama de entidades – DB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400">
                <a:solidFill>
                  <a:schemeClr val="tx1"/>
                </a:solidFill>
                <a:cs typeface="Calibri"/>
              </a:rPr>
              <a:t>- terminacion de CRUD y Authenticacion por jwt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400">
                <a:solidFill>
                  <a:schemeClr val="tx1"/>
                </a:solidFill>
                <a:cs typeface="Calibri"/>
              </a:rPr>
              <a:t>- Inicio de desarrollo front con React js</a:t>
            </a:r>
          </a:p>
          <a:p>
            <a:pPr>
              <a:lnSpc>
                <a:spcPct val="90000"/>
              </a:lnSpc>
              <a:buNone/>
            </a:pPr>
            <a:endParaRPr lang="es-ES" sz="1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Semana #3:</a:t>
            </a:r>
            <a:br>
              <a:rPr lang="es-ES" sz="14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s-ES" sz="1400">
                <a:solidFill>
                  <a:schemeClr val="tx1"/>
                </a:solidFill>
                <a:ea typeface="+mn-lt"/>
                <a:cs typeface="+mn-lt"/>
              </a:rPr>
              <a:t> - Inicio de proyecto final</a:t>
            </a:r>
            <a:endParaRPr lang="es-ES" sz="1400">
              <a:solidFill>
                <a:schemeClr val="tx1"/>
              </a:solidFill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s-ES" sz="14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11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F7A298-83B3-41CF-A515-3407360151EA}"/>
              </a:ext>
            </a:extLst>
          </p:cNvPr>
          <p:cNvSpPr txBox="1"/>
          <p:nvPr/>
        </p:nvSpPr>
        <p:spPr>
          <a:xfrm>
            <a:off x="665641" y="4473679"/>
            <a:ext cx="9552558" cy="1233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Gantt de Actividades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2CC84D-DCC0-4D16-86F0-ADFA6136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73" t="-4322" r="-227" b="-11002"/>
          <a:stretch/>
        </p:blipFill>
        <p:spPr>
          <a:xfrm>
            <a:off x="974634" y="717854"/>
            <a:ext cx="8592671" cy="3733474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012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A4F01B-B0D9-4790-81C8-13E3C95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s-ES">
                <a:cs typeface="Calibri Light"/>
              </a:rPr>
              <a:t>Prototipo de Baja y alta fidelidad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D5728-BE74-44AD-8326-DBC49BAA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chemeClr val="tx1"/>
                </a:solidFill>
                <a:cs typeface="Calibri"/>
              </a:rPr>
              <a:t>Enlace de prototipo de Alta Fidelidad</a:t>
            </a:r>
          </a:p>
          <a:p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https://marvelapp.com/prototype/b2iif41/screen/71151486</a:t>
            </a:r>
            <a:endParaRPr lang="es-E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81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FFFC38B-6CD5-488D-AC81-DDBF70780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496" r="-7197"/>
          <a:stretch/>
        </p:blipFill>
        <p:spPr>
          <a:xfrm>
            <a:off x="2811398" y="786117"/>
            <a:ext cx="6552427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748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2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6836CCFC-2D13-4018-A8E8-43DB8F4B8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22" r="-8022"/>
          <a:stretch/>
        </p:blipFill>
        <p:spPr>
          <a:xfrm>
            <a:off x="2501885" y="786117"/>
            <a:ext cx="7189059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84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F1EC-5AEF-443C-9140-DD286AFE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Colores</a:t>
            </a:r>
            <a:br>
              <a:rPr lang="en-US" sz="4800"/>
            </a:br>
            <a:endParaRPr lang="en-US" sz="48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687EAD-37F4-49E4-819A-30BCE9B15208}"/>
              </a:ext>
            </a:extLst>
          </p:cNvPr>
          <p:cNvSpPr txBox="1"/>
          <p:nvPr/>
        </p:nvSpPr>
        <p:spPr>
          <a:xfrm>
            <a:off x="7532709" y="3843868"/>
            <a:ext cx="2827315" cy="15647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>
                <a:solidFill>
                  <a:schemeClr val="bg2">
                    <a:lumMod val="75000"/>
                  </a:schemeClr>
                </a:solidFill>
              </a:rPr>
              <a:t>16697A 489FB5 82C0CC F9FAFC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F2FBDC3-05AD-4BBB-A757-78B715BB0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9" r="14958"/>
          <a:stretch/>
        </p:blipFill>
        <p:spPr>
          <a:xfrm>
            <a:off x="995994" y="786117"/>
            <a:ext cx="5767339" cy="495614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05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4FA9A9E-5667-487F-B8AE-D5514C88E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10" t="173" r="-4387" b="-173"/>
          <a:stretch/>
        </p:blipFill>
        <p:spPr>
          <a:xfrm>
            <a:off x="2292896" y="786117"/>
            <a:ext cx="7100685" cy="4956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98393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17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Slice</vt:lpstr>
      <vt:lpstr>Proyecto Semestral</vt:lpstr>
      <vt:lpstr>BUILDER ON HOME</vt:lpstr>
      <vt:lpstr>Cronograma de actividad</vt:lpstr>
      <vt:lpstr>Presentación de PowerPoint</vt:lpstr>
      <vt:lpstr>Prototipo de Baja y alta fidelidad</vt:lpstr>
      <vt:lpstr>Presentación de PowerPoint</vt:lpstr>
      <vt:lpstr>Presentación de PowerPoint</vt:lpstr>
      <vt:lpstr>Colores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created xsi:type="dcterms:W3CDTF">2020-07-18T21:18:35Z</dcterms:created>
  <dcterms:modified xsi:type="dcterms:W3CDTF">2020-08-04T00:30:29Z</dcterms:modified>
</cp:coreProperties>
</file>