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3" r:id="rId2"/>
    <p:sldId id="258" r:id="rId3"/>
    <p:sldId id="269" r:id="rId4"/>
    <p:sldId id="268" r:id="rId5"/>
    <p:sldId id="270" r:id="rId6"/>
    <p:sldId id="272" r:id="rId7"/>
    <p:sldId id="274" r:id="rId8"/>
    <p:sldId id="275" r:id="rId9"/>
    <p:sldId id="276" r:id="rId10"/>
    <p:sldId id="282" r:id="rId11"/>
    <p:sldId id="280" r:id="rId12"/>
    <p:sldId id="284" r:id="rId13"/>
    <p:sldId id="285" r:id="rId14"/>
    <p:sldId id="273" r:id="rId15"/>
    <p:sldId id="278" r:id="rId16"/>
    <p:sldId id="279" r:id="rId17"/>
    <p:sldId id="267" r:id="rId18"/>
    <p:sldId id="260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HRD" initials="S" lastIdx="1" clrIdx="0">
    <p:extLst>
      <p:ext uri="{19B8F6BF-5375-455C-9EA6-DF929625EA0E}">
        <p15:presenceInfo xmlns:p15="http://schemas.microsoft.com/office/powerpoint/2012/main" userId="SMH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6417" autoAdjust="0"/>
  </p:normalViewPr>
  <p:slideViewPr>
    <p:cSldViewPr snapToGrid="0">
      <p:cViewPr varScale="1">
        <p:scale>
          <a:sx n="99" d="100"/>
          <a:sy n="99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BFB5-0FA6-4A92-8E50-7BA5F07C5F03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9F52F-BB1D-4D1A-8E0F-5A40D2BD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2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축제 </a:t>
            </a:r>
            <a:r>
              <a:rPr lang="ko-KR" altLang="en-US" dirty="0" err="1"/>
              <a:t>좋아하시나요</a:t>
            </a:r>
            <a:r>
              <a:rPr lang="en-US" altLang="ko-KR" dirty="0"/>
              <a:t>??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네</a:t>
            </a:r>
            <a:r>
              <a:rPr lang="en-US" altLang="ko-KR" dirty="0"/>
              <a:t>!!)</a:t>
            </a:r>
          </a:p>
          <a:p>
            <a:endParaRPr lang="en-US" altLang="ko-KR" dirty="0"/>
          </a:p>
          <a:p>
            <a:r>
              <a:rPr lang="ko-KR" altLang="en-US" dirty="0"/>
              <a:t>축제는 한번쯤 다녀온 행사라고 생각이 드는 데요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9F52F-BB1D-4D1A-8E0F-5A40D2BDF3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01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개발도구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9F52F-BB1D-4D1A-8E0F-5A40D2BDF3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5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9F52F-BB1D-4D1A-8E0F-5A40D2BDF3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1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9F52F-BB1D-4D1A-8E0F-5A40D2BDF3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9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9F52F-BB1D-4D1A-8E0F-5A40D2BDF3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8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9F52F-BB1D-4D1A-8E0F-5A40D2BDF3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9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로그인을 하고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검색란을</a:t>
            </a:r>
            <a:r>
              <a:rPr lang="ko-KR" altLang="en-US" dirty="0"/>
              <a:t> 들어가보면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연령별 </a:t>
            </a:r>
            <a:r>
              <a:rPr lang="en-US" altLang="ko-KR" dirty="0"/>
              <a:t>3</a:t>
            </a:r>
            <a:r>
              <a:rPr lang="ko-KR" altLang="en-US" dirty="0"/>
              <a:t>가지 선택 창이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사용자는 자신이 찾고자 하는 카테고리로 선택할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후기 탭에서는 만점 후기 목록을 통하여 사용자들이 좀더 손쉽게 정보를 획득할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9F52F-BB1D-4D1A-8E0F-5A40D2BDF3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28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로그인을 하고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검색란을</a:t>
            </a:r>
            <a:r>
              <a:rPr lang="ko-KR" altLang="en-US" dirty="0"/>
              <a:t> 들어가보면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연령별 </a:t>
            </a:r>
            <a:r>
              <a:rPr lang="en-US" altLang="ko-KR" dirty="0"/>
              <a:t>3</a:t>
            </a:r>
            <a:r>
              <a:rPr lang="ko-KR" altLang="en-US" dirty="0"/>
              <a:t>가지 선택 창이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사용자는 자신이 찾고자 하는 카테고리로 선택할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후기 탭에서는 만점 후기 목록을 통하여 사용자들이 좀더 손쉽게 정보를 획득할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9F52F-BB1D-4D1A-8E0F-5A40D2BDF3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1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 시청하겠습니다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9F52F-BB1D-4D1A-8E0F-5A40D2BDF3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2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영상 잘 보셨나요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저희가 만든 </a:t>
            </a:r>
            <a:r>
              <a:rPr lang="en-US" altLang="ko-KR" dirty="0"/>
              <a:t>FIU </a:t>
            </a:r>
            <a:r>
              <a:rPr lang="ko-KR" altLang="en-US" dirty="0"/>
              <a:t>프로그램에 대한 기대효과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9F52F-BB1D-4D1A-8E0F-5A40D2BDF3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9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영상 잘 보셨나요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저희가 만든 </a:t>
            </a:r>
            <a:r>
              <a:rPr lang="en-US" altLang="ko-KR" dirty="0"/>
              <a:t>FIU </a:t>
            </a:r>
            <a:r>
              <a:rPr lang="ko-KR" altLang="en-US" dirty="0"/>
              <a:t>프로그램에 대한 기대효과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9F52F-BB1D-4D1A-8E0F-5A40D2BDF3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3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84E5-940C-4524-89DC-616670AE3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03005-4D4F-455B-9C72-0359FC7DA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24C24-DA20-4E2C-8E24-3A5EB250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444D0-551B-4F9B-9842-554E5A6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C484C-C61D-48A6-8593-7BC21681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DF41B-4838-4B13-9A37-167EA161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CC365-DA25-4234-A610-98D50615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E3092-F1A7-4631-8325-3A2C635E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88FAF-DE3D-4F7E-B91C-5430F0F0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DFF2C-A9AC-43AA-A568-9CDDCCCB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3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287206-F93A-4276-8D4B-ACB775BDF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90AC5-F63F-4BA2-8E8C-2BDA0FF0B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FD069-D057-4E12-9F9C-535698D4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B5505-9A40-4D47-B013-4A53CB23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F8D4-5915-48CD-8B56-13B05A6F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6057D-527C-4C9E-8ED4-EE7921E9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BF0E-220D-4C29-BAF7-2FE4826E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DEB9C-9112-4890-8C16-595C5E03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2D5BF-F2F4-4F1F-9E55-35106B1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478E6-AF78-4645-8155-0B59CDDD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F5CDA-E95D-4BF8-890E-97F829F4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7AC79-3C02-4F6C-B4E5-F7B1743B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7F624-4329-488A-A27B-4F691ECF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3C078-96D5-47F0-9C22-9977842B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AD0E9-896F-4289-9142-4C214BB0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82BD5-882E-474F-B0D3-398AF01A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A7FBE-A00C-43DA-A9E9-DE3C9E9AA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38A20-2E02-4B11-86D8-5B33F353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52314-D294-4CCF-AC36-A82EFC69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13867-1F9F-4B83-8627-F9EF0E17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08F3E-6C34-4C4F-8904-07CFB150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CFD72-49B7-401A-999F-6E05694A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AC904-2874-4373-B6AF-5827696C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2126C-8B04-4BD4-BC3F-02CBA94AF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7F64F-1F4E-4D59-8F90-9249235BD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4DE335-11BB-4720-A70B-2F6081350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6935B5-1ABE-42B0-AB5B-E1D0214E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E43C33-2662-4870-8F54-3DA00AC9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DCFCF9-959F-4895-98F1-6FDD1C6B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59A8F-5995-4B4F-BEE2-1ED3FF8E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23552-D157-4370-88AC-112C025D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A567EC-9BAD-4498-9973-4125472B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DBA773-CC93-43C6-A8A2-8D5A57DF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4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621AC-5A2B-41A6-BE5B-476CE03E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2D1972-9D07-4C14-9555-34797A74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95500-ED18-4AD0-9F6D-7EB98EE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6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0F29-262B-4BB6-9C68-C902C5CB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54059-75E2-446D-9E50-B0A613081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A35BB5-7CA8-4E08-9FCD-C7D87273D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63788-96FF-493E-BF7C-4DC2CFCB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B7B73-4811-4F3F-BFF1-418618EC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96C9E-CF6E-49C2-A34D-8647A616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F2C6B-92B1-42EA-9D56-6DBEFE69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C78439-97BB-4BCE-BB16-779088A29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AE01DC-D6F8-4813-9D53-797D7AC6F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A39639-ED39-475F-B4D4-19B348AE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7523F-9E88-40C7-84A0-551C06B8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76D1D-9272-4C10-82FD-A27DC7F0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0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EC01AD-4E14-4DAA-BD9B-9EA52903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55A95-3602-4418-BB4A-7EC9AA873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938F-F663-4710-93DC-55E4CE04B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EAC8-87DD-47D0-83C9-151B51E2E4BC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A1C40-F5AE-4D15-902E-1C0AAD48A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5BA9-4166-40C2-AE46-9226177FB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69D5-2422-4CDC-8ED9-B38FC7804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jpg"/><Relationship Id="rId7" Type="http://schemas.openxmlformats.org/officeDocument/2006/relationships/image" Target="../media/image5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224561-BDDA-476A-AF76-D6E0B6F1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3D766A-E6D4-4316-94E1-74072ECED5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B318A9-8545-4DE2-ADB0-5F7815B9E780}"/>
              </a:ext>
            </a:extLst>
          </p:cNvPr>
          <p:cNvSpPr txBox="1"/>
          <p:nvPr/>
        </p:nvSpPr>
        <p:spPr>
          <a:xfrm>
            <a:off x="164960" y="690055"/>
            <a:ext cx="1178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Festival In us : F.I.U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541EB-D386-44A9-A80B-4D125F763A93}"/>
              </a:ext>
            </a:extLst>
          </p:cNvPr>
          <p:cNvSpPr txBox="1"/>
          <p:nvPr/>
        </p:nvSpPr>
        <p:spPr>
          <a:xfrm>
            <a:off x="7268402" y="4366845"/>
            <a:ext cx="4559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팀명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Java </a:t>
            </a:r>
            <a:r>
              <a:rPr lang="en-US" altLang="ko-KR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Fesetival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팀장 </a:t>
            </a:r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박현명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팀원 </a:t>
            </a:r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김가영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김승모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박찬건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최인남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20287-93FC-4E0F-AD06-9D177AA69851}"/>
              </a:ext>
            </a:extLst>
          </p:cNvPr>
          <p:cNvSpPr txBox="1"/>
          <p:nvPr/>
        </p:nvSpPr>
        <p:spPr>
          <a:xfrm>
            <a:off x="1148617" y="2098884"/>
            <a:ext cx="743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연령대별 리뷰를 기준으로 축제를 즐기자</a:t>
            </a:r>
            <a:r>
              <a:rPr lang="en-US" altLang="ko-KR" sz="28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 </a:t>
            </a:r>
            <a:endParaRPr lang="ko-KR" altLang="en-US" sz="28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27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7F4AAA-C1B5-43F8-A17C-AABA249CAAE7}"/>
              </a:ext>
            </a:extLst>
          </p:cNvPr>
          <p:cNvGrpSpPr/>
          <p:nvPr/>
        </p:nvGrpSpPr>
        <p:grpSpPr>
          <a:xfrm>
            <a:off x="0" y="102374"/>
            <a:ext cx="2462592" cy="523220"/>
            <a:chOff x="0" y="102374"/>
            <a:chExt cx="2462592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637853-517B-4BB5-AEE3-64600550BF2F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1E85052-EB7F-4B4D-AB1F-D9C3718EC990}"/>
                </a:ext>
              </a:extLst>
            </p:cNvPr>
            <p:cNvSpPr/>
            <p:nvPr/>
          </p:nvSpPr>
          <p:spPr>
            <a:xfrm>
              <a:off x="740646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개발 일정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015EF93-BD9E-4A84-B93D-383B86D48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2" y="733425"/>
            <a:ext cx="9319846" cy="5808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D51FBB-C2C2-4DDF-ACD5-C2BA4BB06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A621A8D3-59AE-4DC8-A6D0-A42626F8C89F}"/>
              </a:ext>
            </a:extLst>
          </p:cNvPr>
          <p:cNvSpPr/>
          <p:nvPr/>
        </p:nvSpPr>
        <p:spPr>
          <a:xfrm>
            <a:off x="4440908" y="3738287"/>
            <a:ext cx="663313" cy="659983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주제선정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06C809-0CC2-4558-B2D7-1EA5F4D057A3}"/>
              </a:ext>
            </a:extLst>
          </p:cNvPr>
          <p:cNvGrpSpPr/>
          <p:nvPr/>
        </p:nvGrpSpPr>
        <p:grpSpPr>
          <a:xfrm>
            <a:off x="5357193" y="3828722"/>
            <a:ext cx="3595889" cy="584775"/>
            <a:chOff x="5357193" y="3828722"/>
            <a:chExt cx="3595889" cy="5847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D48F9A6-4EF9-4B32-BBC3-003517CC2123}"/>
                </a:ext>
              </a:extLst>
            </p:cNvPr>
            <p:cNvSpPr/>
            <p:nvPr/>
          </p:nvSpPr>
          <p:spPr>
            <a:xfrm>
              <a:off x="5357193" y="3828722"/>
              <a:ext cx="3595888" cy="584775"/>
            </a:xfrm>
            <a:prstGeom prst="rect">
              <a:avLst/>
            </a:prstGeom>
            <a:solidFill>
              <a:schemeClr val="accent4">
                <a:lumMod val="7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8662D7-5583-4A65-9F60-D3FA3056E697}"/>
                </a:ext>
              </a:extLst>
            </p:cNvPr>
            <p:cNvSpPr txBox="1"/>
            <p:nvPr/>
          </p:nvSpPr>
          <p:spPr>
            <a:xfrm>
              <a:off x="5357194" y="3951832"/>
              <a:ext cx="3595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아이디어 회의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6E7DFC-4C86-42E6-B9EC-0A9E297743D7}"/>
              </a:ext>
            </a:extLst>
          </p:cNvPr>
          <p:cNvGrpSpPr/>
          <p:nvPr/>
        </p:nvGrpSpPr>
        <p:grpSpPr>
          <a:xfrm>
            <a:off x="1789349" y="4690287"/>
            <a:ext cx="3567844" cy="584775"/>
            <a:chOff x="1789349" y="4690287"/>
            <a:chExt cx="3567844" cy="58477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659C1B0-2FCF-499D-8D9C-B37BCF755241}"/>
                </a:ext>
              </a:extLst>
            </p:cNvPr>
            <p:cNvSpPr/>
            <p:nvPr/>
          </p:nvSpPr>
          <p:spPr>
            <a:xfrm>
              <a:off x="1789349" y="4690287"/>
              <a:ext cx="3567844" cy="58477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4F09BE-F1F0-47FD-AFF6-F33A7240D844}"/>
                </a:ext>
              </a:extLst>
            </p:cNvPr>
            <p:cNvSpPr txBox="1"/>
            <p:nvPr/>
          </p:nvSpPr>
          <p:spPr>
            <a:xfrm>
              <a:off x="2009270" y="4813397"/>
              <a:ext cx="3347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DB </a:t>
              </a:r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및 </a:t>
              </a:r>
              <a:r>
                <a:rPr lang="en-US" altLang="ko-KR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JAVA </a:t>
              </a:r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기능 구현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83CFF-2615-44CC-86E7-24F63C6C2EF2}"/>
              </a:ext>
            </a:extLst>
          </p:cNvPr>
          <p:cNvSpPr/>
          <p:nvPr/>
        </p:nvSpPr>
        <p:spPr>
          <a:xfrm>
            <a:off x="8953081" y="3828722"/>
            <a:ext cx="1175657" cy="572144"/>
          </a:xfrm>
          <a:prstGeom prst="rect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42E1FC7-ABFD-44C9-A282-162395496754}"/>
              </a:ext>
            </a:extLst>
          </p:cNvPr>
          <p:cNvGrpSpPr/>
          <p:nvPr/>
        </p:nvGrpSpPr>
        <p:grpSpPr>
          <a:xfrm>
            <a:off x="5528352" y="4690287"/>
            <a:ext cx="3424729" cy="585317"/>
            <a:chOff x="5528352" y="4690287"/>
            <a:chExt cx="3424729" cy="58531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7925137-F35C-451D-A8A7-DDF0FD1771D0}"/>
                </a:ext>
              </a:extLst>
            </p:cNvPr>
            <p:cNvSpPr/>
            <p:nvPr/>
          </p:nvSpPr>
          <p:spPr>
            <a:xfrm>
              <a:off x="7758038" y="4690287"/>
              <a:ext cx="1195043" cy="585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23269C-70CA-4904-B715-730B3C244520}"/>
                </a:ext>
              </a:extLst>
            </p:cNvPr>
            <p:cNvSpPr txBox="1"/>
            <p:nvPr/>
          </p:nvSpPr>
          <p:spPr>
            <a:xfrm>
              <a:off x="5528352" y="4821615"/>
              <a:ext cx="2004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기능 통합 및 정리 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443F0D-35B1-4524-B888-6919669BD0E0}"/>
              </a:ext>
            </a:extLst>
          </p:cNvPr>
          <p:cNvSpPr/>
          <p:nvPr/>
        </p:nvSpPr>
        <p:spPr>
          <a:xfrm>
            <a:off x="5358284" y="4705514"/>
            <a:ext cx="2390086" cy="569548"/>
          </a:xfrm>
          <a:prstGeom prst="rect">
            <a:avLst/>
          </a:prstGeom>
          <a:solidFill>
            <a:srgbClr val="7030A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76279B-7D77-4801-BAED-003C4F9841EC}"/>
              </a:ext>
            </a:extLst>
          </p:cNvPr>
          <p:cNvSpPr txBox="1"/>
          <p:nvPr/>
        </p:nvSpPr>
        <p:spPr>
          <a:xfrm>
            <a:off x="7758037" y="4821615"/>
            <a:ext cx="119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발 표</a:t>
            </a:r>
          </a:p>
        </p:txBody>
      </p:sp>
    </p:spTree>
    <p:extLst>
      <p:ext uri="{BB962C8B-B14F-4D97-AF65-F5344CB8AC3E}">
        <p14:creationId xmlns:p14="http://schemas.microsoft.com/office/powerpoint/2010/main" val="289927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637853-517B-4BB5-AEE3-64600550BF2F}"/>
              </a:ext>
            </a:extLst>
          </p:cNvPr>
          <p:cNvSpPr/>
          <p:nvPr/>
        </p:nvSpPr>
        <p:spPr>
          <a:xfrm>
            <a:off x="0" y="275208"/>
            <a:ext cx="745724" cy="177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E85052-EB7F-4B4D-AB1F-D9C3718EC990}"/>
              </a:ext>
            </a:extLst>
          </p:cNvPr>
          <p:cNvSpPr/>
          <p:nvPr/>
        </p:nvSpPr>
        <p:spPr>
          <a:xfrm>
            <a:off x="745724" y="92326"/>
            <a:ext cx="2789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40404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E-R </a:t>
            </a:r>
            <a:r>
              <a:rPr lang="ko-KR" altLang="en-US" sz="2800" b="1" dirty="0">
                <a:solidFill>
                  <a:srgbClr val="40404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27B0B-4846-452F-8DCC-0A27693A2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B7DF70-76BB-443F-90F9-F750F2096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695450"/>
            <a:ext cx="111061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1829AE0A-F1C8-42BB-BA96-DF46678D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19" y="999754"/>
            <a:ext cx="3334215" cy="529663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014A6F-6647-40D5-81EF-3D2AB2E01F2C}"/>
              </a:ext>
            </a:extLst>
          </p:cNvPr>
          <p:cNvGrpSpPr/>
          <p:nvPr/>
        </p:nvGrpSpPr>
        <p:grpSpPr>
          <a:xfrm>
            <a:off x="0" y="102374"/>
            <a:ext cx="2462592" cy="523220"/>
            <a:chOff x="0" y="102374"/>
            <a:chExt cx="2462592" cy="5232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039578D-C458-4931-BFB1-EEAD6B4BC36A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301307-87EB-44FE-AD2B-465DA09E0F22}"/>
                </a:ext>
              </a:extLst>
            </p:cNvPr>
            <p:cNvSpPr/>
            <p:nvPr/>
          </p:nvSpPr>
          <p:spPr>
            <a:xfrm>
              <a:off x="740646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기능 구현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6DC959C-AD12-463A-8438-E501BAF6E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111" y="4271041"/>
            <a:ext cx="2448155" cy="33750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503A9A5-E2C9-4FBC-BCCD-9D4E19E10758}"/>
              </a:ext>
            </a:extLst>
          </p:cNvPr>
          <p:cNvSpPr/>
          <p:nvPr/>
        </p:nvSpPr>
        <p:spPr>
          <a:xfrm>
            <a:off x="4348260" y="2696309"/>
            <a:ext cx="714628" cy="3487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31E1788-528E-402C-9C66-EB56D8A72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19" y="999751"/>
            <a:ext cx="3334215" cy="52966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54FA825-0397-4775-8AAE-AE2941076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87" y="999751"/>
            <a:ext cx="3334215" cy="529663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EB1BF4-B30A-427F-92F2-C9117A66DE55}"/>
              </a:ext>
            </a:extLst>
          </p:cNvPr>
          <p:cNvSpPr/>
          <p:nvPr/>
        </p:nvSpPr>
        <p:spPr>
          <a:xfrm>
            <a:off x="5147600" y="2916455"/>
            <a:ext cx="1496025" cy="115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6A537-18E6-42D1-BEA2-4EE4FBDD80F0}"/>
              </a:ext>
            </a:extLst>
          </p:cNvPr>
          <p:cNvSpPr txBox="1"/>
          <p:nvPr/>
        </p:nvSpPr>
        <p:spPr>
          <a:xfrm>
            <a:off x="6575970" y="298873"/>
            <a:ext cx="16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날짜 오름차순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AFC505-E7AD-43FF-AD24-2BCEBDAF323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651057" y="668205"/>
            <a:ext cx="742103" cy="2248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1F96C3-93AC-4646-938B-4FFA4C848D1C}"/>
              </a:ext>
            </a:extLst>
          </p:cNvPr>
          <p:cNvSpPr txBox="1"/>
          <p:nvPr/>
        </p:nvSpPr>
        <p:spPr>
          <a:xfrm>
            <a:off x="1363863" y="1096152"/>
            <a:ext cx="219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연령별   오름차순평점   내림차순</a:t>
            </a:r>
            <a:endParaRPr lang="en-US" altLang="ko-KR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E8C74F8-D62B-45EA-9D40-62AA5409B5B5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2462592" y="1742483"/>
            <a:ext cx="2685008" cy="11739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4" grpId="0" animBg="1"/>
      <p:bldP spid="30" grpId="0"/>
      <p:bldP spid="30" grpId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E014A6F-6647-40D5-81EF-3D2AB2E01F2C}"/>
              </a:ext>
            </a:extLst>
          </p:cNvPr>
          <p:cNvGrpSpPr/>
          <p:nvPr/>
        </p:nvGrpSpPr>
        <p:grpSpPr>
          <a:xfrm>
            <a:off x="0" y="102374"/>
            <a:ext cx="2462592" cy="523220"/>
            <a:chOff x="0" y="102374"/>
            <a:chExt cx="2462592" cy="5232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039578D-C458-4931-BFB1-EEAD6B4BC36A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301307-87EB-44FE-AD2B-465DA09E0F22}"/>
                </a:ext>
              </a:extLst>
            </p:cNvPr>
            <p:cNvSpPr/>
            <p:nvPr/>
          </p:nvSpPr>
          <p:spPr>
            <a:xfrm>
              <a:off x="740646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기능 구현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6DC959C-AD12-463A-8438-E501BAF6E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95EF09C-853F-4027-A704-13C498BB7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07" y="988413"/>
            <a:ext cx="3395524" cy="529977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4DF029-AD50-4907-B5F9-FFEADDB0C93F}"/>
              </a:ext>
            </a:extLst>
          </p:cNvPr>
          <p:cNvSpPr/>
          <p:nvPr/>
        </p:nvSpPr>
        <p:spPr>
          <a:xfrm>
            <a:off x="2565848" y="5394030"/>
            <a:ext cx="956677" cy="475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A8B4FE4-06B9-4246-AEB9-53F6D39D8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619" y="952361"/>
            <a:ext cx="3395524" cy="53358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8C175F6-9235-42D1-96A2-8362E6FA7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642" y="960925"/>
            <a:ext cx="3536054" cy="529977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702BC8-0C43-4A44-AC22-34E9B5BA0402}"/>
              </a:ext>
            </a:extLst>
          </p:cNvPr>
          <p:cNvSpPr/>
          <p:nvPr/>
        </p:nvSpPr>
        <p:spPr>
          <a:xfrm>
            <a:off x="8694079" y="3893153"/>
            <a:ext cx="956677" cy="602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672AC6E-58B3-4854-A2D9-49C8E2490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976" y="926225"/>
            <a:ext cx="3665403" cy="533447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C83E77-7672-4774-9766-E2D9CE2727B6}"/>
              </a:ext>
            </a:extLst>
          </p:cNvPr>
          <p:cNvSpPr/>
          <p:nvPr/>
        </p:nvSpPr>
        <p:spPr>
          <a:xfrm>
            <a:off x="6535820" y="4000069"/>
            <a:ext cx="3536720" cy="1840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5030531-B0E7-4A78-A38F-97C3F29E9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4976" y="913240"/>
            <a:ext cx="4114800" cy="534745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29D458-0EB7-4838-BE14-CF07F24E67F8}"/>
              </a:ext>
            </a:extLst>
          </p:cNvPr>
          <p:cNvSpPr/>
          <p:nvPr/>
        </p:nvSpPr>
        <p:spPr>
          <a:xfrm>
            <a:off x="7518342" y="1264981"/>
            <a:ext cx="2233337" cy="39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D4B9FF-E9C3-4435-B6F0-7E1A9465B16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3522525" y="3620273"/>
            <a:ext cx="3039094" cy="201153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109E35-CE95-45C9-9473-5C7E13576F82}"/>
              </a:ext>
            </a:extLst>
          </p:cNvPr>
          <p:cNvSpPr/>
          <p:nvPr/>
        </p:nvSpPr>
        <p:spPr>
          <a:xfrm>
            <a:off x="3914606" y="5631808"/>
            <a:ext cx="956677" cy="318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F60F9AA-B103-4FC8-ABDE-9D5610248517}"/>
              </a:ext>
            </a:extLst>
          </p:cNvPr>
          <p:cNvCxnSpPr>
            <a:cxnSpLocks/>
          </p:cNvCxnSpPr>
          <p:nvPr/>
        </p:nvCxnSpPr>
        <p:spPr>
          <a:xfrm flipH="1">
            <a:off x="4871283" y="4280598"/>
            <a:ext cx="1690336" cy="143199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FD68005-D18A-4B21-A9AA-B82034613003}"/>
              </a:ext>
            </a:extLst>
          </p:cNvPr>
          <p:cNvSpPr/>
          <p:nvPr/>
        </p:nvSpPr>
        <p:spPr>
          <a:xfrm>
            <a:off x="3904281" y="5976187"/>
            <a:ext cx="956677" cy="318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FBF721-FCBA-4E5E-87EA-B6EC899C964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860958" y="4920298"/>
            <a:ext cx="1674862" cy="113667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C1E9009F-4DBB-43B0-9C53-7B3C7060F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13" y="952361"/>
            <a:ext cx="3776132" cy="530833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FD0EAE-AAE8-4558-8915-1FF1F5EEB9A9}"/>
              </a:ext>
            </a:extLst>
          </p:cNvPr>
          <p:cNvSpPr/>
          <p:nvPr/>
        </p:nvSpPr>
        <p:spPr>
          <a:xfrm>
            <a:off x="2736652" y="1758901"/>
            <a:ext cx="956677" cy="318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FAF56C0-DDCE-4C6B-80B1-D33E35474081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693330" y="1464243"/>
            <a:ext cx="3825012" cy="51861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0B27102-9DAD-474D-8042-34C3FA420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4798" y="906290"/>
            <a:ext cx="3326166" cy="5381894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F0D914-FDC5-4336-B587-50A36535A525}"/>
              </a:ext>
            </a:extLst>
          </p:cNvPr>
          <p:cNvSpPr/>
          <p:nvPr/>
        </p:nvSpPr>
        <p:spPr>
          <a:xfrm flipV="1">
            <a:off x="6535820" y="4224232"/>
            <a:ext cx="3039093" cy="155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5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7" grpId="0" animBg="1"/>
      <p:bldP spid="40" grpId="0" animBg="1"/>
      <p:bldP spid="40" grpId="1" animBg="1"/>
      <p:bldP spid="40" grpId="2" animBg="1"/>
      <p:bldP spid="42" grpId="0" animBg="1"/>
      <p:bldP spid="42" grpId="1" animBg="1"/>
      <p:bldP spid="42" grpId="2" animBg="1"/>
      <p:bldP spid="44" grpId="0" animBg="1"/>
      <p:bldP spid="47" grpId="0" animBg="1"/>
      <p:bldP spid="4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1546DFC-7086-407E-9645-D94B1AC8D88A}"/>
              </a:ext>
            </a:extLst>
          </p:cNvPr>
          <p:cNvGrpSpPr/>
          <p:nvPr/>
        </p:nvGrpSpPr>
        <p:grpSpPr>
          <a:xfrm>
            <a:off x="0" y="102374"/>
            <a:ext cx="2462591" cy="523220"/>
            <a:chOff x="0" y="102374"/>
            <a:chExt cx="2462591" cy="5232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0450C8-300C-44B1-AA2E-61DD484A083A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B3DAB51-52B6-4A9B-BD62-8586A62FB965}"/>
                </a:ext>
              </a:extLst>
            </p:cNvPr>
            <p:cNvSpPr/>
            <p:nvPr/>
          </p:nvSpPr>
          <p:spPr>
            <a:xfrm>
              <a:off x="740645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시연 영상</a:t>
              </a:r>
            </a:p>
          </p:txBody>
        </p:sp>
      </p:grpSp>
      <p:pic>
        <p:nvPicPr>
          <p:cNvPr id="12" name="그림 17">
            <a:extLst>
              <a:ext uri="{FF2B5EF4-FFF2-40B4-BE49-F238E27FC236}">
                <a16:creationId xmlns:a16="http://schemas.microsoft.com/office/drawing/2014/main" id="{25B86457-96FC-4113-BCA0-375F4012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43" y="2106380"/>
            <a:ext cx="260191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095DC0-F85D-42F9-827B-0E3A40503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0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3EE339D-714A-4832-A804-FD3013C6323E}"/>
              </a:ext>
            </a:extLst>
          </p:cNvPr>
          <p:cNvGrpSpPr/>
          <p:nvPr/>
        </p:nvGrpSpPr>
        <p:grpSpPr>
          <a:xfrm>
            <a:off x="0" y="102374"/>
            <a:ext cx="2462591" cy="523220"/>
            <a:chOff x="0" y="102374"/>
            <a:chExt cx="2462591" cy="5232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C1F58D-E902-4E53-B185-AF348A85B4D4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88BC6B-9318-4039-A760-F0E77FF22578}"/>
                </a:ext>
              </a:extLst>
            </p:cNvPr>
            <p:cNvSpPr/>
            <p:nvPr/>
          </p:nvSpPr>
          <p:spPr>
            <a:xfrm>
              <a:off x="740645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기대 효과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598F77C-BD88-4367-9933-456A2FF595EB}"/>
              </a:ext>
            </a:extLst>
          </p:cNvPr>
          <p:cNvGrpSpPr/>
          <p:nvPr/>
        </p:nvGrpSpPr>
        <p:grpSpPr>
          <a:xfrm>
            <a:off x="-180870" y="1707101"/>
            <a:ext cx="4436245" cy="3648697"/>
            <a:chOff x="-180870" y="1502202"/>
            <a:chExt cx="4436245" cy="36486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8A06CA-9981-4822-9E1D-BAD7E65A566F}"/>
                </a:ext>
              </a:extLst>
            </p:cNvPr>
            <p:cNvSpPr txBox="1"/>
            <p:nvPr/>
          </p:nvSpPr>
          <p:spPr>
            <a:xfrm>
              <a:off x="962442" y="4125756"/>
              <a:ext cx="1963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1E88E5"/>
                  </a:solidFill>
                </a:rPr>
                <a:t>연령별 리뷰 확인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3DAB4-0103-49B8-8D70-CA6CBFB7951C}"/>
                </a:ext>
              </a:extLst>
            </p:cNvPr>
            <p:cNvSpPr txBox="1"/>
            <p:nvPr/>
          </p:nvSpPr>
          <p:spPr>
            <a:xfrm>
              <a:off x="-180870" y="4750789"/>
              <a:ext cx="4436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리뷰정보를 통한 정보 획득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42D83A-9352-470A-8088-7C44FE33B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3" b="13297"/>
            <a:stretch/>
          </p:blipFill>
          <p:spPr>
            <a:xfrm>
              <a:off x="774281" y="1502202"/>
              <a:ext cx="2340000" cy="2040541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88A50950-77C6-4392-A542-AEDA8E0E0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736812-A712-44B6-A307-B80AE7057415}"/>
              </a:ext>
            </a:extLst>
          </p:cNvPr>
          <p:cNvGrpSpPr/>
          <p:nvPr/>
        </p:nvGrpSpPr>
        <p:grpSpPr>
          <a:xfrm>
            <a:off x="7618141" y="1685383"/>
            <a:ext cx="4436245" cy="3640271"/>
            <a:chOff x="7678570" y="1478604"/>
            <a:chExt cx="4436245" cy="364027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071018-E176-469D-9E32-067CAD846DAB}"/>
                </a:ext>
              </a:extLst>
            </p:cNvPr>
            <p:cNvGrpSpPr/>
            <p:nvPr/>
          </p:nvGrpSpPr>
          <p:grpSpPr>
            <a:xfrm>
              <a:off x="7678570" y="4101695"/>
              <a:ext cx="4436245" cy="1017180"/>
              <a:chOff x="7975382" y="4129496"/>
              <a:chExt cx="4436245" cy="101718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59C286-8A5B-41E5-B186-A0EEFF99BDCB}"/>
                  </a:ext>
                </a:extLst>
              </p:cNvPr>
              <p:cNvSpPr txBox="1"/>
              <p:nvPr/>
            </p:nvSpPr>
            <p:spPr>
              <a:xfrm>
                <a:off x="8937552" y="4129496"/>
                <a:ext cx="279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1E88E5"/>
                    </a:solidFill>
                  </a:rPr>
                  <a:t>키워드별 카테고리 선택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FEA03A-CCDA-417B-A1A1-06A5711402ED}"/>
                  </a:ext>
                </a:extLst>
              </p:cNvPr>
              <p:cNvSpPr txBox="1"/>
              <p:nvPr/>
            </p:nvSpPr>
            <p:spPr>
              <a:xfrm>
                <a:off x="7975382" y="4746566"/>
                <a:ext cx="44362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지역별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연령별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날짜별</a:t>
                </a:r>
                <a:r>
                  <a:rPr lang="ko-KR" altLang="en-US" sz="2000" dirty="0"/>
                  <a:t> 축제정보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400EAC5-4F0A-4C0C-8B70-BC3308F52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7891" y="1478604"/>
              <a:ext cx="2155295" cy="215529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21FCC0-8340-43A5-A0C1-E8CC04F3D34B}"/>
              </a:ext>
            </a:extLst>
          </p:cNvPr>
          <p:cNvGrpSpPr/>
          <p:nvPr/>
        </p:nvGrpSpPr>
        <p:grpSpPr>
          <a:xfrm>
            <a:off x="3500382" y="1990431"/>
            <a:ext cx="4436245" cy="3365367"/>
            <a:chOff x="3543612" y="1785532"/>
            <a:chExt cx="4436245" cy="336536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36A4220-DCE4-4059-AC76-5D49EB982D2F}"/>
                </a:ext>
              </a:extLst>
            </p:cNvPr>
            <p:cNvGrpSpPr/>
            <p:nvPr/>
          </p:nvGrpSpPr>
          <p:grpSpPr>
            <a:xfrm>
              <a:off x="3543612" y="4128357"/>
              <a:ext cx="4436245" cy="1022542"/>
              <a:chOff x="3724434" y="4153420"/>
              <a:chExt cx="4436245" cy="102254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DF3042-607E-4A44-873A-75C8FACB7B3D}"/>
                  </a:ext>
                </a:extLst>
              </p:cNvPr>
              <p:cNvSpPr txBox="1"/>
              <p:nvPr/>
            </p:nvSpPr>
            <p:spPr>
              <a:xfrm>
                <a:off x="5237970" y="4153420"/>
                <a:ext cx="140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1E88E5"/>
                    </a:solidFill>
                  </a:rPr>
                  <a:t>신뢰도 향상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1E3E61-7084-4AC8-AEC0-3407FD12E7FC}"/>
                  </a:ext>
                </a:extLst>
              </p:cNvPr>
              <p:cNvSpPr txBox="1"/>
              <p:nvPr/>
            </p:nvSpPr>
            <p:spPr>
              <a:xfrm>
                <a:off x="3724434" y="4775852"/>
                <a:ext cx="44362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참가자의 실제 리뷰 확인 가능</a:t>
                </a:r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2821E72-94CC-4D41-856A-4EF522EF5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57148" y="1785532"/>
              <a:ext cx="1643468" cy="1643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3EE339D-714A-4832-A804-FD3013C6323E}"/>
              </a:ext>
            </a:extLst>
          </p:cNvPr>
          <p:cNvGrpSpPr/>
          <p:nvPr/>
        </p:nvGrpSpPr>
        <p:grpSpPr>
          <a:xfrm>
            <a:off x="0" y="102374"/>
            <a:ext cx="2462591" cy="523220"/>
            <a:chOff x="0" y="102374"/>
            <a:chExt cx="2462591" cy="5232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C1F58D-E902-4E53-B185-AF348A85B4D4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88BC6B-9318-4039-A760-F0E77FF22578}"/>
                </a:ext>
              </a:extLst>
            </p:cNvPr>
            <p:cNvSpPr/>
            <p:nvPr/>
          </p:nvSpPr>
          <p:spPr>
            <a:xfrm>
              <a:off x="740645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발전 방향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A9F54E-85AF-4428-B06E-3C18F3CCA6B7}"/>
              </a:ext>
            </a:extLst>
          </p:cNvPr>
          <p:cNvGrpSpPr/>
          <p:nvPr/>
        </p:nvGrpSpPr>
        <p:grpSpPr>
          <a:xfrm>
            <a:off x="372862" y="1593235"/>
            <a:ext cx="3567165" cy="3671530"/>
            <a:chOff x="372862" y="1500212"/>
            <a:chExt cx="3567165" cy="36715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9BC68A-684D-4886-81B0-D76BE6A4C32C}"/>
                </a:ext>
              </a:extLst>
            </p:cNvPr>
            <p:cNvSpPr txBox="1"/>
            <p:nvPr/>
          </p:nvSpPr>
          <p:spPr>
            <a:xfrm>
              <a:off x="1069625" y="4106144"/>
              <a:ext cx="1929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1E88E5"/>
                  </a:solidFill>
                </a:rPr>
                <a:t>할인 쿠폰 제시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0A6386-8175-4BA6-8AAB-1359C486C7D4}"/>
                </a:ext>
              </a:extLst>
            </p:cNvPr>
            <p:cNvSpPr txBox="1"/>
            <p:nvPr/>
          </p:nvSpPr>
          <p:spPr>
            <a:xfrm>
              <a:off x="372862" y="4771632"/>
              <a:ext cx="3567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BEST </a:t>
              </a:r>
              <a:r>
                <a:rPr lang="ko-KR" altLang="en-US" sz="2000" dirty="0"/>
                <a:t>리뷰 할인 쿠폰 제공</a:t>
              </a:r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AB6E2CB2-081A-41B8-93EC-9971FD9DF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622" y="1500212"/>
              <a:ext cx="2340000" cy="234000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366EB40-5604-428D-8AEF-A31524F94277}"/>
              </a:ext>
            </a:extLst>
          </p:cNvPr>
          <p:cNvGrpSpPr/>
          <p:nvPr/>
        </p:nvGrpSpPr>
        <p:grpSpPr>
          <a:xfrm>
            <a:off x="3849602" y="1593235"/>
            <a:ext cx="3892264" cy="3671530"/>
            <a:chOff x="3935403" y="1475146"/>
            <a:chExt cx="3892264" cy="367153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7D7F749-DDAA-45B1-86BF-6E0D501F788D}"/>
                </a:ext>
              </a:extLst>
            </p:cNvPr>
            <p:cNvGrpSpPr/>
            <p:nvPr/>
          </p:nvGrpSpPr>
          <p:grpSpPr>
            <a:xfrm>
              <a:off x="3935403" y="4121533"/>
              <a:ext cx="3892264" cy="1025143"/>
              <a:chOff x="627820" y="4121533"/>
              <a:chExt cx="4436245" cy="10251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DF3042-607E-4A44-873A-75C8FACB7B3D}"/>
                  </a:ext>
                </a:extLst>
              </p:cNvPr>
              <p:cNvSpPr txBox="1"/>
              <p:nvPr/>
            </p:nvSpPr>
            <p:spPr>
              <a:xfrm>
                <a:off x="1771131" y="4121533"/>
                <a:ext cx="2353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1E88E5"/>
                    </a:solidFill>
                  </a:rPr>
                  <a:t>결제 서비스 구축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1E3E61-7084-4AC8-AEC0-3407FD12E7FC}"/>
                  </a:ext>
                </a:extLst>
              </p:cNvPr>
              <p:cNvSpPr txBox="1"/>
              <p:nvPr/>
            </p:nvSpPr>
            <p:spPr>
              <a:xfrm>
                <a:off x="627820" y="4746566"/>
                <a:ext cx="44362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해당 축제 입장료 결제 기능</a:t>
                </a:r>
              </a:p>
            </p:txBody>
          </p:sp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2F83D65-1FEF-4DE6-9924-253C38B1E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323" y="1475146"/>
              <a:ext cx="2588502" cy="234000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D8FC59A-732E-4B03-A2E8-498BAA281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BDEE72-03E8-494F-A694-0655A3E0439E}"/>
              </a:ext>
            </a:extLst>
          </p:cNvPr>
          <p:cNvGrpSpPr/>
          <p:nvPr/>
        </p:nvGrpSpPr>
        <p:grpSpPr>
          <a:xfrm>
            <a:off x="7448537" y="1770102"/>
            <a:ext cx="4436245" cy="3494663"/>
            <a:chOff x="7448537" y="1677079"/>
            <a:chExt cx="4436245" cy="34946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84EB50-0FB7-4A85-BC14-15F5F65AA648}"/>
                </a:ext>
              </a:extLst>
            </p:cNvPr>
            <p:cNvGrpSpPr/>
            <p:nvPr/>
          </p:nvGrpSpPr>
          <p:grpSpPr>
            <a:xfrm>
              <a:off x="7448537" y="4146599"/>
              <a:ext cx="4436245" cy="1025143"/>
              <a:chOff x="627820" y="4121533"/>
              <a:chExt cx="4436245" cy="102514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59C286-8A5B-41E5-B186-A0EEFF99BDCB}"/>
                  </a:ext>
                </a:extLst>
              </p:cNvPr>
              <p:cNvSpPr txBox="1"/>
              <p:nvPr/>
            </p:nvSpPr>
            <p:spPr>
              <a:xfrm>
                <a:off x="1771132" y="4121533"/>
                <a:ext cx="1963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1E88E5"/>
                    </a:solidFill>
                  </a:rPr>
                  <a:t>즐겨찾기 추가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FEA03A-CCDA-417B-A1A1-06A5711402ED}"/>
                  </a:ext>
                </a:extLst>
              </p:cNvPr>
              <p:cNvSpPr txBox="1"/>
              <p:nvPr/>
            </p:nvSpPr>
            <p:spPr>
              <a:xfrm>
                <a:off x="627820" y="4746566"/>
                <a:ext cx="44362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가고 싶은 축제 나만의 </a:t>
                </a:r>
                <a:r>
                  <a:rPr lang="ko-KR" altLang="en-US" sz="2000" dirty="0" err="1"/>
                  <a:t>찜하기</a:t>
                </a:r>
                <a:endParaRPr lang="ko-KR" altLang="en-US" sz="20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2368D08-C2E4-4A72-A976-0CC5AA75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849" y="1677079"/>
              <a:ext cx="1938246" cy="1938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44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63FC94-C245-4A83-8ECD-FCBE6336916C}"/>
              </a:ext>
            </a:extLst>
          </p:cNvPr>
          <p:cNvGrpSpPr/>
          <p:nvPr/>
        </p:nvGrpSpPr>
        <p:grpSpPr>
          <a:xfrm>
            <a:off x="0" y="102374"/>
            <a:ext cx="2462591" cy="523220"/>
            <a:chOff x="0" y="102374"/>
            <a:chExt cx="2462591" cy="5232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260180-341A-4BCA-B9EB-646783064C9B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68A1A01-6021-4740-AB0C-7A8329B5E90F}"/>
                </a:ext>
              </a:extLst>
            </p:cNvPr>
            <p:cNvSpPr/>
            <p:nvPr/>
          </p:nvSpPr>
          <p:spPr>
            <a:xfrm>
              <a:off x="740645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개발 도구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F67563BE-0C3F-422F-B561-715C58101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  <p:pic>
        <p:nvPicPr>
          <p:cNvPr id="5" name="Picture 4" descr="java png 이미지 검색결과">
            <a:extLst>
              <a:ext uri="{FF2B5EF4-FFF2-40B4-BE49-F238E27FC236}">
                <a16:creationId xmlns:a16="http://schemas.microsoft.com/office/drawing/2014/main" id="{15AC3101-3BAA-448D-A65C-231CC598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954" y="1222186"/>
            <a:ext cx="1781830" cy="178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eclipse 플러그인 추천 이미지 검색결과">
            <a:extLst>
              <a:ext uri="{FF2B5EF4-FFF2-40B4-BE49-F238E27FC236}">
                <a16:creationId xmlns:a16="http://schemas.microsoft.com/office/drawing/2014/main" id="{1271CB05-E785-4EA2-A665-0ACC5A862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84" y="3718966"/>
            <a:ext cx="2867149" cy="159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Image result for sql developer logo&quot;">
            <a:extLst>
              <a:ext uri="{FF2B5EF4-FFF2-40B4-BE49-F238E27FC236}">
                <a16:creationId xmlns:a16="http://schemas.microsoft.com/office/drawing/2014/main" id="{8B743452-FD03-4A18-917D-972BAB793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9" r="6158" b="7493"/>
          <a:stretch/>
        </p:blipFill>
        <p:spPr bwMode="auto">
          <a:xfrm>
            <a:off x="5801560" y="452761"/>
            <a:ext cx="3034822" cy="29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AF018D-3663-4648-8126-63BC5A8DB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16" y="3853985"/>
            <a:ext cx="2957146" cy="14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9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5D38837-26C3-4FDE-AE88-961213751BDA}"/>
              </a:ext>
            </a:extLst>
          </p:cNvPr>
          <p:cNvGrpSpPr/>
          <p:nvPr/>
        </p:nvGrpSpPr>
        <p:grpSpPr>
          <a:xfrm>
            <a:off x="145000" y="4051445"/>
            <a:ext cx="11874229" cy="1613966"/>
            <a:chOff x="153653" y="4051445"/>
            <a:chExt cx="11874229" cy="161396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0DE793B-2130-4E25-BD62-DC916A0B8A8B}"/>
                </a:ext>
              </a:extLst>
            </p:cNvPr>
            <p:cNvGrpSpPr/>
            <p:nvPr/>
          </p:nvGrpSpPr>
          <p:grpSpPr>
            <a:xfrm>
              <a:off x="153653" y="4051445"/>
              <a:ext cx="4506122" cy="1583189"/>
              <a:chOff x="153653" y="4051445"/>
              <a:chExt cx="4506122" cy="1583189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3D66C2A9-A48C-4B1F-A0A0-297DED7A4715}"/>
                  </a:ext>
                </a:extLst>
              </p:cNvPr>
              <p:cNvGrpSpPr/>
              <p:nvPr/>
            </p:nvGrpSpPr>
            <p:grpSpPr>
              <a:xfrm>
                <a:off x="153653" y="4051445"/>
                <a:ext cx="1999266" cy="1583189"/>
                <a:chOff x="153653" y="4051445"/>
                <a:chExt cx="1999266" cy="1583189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E4F6DE9-0F95-4814-B9A3-2859A30FE64D}"/>
                    </a:ext>
                  </a:extLst>
                </p:cNvPr>
                <p:cNvSpPr txBox="1"/>
                <p:nvPr/>
              </p:nvSpPr>
              <p:spPr>
                <a:xfrm>
                  <a:off x="634187" y="4051445"/>
                  <a:ext cx="10310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latin typeface="정선동강" panose="020B0503000000000000" pitchFamily="50" charset="-127"/>
                      <a:ea typeface="정선동강" panose="020B0503000000000000" pitchFamily="50" charset="-127"/>
                    </a:rPr>
                    <a:t>김 가 영</a:t>
                  </a:r>
                  <a:endParaRPr lang="en-US" altLang="ko-KR" sz="2000" dirty="0">
                    <a:latin typeface="정선동강" panose="020B0503000000000000" pitchFamily="50" charset="-127"/>
                    <a:ea typeface="정선동강" panose="020B0503000000000000" pitchFamily="50" charset="-127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E4BF9D4B-7D5B-448B-B777-5D18CDB38547}"/>
                    </a:ext>
                  </a:extLst>
                </p:cNvPr>
                <p:cNvSpPr/>
                <p:nvPr/>
              </p:nvSpPr>
              <p:spPr>
                <a:xfrm>
                  <a:off x="153653" y="4526638"/>
                  <a:ext cx="1999266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정선동강" panose="020B0503000000000000" pitchFamily="50" charset="-127"/>
                      <a:ea typeface="정선동강" panose="020B0503000000000000" pitchFamily="50" charset="-127"/>
                    </a:rPr>
                    <a:t>응용화학</a:t>
                  </a:r>
                  <a:endParaRPr lang="en-US" altLang="ko-KR" dirty="0">
                    <a:latin typeface="정선동강" panose="020B0503000000000000" pitchFamily="50" charset="-127"/>
                    <a:ea typeface="정선동강" panose="020B0503000000000000" pitchFamily="50" charset="-127"/>
                  </a:endParaRPr>
                </a:p>
                <a:p>
                  <a:pPr algn="ctr"/>
                  <a:endParaRPr lang="en-US" altLang="ko-KR" sz="1600" dirty="0">
                    <a:latin typeface="정선동강" panose="020B0503000000000000" pitchFamily="50" charset="-127"/>
                    <a:ea typeface="정선동강" panose="020B0503000000000000" pitchFamily="50" charset="-127"/>
                  </a:endParaRPr>
                </a:p>
                <a:p>
                  <a:pPr algn="ctr"/>
                  <a:r>
                    <a:rPr lang="ko-KR" altLang="en-US" sz="1600" dirty="0">
                      <a:latin typeface="정선동강" panose="020B0503000000000000" pitchFamily="50" charset="-127"/>
                      <a:ea typeface="정선동강" panose="020B0503000000000000" pitchFamily="50" charset="-127"/>
                    </a:rPr>
                    <a:t>마이페이지 구현</a:t>
                  </a:r>
                  <a:endParaRPr lang="en-US" altLang="ko-KR" sz="1600" dirty="0">
                    <a:latin typeface="정선동강" panose="020B0503000000000000" pitchFamily="50" charset="-127"/>
                    <a:ea typeface="정선동강" panose="020B0503000000000000" pitchFamily="50" charset="-127"/>
                  </a:endParaRPr>
                </a:p>
                <a:p>
                  <a:pPr algn="ctr"/>
                  <a:r>
                    <a:rPr lang="ko-KR" altLang="en-US" sz="1600" dirty="0">
                      <a:latin typeface="정선동강" panose="020B0503000000000000" pitchFamily="50" charset="-127"/>
                      <a:ea typeface="정선동강" panose="020B0503000000000000" pitchFamily="50" charset="-127"/>
                    </a:rPr>
                    <a:t>후기작성 페이지 구현</a:t>
                  </a:r>
                  <a:endParaRPr lang="en-US" altLang="ko-KR" sz="1600" dirty="0">
                    <a:latin typeface="정선동강" panose="020B0503000000000000" pitchFamily="50" charset="-127"/>
                    <a:ea typeface="정선동강" panose="020B0503000000000000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D939B04-4A9D-44F6-99A4-C1E90022F71A}"/>
                  </a:ext>
                </a:extLst>
              </p:cNvPr>
              <p:cNvGrpSpPr/>
              <p:nvPr/>
            </p:nvGrpSpPr>
            <p:grpSpPr>
              <a:xfrm>
                <a:off x="2653969" y="4051445"/>
                <a:ext cx="2005806" cy="1583189"/>
                <a:chOff x="150387" y="4051445"/>
                <a:chExt cx="2005806" cy="1583189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FB423A2-F109-4AE3-A0E8-DB8728A4C33E}"/>
                    </a:ext>
                  </a:extLst>
                </p:cNvPr>
                <p:cNvSpPr txBox="1"/>
                <p:nvPr/>
              </p:nvSpPr>
              <p:spPr>
                <a:xfrm>
                  <a:off x="634187" y="4051445"/>
                  <a:ext cx="10326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latin typeface="정선동강" panose="020B0503000000000000" pitchFamily="50" charset="-127"/>
                      <a:ea typeface="정선동강" panose="020B0503000000000000" pitchFamily="50" charset="-127"/>
                    </a:rPr>
                    <a:t>김 승 모</a:t>
                  </a:r>
                  <a:endParaRPr lang="en-US" altLang="ko-KR" sz="2000" dirty="0">
                    <a:latin typeface="정선동강" panose="020B0503000000000000" pitchFamily="50" charset="-127"/>
                    <a:ea typeface="정선동강" panose="020B0503000000000000" pitchFamily="50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6F1BF13-F0AC-45C1-AD0B-046FC907EF24}"/>
                    </a:ext>
                  </a:extLst>
                </p:cNvPr>
                <p:cNvSpPr/>
                <p:nvPr/>
              </p:nvSpPr>
              <p:spPr>
                <a:xfrm>
                  <a:off x="150387" y="4526638"/>
                  <a:ext cx="2005806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정선동강" panose="020B0503000000000000" pitchFamily="50" charset="-127"/>
                      <a:ea typeface="정선동강" panose="020B0503000000000000" pitchFamily="50" charset="-127"/>
                    </a:rPr>
                    <a:t>기계설계</a:t>
                  </a:r>
                  <a:endParaRPr lang="en-US" altLang="ko-KR" dirty="0">
                    <a:latin typeface="정선동강" panose="020B0503000000000000" pitchFamily="50" charset="-127"/>
                    <a:ea typeface="정선동강" panose="020B0503000000000000" pitchFamily="50" charset="-127"/>
                  </a:endParaRPr>
                </a:p>
                <a:p>
                  <a:pPr algn="ctr"/>
                  <a:endParaRPr lang="en-US" altLang="ko-KR" sz="1600" dirty="0">
                    <a:latin typeface="정선동강" panose="020B0503000000000000" pitchFamily="50" charset="-127"/>
                    <a:ea typeface="정선동강" panose="020B0503000000000000" pitchFamily="50" charset="-127"/>
                  </a:endParaRPr>
                </a:p>
                <a:p>
                  <a:pPr algn="ctr"/>
                  <a:r>
                    <a:rPr lang="en-US" altLang="ko-KR" sz="1600" dirty="0">
                      <a:latin typeface="정선동강" panose="020B0503000000000000" pitchFamily="50" charset="-127"/>
                      <a:ea typeface="정선동강" panose="020B0503000000000000" pitchFamily="50" charset="-127"/>
                    </a:rPr>
                    <a:t>DB </a:t>
                  </a:r>
                  <a:r>
                    <a:rPr lang="ko-KR" altLang="en-US" sz="1600" dirty="0">
                      <a:latin typeface="정선동강" panose="020B0503000000000000" pitchFamily="50" charset="-127"/>
                      <a:ea typeface="정선동강" panose="020B0503000000000000" pitchFamily="50" charset="-127"/>
                    </a:rPr>
                    <a:t>설계</a:t>
                  </a:r>
                  <a:endParaRPr lang="en-US" altLang="ko-KR" sz="1600" dirty="0">
                    <a:latin typeface="정선동강" panose="020B0503000000000000" pitchFamily="50" charset="-127"/>
                    <a:ea typeface="정선동강" panose="020B0503000000000000" pitchFamily="50" charset="-127"/>
                  </a:endParaRPr>
                </a:p>
                <a:p>
                  <a:pPr algn="ctr"/>
                  <a:r>
                    <a:rPr lang="ko-KR" altLang="en-US" sz="1600" dirty="0">
                      <a:latin typeface="정선동강" panose="020B0503000000000000" pitchFamily="50" charset="-127"/>
                      <a:ea typeface="정선동강" panose="020B0503000000000000" pitchFamily="50" charset="-127"/>
                    </a:rPr>
                    <a:t>축제 정보</a:t>
                  </a:r>
                  <a:r>
                    <a:rPr lang="en-US" altLang="ko-KR" sz="1600" dirty="0">
                      <a:latin typeface="정선동강" panose="020B0503000000000000" pitchFamily="50" charset="-127"/>
                      <a:ea typeface="정선동강" panose="020B0503000000000000" pitchFamily="50" charset="-127"/>
                    </a:rPr>
                    <a:t> Page </a:t>
                  </a:r>
                  <a:r>
                    <a:rPr lang="ko-KR" altLang="en-US" sz="1600" dirty="0">
                      <a:latin typeface="정선동강" panose="020B0503000000000000" pitchFamily="50" charset="-127"/>
                      <a:ea typeface="정선동강" panose="020B0503000000000000" pitchFamily="50" charset="-127"/>
                    </a:rPr>
                    <a:t>구현</a:t>
                  </a:r>
                  <a:endParaRPr lang="en-US" altLang="ko-KR" sz="1600" dirty="0">
                    <a:latin typeface="정선동강" panose="020B0503000000000000" pitchFamily="50" charset="-127"/>
                    <a:ea typeface="정선동강" panose="020B0503000000000000" pitchFamily="50" charset="-127"/>
                  </a:endParaRPr>
                </a:p>
              </p:txBody>
            </p: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FC6217E-AC95-4ED3-95F9-904C6A55D202}"/>
                </a:ext>
              </a:extLst>
            </p:cNvPr>
            <p:cNvGrpSpPr/>
            <p:nvPr/>
          </p:nvGrpSpPr>
          <p:grpSpPr>
            <a:xfrm>
              <a:off x="5255395" y="4051445"/>
              <a:ext cx="1810111" cy="1583189"/>
              <a:chOff x="248231" y="4051445"/>
              <a:chExt cx="1810111" cy="158318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32C53C-7373-42F6-96F3-69A6DF5C357B}"/>
                  </a:ext>
                </a:extLst>
              </p:cNvPr>
              <p:cNvSpPr txBox="1"/>
              <p:nvPr/>
            </p:nvSpPr>
            <p:spPr>
              <a:xfrm>
                <a:off x="634187" y="4051445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박 찬 건</a:t>
                </a:r>
                <a:endParaRPr lang="en-US" altLang="ko-KR" sz="20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9532C24-198E-405C-8085-E04CE6023D7C}"/>
                  </a:ext>
                </a:extLst>
              </p:cNvPr>
              <p:cNvSpPr/>
              <p:nvPr/>
            </p:nvSpPr>
            <p:spPr>
              <a:xfrm>
                <a:off x="248231" y="4526638"/>
                <a:ext cx="1810111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기계자동차</a:t>
                </a:r>
                <a:endParaRPr lang="en-US" altLang="ko-KR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  <a:p>
                <a:pPr algn="ctr"/>
                <a:endParaRPr lang="en-US" altLang="ko-KR" sz="16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로그인</a:t>
                </a:r>
                <a:r>
                  <a:rPr lang="en-US" altLang="ko-KR" sz="16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 </a:t>
                </a:r>
                <a:r>
                  <a:rPr lang="ko-KR" altLang="en-US" sz="16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페이지</a:t>
                </a:r>
                <a:r>
                  <a:rPr lang="en-US" altLang="ko-KR" sz="16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 </a:t>
                </a:r>
                <a:r>
                  <a:rPr lang="ko-KR" altLang="en-US" sz="16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구현</a:t>
                </a:r>
                <a:endParaRPr lang="en-US" altLang="ko-KR" sz="16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로그인 화면 디자인</a:t>
                </a:r>
                <a:endParaRPr lang="en-US" altLang="ko-KR" sz="16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B1705A7-F5F4-423C-983E-A75CC5EB3AF2}"/>
                </a:ext>
              </a:extLst>
            </p:cNvPr>
            <p:cNvGrpSpPr/>
            <p:nvPr/>
          </p:nvGrpSpPr>
          <p:grpSpPr>
            <a:xfrm>
              <a:off x="7853555" y="4051445"/>
              <a:ext cx="1620957" cy="1613966"/>
              <a:chOff x="342809" y="4051445"/>
              <a:chExt cx="1620957" cy="161396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9DDE55-A52C-40EF-B1A9-05C6D8D78772}"/>
                  </a:ext>
                </a:extLst>
              </p:cNvPr>
              <p:cNvSpPr txBox="1"/>
              <p:nvPr/>
            </p:nvSpPr>
            <p:spPr>
              <a:xfrm>
                <a:off x="634187" y="4051445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최 인 남</a:t>
                </a:r>
                <a:endParaRPr lang="en-US" altLang="ko-KR" sz="20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1F353E-907A-48B8-A1F5-27D5F1899AC9}"/>
                  </a:ext>
                </a:extLst>
              </p:cNvPr>
              <p:cNvSpPr/>
              <p:nvPr/>
            </p:nvSpPr>
            <p:spPr>
              <a:xfrm>
                <a:off x="342809" y="4526638"/>
                <a:ext cx="1620957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언어치료학</a:t>
                </a:r>
                <a:endParaRPr lang="en-US" altLang="ko-KR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  <a:p>
                <a:pPr algn="ctr"/>
                <a:endParaRPr lang="en-US" altLang="ko-KR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검색 페이지 구현</a:t>
                </a:r>
                <a:endParaRPr lang="en-US" altLang="ko-KR" sz="16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로고 제작</a:t>
                </a:r>
                <a:endParaRPr lang="en-US" altLang="ko-KR" sz="16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A5C1A07-DBE6-4AB2-835C-20A9CC03942E}"/>
                </a:ext>
              </a:extLst>
            </p:cNvPr>
            <p:cNvGrpSpPr/>
            <p:nvPr/>
          </p:nvGrpSpPr>
          <p:grpSpPr>
            <a:xfrm>
              <a:off x="10027013" y="4051445"/>
              <a:ext cx="2000869" cy="1552411"/>
              <a:chOff x="152855" y="4051445"/>
              <a:chExt cx="2000869" cy="155241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87FA7D-3028-4DA1-99DB-1EB3278760E8}"/>
                  </a:ext>
                </a:extLst>
              </p:cNvPr>
              <p:cNvSpPr txBox="1"/>
              <p:nvPr/>
            </p:nvSpPr>
            <p:spPr>
              <a:xfrm>
                <a:off x="634187" y="4051445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박 현 명</a:t>
                </a:r>
                <a:endParaRPr lang="en-US" altLang="ko-KR" sz="20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1688453-F480-41BE-B35A-7CC5B9394A0E}"/>
                  </a:ext>
                </a:extLst>
              </p:cNvPr>
              <p:cNvSpPr/>
              <p:nvPr/>
            </p:nvSpPr>
            <p:spPr>
              <a:xfrm>
                <a:off x="152855" y="4526638"/>
                <a:ext cx="2000869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경영학부</a:t>
                </a:r>
                <a:endParaRPr lang="en-US" altLang="ko-KR" sz="16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  <a:p>
                <a:pPr algn="ctr"/>
                <a:endParaRPr lang="en-US" altLang="ko-KR" sz="16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프로젝트 총괄</a:t>
                </a:r>
                <a:endParaRPr lang="en-US" altLang="ko-KR" sz="16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정선동강" panose="020B0503000000000000" pitchFamily="50" charset="-127"/>
                    <a:ea typeface="정선동강" panose="020B0503000000000000" pitchFamily="50" charset="-127"/>
                  </a:rPr>
                  <a:t>후기작성 페이지 구현</a:t>
                </a:r>
                <a:endParaRPr lang="en-US" altLang="ko-KR" sz="1600" dirty="0">
                  <a:latin typeface="정선동강" panose="020B0503000000000000" pitchFamily="50" charset="-127"/>
                  <a:ea typeface="정선동강" panose="020B0503000000000000" pitchFamily="50" charset="-127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5DC0447-DCC6-4C5A-9685-6972992FADF6}"/>
              </a:ext>
            </a:extLst>
          </p:cNvPr>
          <p:cNvGrpSpPr/>
          <p:nvPr/>
        </p:nvGrpSpPr>
        <p:grpSpPr>
          <a:xfrm>
            <a:off x="0" y="102374"/>
            <a:ext cx="2462591" cy="523220"/>
            <a:chOff x="0" y="102374"/>
            <a:chExt cx="2462591" cy="52322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D6EC0CF-DA88-44A7-B735-3A06E18B3952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4FDA9D6-657A-41FB-9868-34E7BA41079B}"/>
                </a:ext>
              </a:extLst>
            </p:cNvPr>
            <p:cNvSpPr/>
            <p:nvPr/>
          </p:nvSpPr>
          <p:spPr>
            <a:xfrm>
              <a:off x="740645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팀원 소개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3230A81-37A4-4A0E-AE2E-FDAEDD63A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99" y="1721839"/>
            <a:ext cx="2081019" cy="20658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D95A162-72A8-49E9-B8A1-17953B833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89C287-669C-4377-A214-4FA94C478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330" y="1759722"/>
            <a:ext cx="1974951" cy="20658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980E2A-4779-4B4A-97E4-C274005F7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17" y="1777611"/>
            <a:ext cx="2144708" cy="20100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01D839-0F48-4C9C-A657-B3EA77728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28" y="1739825"/>
            <a:ext cx="2081019" cy="21056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3F1223-0B84-485D-95F0-5CF1ADDC4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5" y="1739825"/>
            <a:ext cx="2072644" cy="20100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122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B6D57A1-12FB-4B26-89FB-AE8B57718DF4}"/>
              </a:ext>
            </a:extLst>
          </p:cNvPr>
          <p:cNvGrpSpPr/>
          <p:nvPr/>
        </p:nvGrpSpPr>
        <p:grpSpPr>
          <a:xfrm>
            <a:off x="0" y="102374"/>
            <a:ext cx="2192486" cy="523220"/>
            <a:chOff x="0" y="102374"/>
            <a:chExt cx="2192486" cy="5232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3A935A-05FB-4B16-966A-072EE581A06C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4A59452-F338-4237-BF72-821DDAA28070}"/>
                </a:ext>
              </a:extLst>
            </p:cNvPr>
            <p:cNvSpPr/>
            <p:nvPr/>
          </p:nvSpPr>
          <p:spPr>
            <a:xfrm>
              <a:off x="1010752" y="102374"/>
              <a:ext cx="11817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404040"/>
                  </a:solidFill>
                  <a:latin typeface="Bebas Neue" panose="00000500000000000000" pitchFamily="50" charset="0"/>
                  <a:ea typeface="나눔스퀘어라운드 ExtraBold" panose="020B0600000101010101" pitchFamily="50" charset="-127"/>
                </a:rPr>
                <a:t>Q</a:t>
              </a:r>
              <a:r>
                <a:rPr lang="ko-KR" altLang="en-US" sz="2800" b="1" dirty="0">
                  <a:solidFill>
                    <a:srgbClr val="404040"/>
                  </a:solidFill>
                  <a:latin typeface="Bebas Neue" panose="00000500000000000000" pitchFamily="50" charset="0"/>
                  <a:ea typeface="나눔스퀘어라운드 ExtraBold" panose="020B0600000101010101" pitchFamily="50" charset="-127"/>
                </a:rPr>
                <a:t> </a:t>
              </a:r>
              <a:r>
                <a:rPr lang="en-US" altLang="ko-KR" sz="2800" b="1" dirty="0">
                  <a:solidFill>
                    <a:srgbClr val="404040"/>
                  </a:solidFill>
                  <a:latin typeface="Bebas Neue" panose="00000500000000000000" pitchFamily="50" charset="0"/>
                  <a:ea typeface="나눔스퀘어라운드 ExtraBold" panose="020B0600000101010101" pitchFamily="50" charset="-127"/>
                </a:rPr>
                <a:t>&amp;</a:t>
              </a:r>
              <a:r>
                <a:rPr lang="ko-KR" altLang="en-US" sz="2800" b="1" dirty="0">
                  <a:solidFill>
                    <a:srgbClr val="404040"/>
                  </a:solidFill>
                  <a:latin typeface="Bebas Neue" panose="00000500000000000000" pitchFamily="50" charset="0"/>
                  <a:ea typeface="나눔스퀘어라운드 ExtraBold" panose="020B0600000101010101" pitchFamily="50" charset="-127"/>
                </a:rPr>
                <a:t> </a:t>
              </a:r>
              <a:r>
                <a:rPr lang="en-US" altLang="ko-KR" sz="2800" b="1" dirty="0">
                  <a:solidFill>
                    <a:srgbClr val="404040"/>
                  </a:solidFill>
                  <a:latin typeface="Bebas Neue" panose="00000500000000000000" pitchFamily="50" charset="0"/>
                  <a:ea typeface="나눔스퀘어라운드 ExtraBold" panose="020B0600000101010101" pitchFamily="50" charset="-127"/>
                </a:rPr>
                <a:t>A</a:t>
              </a:r>
              <a:endParaRPr lang="ko-KR" altLang="en-US" sz="2800" b="1" dirty="0">
                <a:solidFill>
                  <a:srgbClr val="404040"/>
                </a:solidFill>
                <a:latin typeface="Bebas Neue" panose="00000500000000000000" pitchFamily="50" charset="0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A2E88A4-5153-4995-B9A8-BC87F79927FA}"/>
              </a:ext>
            </a:extLst>
          </p:cNvPr>
          <p:cNvGrpSpPr/>
          <p:nvPr/>
        </p:nvGrpSpPr>
        <p:grpSpPr>
          <a:xfrm>
            <a:off x="3807619" y="2456404"/>
            <a:ext cx="4576762" cy="1624013"/>
            <a:chOff x="3840163" y="2476500"/>
            <a:chExt cx="4576762" cy="16240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EEACAF-A9D1-4C73-83E6-627CBDD5F7AF}"/>
                </a:ext>
              </a:extLst>
            </p:cNvPr>
            <p:cNvSpPr txBox="1"/>
            <p:nvPr/>
          </p:nvSpPr>
          <p:spPr>
            <a:xfrm>
              <a:off x="4308510" y="2767280"/>
              <a:ext cx="33081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정선동강" panose="020B0503000000000000" pitchFamily="34" charset="-127"/>
                  <a:ea typeface="정선동강" panose="020B0503000000000000" pitchFamily="34" charset="-127"/>
                </a:rPr>
                <a:t>Q &amp; A</a:t>
              </a:r>
              <a:endParaRPr lang="ko-KR" altLang="en-US" sz="8000" dirty="0">
                <a:latin typeface="정선동강" panose="020B0503000000000000" pitchFamily="34" charset="-127"/>
                <a:ea typeface="정선동강" panose="020B0503000000000000" pitchFamily="34" charset="-127"/>
              </a:endParaRPr>
            </a:p>
          </p:txBody>
        </p:sp>
        <p:grpSp>
          <p:nvGrpSpPr>
            <p:cNvPr id="9" name="그룹 15">
              <a:extLst>
                <a:ext uri="{FF2B5EF4-FFF2-40B4-BE49-F238E27FC236}">
                  <a16:creationId xmlns:a16="http://schemas.microsoft.com/office/drawing/2014/main" id="{7217D055-C409-457E-9309-F7EE0462C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163" y="2476500"/>
              <a:ext cx="719137" cy="720725"/>
              <a:chOff x="4070584" y="2659840"/>
              <a:chExt cx="720000" cy="720000"/>
            </a:xfrm>
          </p:grpSpPr>
          <p:cxnSp>
            <p:nvCxnSpPr>
              <p:cNvPr id="10" name="직선 연결선[R] 13">
                <a:extLst>
                  <a:ext uri="{FF2B5EF4-FFF2-40B4-BE49-F238E27FC236}">
                    <a16:creationId xmlns:a16="http://schemas.microsoft.com/office/drawing/2014/main" id="{61EE4B0E-D733-4CD8-8F7B-6B3A5869F987}"/>
                  </a:ext>
                </a:extLst>
              </p:cNvPr>
              <p:cNvCxnSpPr/>
              <p:nvPr/>
            </p:nvCxnSpPr>
            <p:spPr>
              <a:xfrm flipV="1">
                <a:off x="4135749" y="2659840"/>
                <a:ext cx="0" cy="72000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4">
                <a:extLst>
                  <a:ext uri="{FF2B5EF4-FFF2-40B4-BE49-F238E27FC236}">
                    <a16:creationId xmlns:a16="http://schemas.microsoft.com/office/drawing/2014/main" id="{B092A0D5-9286-4206-9273-CC18902846D0}"/>
                  </a:ext>
                </a:extLst>
              </p:cNvPr>
              <p:cNvCxnSpPr/>
              <p:nvPr/>
            </p:nvCxnSpPr>
            <p:spPr>
              <a:xfrm rot="5400000" flipV="1">
                <a:off x="4430585" y="2364862"/>
                <a:ext cx="0" cy="72000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6">
              <a:extLst>
                <a:ext uri="{FF2B5EF4-FFF2-40B4-BE49-F238E27FC236}">
                  <a16:creationId xmlns:a16="http://schemas.microsoft.com/office/drawing/2014/main" id="{CCBC7E7A-1293-4FC4-9508-C0E2CA1CC95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696200" y="3379788"/>
              <a:ext cx="720725" cy="720725"/>
              <a:chOff x="4070584" y="2659840"/>
              <a:chExt cx="720000" cy="720000"/>
            </a:xfrm>
          </p:grpSpPr>
          <p:cxnSp>
            <p:nvCxnSpPr>
              <p:cNvPr id="13" name="직선 연결선[R] 17">
                <a:extLst>
                  <a:ext uri="{FF2B5EF4-FFF2-40B4-BE49-F238E27FC236}">
                    <a16:creationId xmlns:a16="http://schemas.microsoft.com/office/drawing/2014/main" id="{0E21100E-E1B0-47AB-A489-1A5DAC62C6FE}"/>
                  </a:ext>
                </a:extLst>
              </p:cNvPr>
              <p:cNvCxnSpPr/>
              <p:nvPr/>
            </p:nvCxnSpPr>
            <p:spPr>
              <a:xfrm flipV="1">
                <a:off x="4135606" y="2659840"/>
                <a:ext cx="0" cy="72000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8">
                <a:extLst>
                  <a:ext uri="{FF2B5EF4-FFF2-40B4-BE49-F238E27FC236}">
                    <a16:creationId xmlns:a16="http://schemas.microsoft.com/office/drawing/2014/main" id="{0680C81D-C248-484D-916F-445CE887590E}"/>
                  </a:ext>
                </a:extLst>
              </p:cNvPr>
              <p:cNvCxnSpPr/>
              <p:nvPr/>
            </p:nvCxnSpPr>
            <p:spPr>
              <a:xfrm rot="5400000" flipV="1">
                <a:off x="4430584" y="2364863"/>
                <a:ext cx="0" cy="72000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C3A86F2-1B36-4AA2-A6DD-1FA40923F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7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4131EE-7B1D-493D-9E3A-DFF9A9BA28FC}"/>
              </a:ext>
            </a:extLst>
          </p:cNvPr>
          <p:cNvGrpSpPr/>
          <p:nvPr/>
        </p:nvGrpSpPr>
        <p:grpSpPr>
          <a:xfrm>
            <a:off x="7972779" y="136574"/>
            <a:ext cx="3348995" cy="6264253"/>
            <a:chOff x="7464779" y="123874"/>
            <a:chExt cx="3348995" cy="62642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37E44-A01F-4249-A9D3-1FC9B50AEB14}"/>
                </a:ext>
              </a:extLst>
            </p:cNvPr>
            <p:cNvSpPr/>
            <p:nvPr/>
          </p:nvSpPr>
          <p:spPr>
            <a:xfrm>
              <a:off x="7566916" y="123874"/>
              <a:ext cx="85472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600" b="1" dirty="0">
                  <a:latin typeface="Bebas Neue" panose="00000500000000000000" pitchFamily="50" charset="0"/>
                  <a:ea typeface="나눔스퀘어라운드 ExtraBold" panose="020B0600000101010101" pitchFamily="50" charset="-127"/>
                </a:rPr>
                <a:t>01</a:t>
              </a:r>
              <a:endParaRPr lang="ko-KR" altLang="en-US" sz="6600" b="1" dirty="0">
                <a:latin typeface="Bebas Neue" panose="00000500000000000000" pitchFamily="50" charset="0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0B730CD-3785-45D8-9CBD-A6A1104C0791}"/>
                </a:ext>
              </a:extLst>
            </p:cNvPr>
            <p:cNvCxnSpPr>
              <a:cxnSpLocks/>
            </p:cNvCxnSpPr>
            <p:nvPr/>
          </p:nvCxnSpPr>
          <p:spPr>
            <a:xfrm>
              <a:off x="7702369" y="1052813"/>
              <a:ext cx="58336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2BBCE3A-7AA5-4B32-9364-A29B6CB8B399}"/>
                </a:ext>
              </a:extLst>
            </p:cNvPr>
            <p:cNvCxnSpPr>
              <a:cxnSpLocks/>
            </p:cNvCxnSpPr>
            <p:nvPr/>
          </p:nvCxnSpPr>
          <p:spPr>
            <a:xfrm>
              <a:off x="7703926" y="2552988"/>
              <a:ext cx="58336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6FCA75A-36D2-40E4-8AFB-42EB15574892}"/>
                </a:ext>
              </a:extLst>
            </p:cNvPr>
            <p:cNvCxnSpPr>
              <a:cxnSpLocks/>
            </p:cNvCxnSpPr>
            <p:nvPr/>
          </p:nvCxnSpPr>
          <p:spPr>
            <a:xfrm>
              <a:off x="7712644" y="4213896"/>
              <a:ext cx="58336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4410751-EAE4-4BF0-ACB5-B6D88C69F34A}"/>
                </a:ext>
              </a:extLst>
            </p:cNvPr>
            <p:cNvCxnSpPr>
              <a:cxnSpLocks/>
            </p:cNvCxnSpPr>
            <p:nvPr/>
          </p:nvCxnSpPr>
          <p:spPr>
            <a:xfrm>
              <a:off x="7757034" y="5840205"/>
              <a:ext cx="58336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AE54ECA-8B5F-4475-8BA9-C0A445EF4F6C}"/>
                </a:ext>
              </a:extLst>
            </p:cNvPr>
            <p:cNvSpPr/>
            <p:nvPr/>
          </p:nvSpPr>
          <p:spPr>
            <a:xfrm>
              <a:off x="7464779" y="1119447"/>
              <a:ext cx="16017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정선동강" panose="020B0503000000000000" pitchFamily="34" charset="-127"/>
                  <a:ea typeface="정선동강" panose="020B0503000000000000" pitchFamily="34" charset="-127"/>
                </a:rPr>
                <a:t>기획 배경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7B9FD8-9A17-4998-90F8-02A42BAB712D}"/>
                </a:ext>
              </a:extLst>
            </p:cNvPr>
            <p:cNvSpPr/>
            <p:nvPr/>
          </p:nvSpPr>
          <p:spPr>
            <a:xfrm>
              <a:off x="7567427" y="1614887"/>
              <a:ext cx="85472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600" b="1" dirty="0">
                  <a:latin typeface="Bebas Neue" panose="00000500000000000000" pitchFamily="50" charset="0"/>
                  <a:ea typeface="나눔스퀘어라운드 ExtraBold" panose="020B0600000101010101" pitchFamily="50" charset="-127"/>
                </a:rPr>
                <a:t>02</a:t>
              </a:r>
              <a:endParaRPr lang="ko-KR" altLang="en-US" sz="6600" b="1" dirty="0">
                <a:latin typeface="Bebas Neue" panose="00000500000000000000" pitchFamily="50" charset="0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BF36F0-6BA8-4A15-962A-6267FB6DD6FD}"/>
                </a:ext>
              </a:extLst>
            </p:cNvPr>
            <p:cNvSpPr/>
            <p:nvPr/>
          </p:nvSpPr>
          <p:spPr>
            <a:xfrm>
              <a:off x="7464779" y="4351133"/>
              <a:ext cx="33489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정선동강" panose="020B0503000000000000" pitchFamily="34" charset="-127"/>
                  <a:ea typeface="정선동강" panose="020B0503000000000000" pitchFamily="34" charset="-127"/>
                </a:rPr>
                <a:t>기대효과 및 발전방향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035266-64D1-4CA4-84E7-88817E4869D7}"/>
                </a:ext>
              </a:extLst>
            </p:cNvPr>
            <p:cNvSpPr/>
            <p:nvPr/>
          </p:nvSpPr>
          <p:spPr>
            <a:xfrm>
              <a:off x="7576305" y="3263096"/>
              <a:ext cx="85472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600" b="1" dirty="0">
                  <a:latin typeface="Bebas Neue" panose="00000500000000000000" pitchFamily="50" charset="0"/>
                  <a:ea typeface="나눔스퀘어라운드 ExtraBold" panose="020B0600000101010101" pitchFamily="50" charset="-127"/>
                </a:rPr>
                <a:t>03</a:t>
              </a:r>
              <a:endParaRPr lang="ko-KR" altLang="en-US" sz="6600" b="1" dirty="0">
                <a:latin typeface="Bebas Neue" panose="00000500000000000000" pitchFamily="50" charset="0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3EFDAD-9A62-4927-9F59-F053C2E43010}"/>
                </a:ext>
              </a:extLst>
            </p:cNvPr>
            <p:cNvSpPr/>
            <p:nvPr/>
          </p:nvSpPr>
          <p:spPr>
            <a:xfrm>
              <a:off x="7464779" y="2685266"/>
              <a:ext cx="22621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정선동강" panose="020B0503000000000000" pitchFamily="34" charset="-127"/>
                  <a:ea typeface="정선동강" panose="020B0503000000000000" pitchFamily="34" charset="-127"/>
                </a:rPr>
                <a:t>프로젝트 소개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42633E8-0ED4-48D6-B9B0-82DE78CA6B9F}"/>
                </a:ext>
              </a:extLst>
            </p:cNvPr>
            <p:cNvSpPr/>
            <p:nvPr/>
          </p:nvSpPr>
          <p:spPr>
            <a:xfrm>
              <a:off x="7587584" y="4923084"/>
              <a:ext cx="85472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600" b="1" dirty="0">
                  <a:latin typeface="Bebas Neue" panose="00000500000000000000" pitchFamily="50" charset="0"/>
                  <a:ea typeface="나눔스퀘어라운드 ExtraBold" panose="020B0600000101010101" pitchFamily="50" charset="-127"/>
                </a:rPr>
                <a:t>04</a:t>
              </a:r>
              <a:endParaRPr lang="ko-KR" altLang="en-US" sz="6600" b="1" dirty="0">
                <a:latin typeface="Bebas Neue" panose="00000500000000000000" pitchFamily="50" charset="0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DEB1278-8852-4577-B290-23A49FF755CA}"/>
                </a:ext>
              </a:extLst>
            </p:cNvPr>
            <p:cNvSpPr/>
            <p:nvPr/>
          </p:nvSpPr>
          <p:spPr>
            <a:xfrm>
              <a:off x="7464779" y="5864907"/>
              <a:ext cx="29402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정선동강" panose="020B0503000000000000" pitchFamily="34" charset="-127"/>
                  <a:ea typeface="정선동강" panose="020B0503000000000000" pitchFamily="34" charset="-127"/>
                </a:rPr>
                <a:t>팀원 소개 및 </a:t>
              </a:r>
              <a:r>
                <a:rPr lang="en-US" altLang="ko-KR" sz="2800" dirty="0">
                  <a:latin typeface="정선동강" panose="020B0503000000000000" pitchFamily="34" charset="-127"/>
                  <a:ea typeface="정선동강" panose="020B0503000000000000" pitchFamily="34" charset="-127"/>
                </a:rPr>
                <a:t>Q&amp;A</a:t>
              </a:r>
              <a:endParaRPr lang="ko-KR" altLang="en-US" sz="2800" dirty="0">
                <a:latin typeface="정선동강" panose="020B0503000000000000" pitchFamily="34" charset="-127"/>
                <a:ea typeface="정선동강" panose="020B0503000000000000" pitchFamily="34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B4BE25D-4964-4448-9BEA-9E5C5274783C}"/>
              </a:ext>
            </a:extLst>
          </p:cNvPr>
          <p:cNvSpPr txBox="1"/>
          <p:nvPr/>
        </p:nvSpPr>
        <p:spPr>
          <a:xfrm>
            <a:off x="225425" y="542293"/>
            <a:ext cx="743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연령대별 리뷰를 기준으로 축제를 즐기자</a:t>
            </a:r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37D8DD1-A645-4DCD-9E99-792E4A3ED5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0"/>
          <a:stretch/>
        </p:blipFill>
        <p:spPr>
          <a:xfrm flipH="1">
            <a:off x="0" y="2244"/>
            <a:ext cx="6540500" cy="68557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02272F-B15A-4D46-B8CE-309721AC97CB}"/>
              </a:ext>
            </a:extLst>
          </p:cNvPr>
          <p:cNvSpPr/>
          <p:nvPr/>
        </p:nvSpPr>
        <p:spPr>
          <a:xfrm>
            <a:off x="0" y="0"/>
            <a:ext cx="65405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198DCC-B28D-4902-9DC2-FE4C56F1A3A6}"/>
              </a:ext>
            </a:extLst>
          </p:cNvPr>
          <p:cNvSpPr txBox="1"/>
          <p:nvPr/>
        </p:nvSpPr>
        <p:spPr>
          <a:xfrm>
            <a:off x="225425" y="1138288"/>
            <a:ext cx="743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연령대별 리뷰를 기준으로 축제를 즐기자</a:t>
            </a:r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031B8-EC9B-4D65-8F1B-E5A77B022F6A}"/>
              </a:ext>
            </a:extLst>
          </p:cNvPr>
          <p:cNvSpPr txBox="1"/>
          <p:nvPr/>
        </p:nvSpPr>
        <p:spPr>
          <a:xfrm>
            <a:off x="625109" y="80628"/>
            <a:ext cx="506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87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D53C9A8-F540-4FB4-B8A8-E06F276C7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41BAD69-4D94-4714-9187-5EA218C69592}"/>
              </a:ext>
            </a:extLst>
          </p:cNvPr>
          <p:cNvGrpSpPr/>
          <p:nvPr/>
        </p:nvGrpSpPr>
        <p:grpSpPr>
          <a:xfrm>
            <a:off x="0" y="-1666"/>
            <a:ext cx="12192000" cy="6858000"/>
            <a:chOff x="0" y="-1666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0E0AFE6-4AD9-40A9-BEAD-2C6AD7D7DF07}"/>
                </a:ext>
              </a:extLst>
            </p:cNvPr>
            <p:cNvSpPr/>
            <p:nvPr/>
          </p:nvSpPr>
          <p:spPr>
            <a:xfrm>
              <a:off x="0" y="-1666"/>
              <a:ext cx="1219200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B184CE-BFD3-4309-85B6-4E50ED2B1AE1}"/>
                </a:ext>
              </a:extLst>
            </p:cNvPr>
            <p:cNvSpPr txBox="1"/>
            <p:nvPr/>
          </p:nvSpPr>
          <p:spPr>
            <a:xfrm>
              <a:off x="1174750" y="2642504"/>
              <a:ext cx="98425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Festival</a:t>
              </a:r>
              <a:endParaRPr lang="ko-KR" altLang="en-US" sz="9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59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1A5CABB-B347-4186-AC36-6CC1C2C5E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402F6AF-DDF7-4620-90C1-FC79C4BD7ABE}"/>
              </a:ext>
            </a:extLst>
          </p:cNvPr>
          <p:cNvGrpSpPr/>
          <p:nvPr/>
        </p:nvGrpSpPr>
        <p:grpSpPr>
          <a:xfrm>
            <a:off x="0" y="102374"/>
            <a:ext cx="2462592" cy="523220"/>
            <a:chOff x="0" y="102374"/>
            <a:chExt cx="2462592" cy="5232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336924-9BA6-4398-B474-E8E6AE593BF3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745164E-0029-406F-8A33-6AF915FAA118}"/>
                </a:ext>
              </a:extLst>
            </p:cNvPr>
            <p:cNvSpPr/>
            <p:nvPr/>
          </p:nvSpPr>
          <p:spPr>
            <a:xfrm>
              <a:off x="740646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기획 배경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A938349-2335-4174-8A64-A264109E8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3864">
            <a:off x="1330516" y="1312198"/>
            <a:ext cx="8867775" cy="1038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FE3DC0-362E-4602-BEA3-1A28286A5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947">
            <a:off x="4287159" y="3240578"/>
            <a:ext cx="6543675" cy="1028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847A87-CA69-4B71-B4D0-AF2958CDF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69" y="4925491"/>
            <a:ext cx="8001000" cy="107632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4761308-1AED-4960-A418-CD0DA69C9F4B}"/>
              </a:ext>
            </a:extLst>
          </p:cNvPr>
          <p:cNvGrpSpPr/>
          <p:nvPr/>
        </p:nvGrpSpPr>
        <p:grpSpPr>
          <a:xfrm>
            <a:off x="1984663" y="1107224"/>
            <a:ext cx="7346365" cy="4894592"/>
            <a:chOff x="1984663" y="1105319"/>
            <a:chExt cx="7346365" cy="464355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7F224E9-B289-40AE-A528-3A54D44AC4CC}"/>
                </a:ext>
              </a:extLst>
            </p:cNvPr>
            <p:cNvGrpSpPr/>
            <p:nvPr/>
          </p:nvGrpSpPr>
          <p:grpSpPr>
            <a:xfrm>
              <a:off x="1984663" y="1105319"/>
              <a:ext cx="7346365" cy="4643552"/>
              <a:chOff x="1984663" y="1105319"/>
              <a:chExt cx="7346365" cy="464355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74EAEF0-30D0-431D-918C-4ACC17424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4663" y="1109129"/>
                <a:ext cx="7346365" cy="463974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889CDDC-14D2-4A5F-A49D-215BE52025F7}"/>
                  </a:ext>
                </a:extLst>
              </p:cNvPr>
              <p:cNvSpPr/>
              <p:nvPr/>
            </p:nvSpPr>
            <p:spPr>
              <a:xfrm>
                <a:off x="1984663" y="1105319"/>
                <a:ext cx="7340207" cy="462224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1B386A6-4DB9-465A-818B-D9A0C54E7EF8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80" y="1510797"/>
              <a:ext cx="4875240" cy="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DDEA1E-6E72-4F4D-85E0-DE24A2FFB3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962DBB-C20F-48B3-A6CB-7C0A7D43CBCE}"/>
              </a:ext>
            </a:extLst>
          </p:cNvPr>
          <p:cNvCxnSpPr>
            <a:cxnSpLocks/>
          </p:cNvCxnSpPr>
          <p:nvPr/>
        </p:nvCxnSpPr>
        <p:spPr>
          <a:xfrm>
            <a:off x="6096000" y="1534623"/>
            <a:ext cx="2727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D6B944-CA40-4F56-899D-3B558DC1CBBE}"/>
              </a:ext>
            </a:extLst>
          </p:cNvPr>
          <p:cNvCxnSpPr>
            <a:cxnSpLocks/>
          </p:cNvCxnSpPr>
          <p:nvPr/>
        </p:nvCxnSpPr>
        <p:spPr>
          <a:xfrm>
            <a:off x="6408420" y="1789893"/>
            <a:ext cx="7581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D89422-E48B-44C9-B95D-46056DE5EA0A}"/>
              </a:ext>
            </a:extLst>
          </p:cNvPr>
          <p:cNvGrpSpPr/>
          <p:nvPr/>
        </p:nvGrpSpPr>
        <p:grpSpPr>
          <a:xfrm>
            <a:off x="0" y="2110190"/>
            <a:ext cx="12192000" cy="2765059"/>
            <a:chOff x="-110531" y="3565074"/>
            <a:chExt cx="12192000" cy="276505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9BD304-10E2-462A-AC1C-5BFF96C7BC62}"/>
                </a:ext>
              </a:extLst>
            </p:cNvPr>
            <p:cNvSpPr/>
            <p:nvPr/>
          </p:nvSpPr>
          <p:spPr>
            <a:xfrm>
              <a:off x="-110531" y="3565074"/>
              <a:ext cx="12192000" cy="276505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6012EC-F441-4C6E-9EEA-5A77F1EE9F45}"/>
                </a:ext>
              </a:extLst>
            </p:cNvPr>
            <p:cNvSpPr txBox="1"/>
            <p:nvPr/>
          </p:nvSpPr>
          <p:spPr>
            <a:xfrm>
              <a:off x="895978" y="4494757"/>
              <a:ext cx="10400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>
                  <a:solidFill>
                    <a:schemeClr val="bg1">
                      <a:lumMod val="9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축제에 대한 관심과 관광객의 수 급증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2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309E47-716C-4478-BEE6-428EAD5B65E9}"/>
              </a:ext>
            </a:extLst>
          </p:cNvPr>
          <p:cNvSpPr/>
          <p:nvPr/>
        </p:nvSpPr>
        <p:spPr>
          <a:xfrm>
            <a:off x="0" y="275208"/>
            <a:ext cx="745724" cy="177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E470E-C4E5-4C61-9327-3B78FFC9BB8E}"/>
              </a:ext>
            </a:extLst>
          </p:cNvPr>
          <p:cNvSpPr/>
          <p:nvPr/>
        </p:nvSpPr>
        <p:spPr>
          <a:xfrm>
            <a:off x="740646" y="102374"/>
            <a:ext cx="1721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40404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기획 배경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1C4156-73CB-4526-9B78-7D4B7FC43B18}"/>
              </a:ext>
            </a:extLst>
          </p:cNvPr>
          <p:cNvGrpSpPr/>
          <p:nvPr/>
        </p:nvGrpSpPr>
        <p:grpSpPr>
          <a:xfrm>
            <a:off x="800100" y="975604"/>
            <a:ext cx="5295900" cy="1162050"/>
            <a:chOff x="1014816" y="1127663"/>
            <a:chExt cx="5295900" cy="11620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F046CEE-A1A4-4B76-8B0E-50C0E8AD5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816" y="1127663"/>
              <a:ext cx="5295900" cy="1162050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1520047-26D5-44BA-BCE6-7003BDA3373B}"/>
                </a:ext>
              </a:extLst>
            </p:cNvPr>
            <p:cNvCxnSpPr/>
            <p:nvPr/>
          </p:nvCxnSpPr>
          <p:spPr>
            <a:xfrm>
              <a:off x="4049486" y="1838848"/>
              <a:ext cx="215034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0BA14CD-2719-4157-BF61-3E6427C358EF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32" y="2192215"/>
              <a:ext cx="48014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38CB2C4-E9E0-4066-94EA-D25B415AC33C}"/>
              </a:ext>
            </a:extLst>
          </p:cNvPr>
          <p:cNvGrpSpPr/>
          <p:nvPr/>
        </p:nvGrpSpPr>
        <p:grpSpPr>
          <a:xfrm>
            <a:off x="745724" y="4295988"/>
            <a:ext cx="6010275" cy="1750446"/>
            <a:chOff x="5733931" y="4244127"/>
            <a:chExt cx="6010275" cy="1143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0E642F7-44C4-4ADD-A50D-81578BB0E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931" y="4244127"/>
              <a:ext cx="6010275" cy="1143000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9FA424A-99D2-4FC0-ACF5-7D23DEE00F36}"/>
                </a:ext>
              </a:extLst>
            </p:cNvPr>
            <p:cNvCxnSpPr>
              <a:cxnSpLocks/>
            </p:cNvCxnSpPr>
            <p:nvPr/>
          </p:nvCxnSpPr>
          <p:spPr>
            <a:xfrm>
              <a:off x="7817969" y="5114846"/>
              <a:ext cx="239150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55EF86-F9E6-4950-BD76-AB2500EF432A}"/>
              </a:ext>
            </a:extLst>
          </p:cNvPr>
          <p:cNvGrpSpPr/>
          <p:nvPr/>
        </p:nvGrpSpPr>
        <p:grpSpPr>
          <a:xfrm>
            <a:off x="5425982" y="2509378"/>
            <a:ext cx="5924550" cy="1385655"/>
            <a:chOff x="2626549" y="4276730"/>
            <a:chExt cx="5924550" cy="105727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6FB5FD1-220A-425A-B6D7-42651B719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549" y="4276730"/>
              <a:ext cx="5924550" cy="1057275"/>
            </a:xfrm>
            <a:prstGeom prst="rect">
              <a:avLst/>
            </a:prstGeom>
          </p:spPr>
        </p:pic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C16253A-F464-4B99-A194-654D99CDC48C}"/>
                </a:ext>
              </a:extLst>
            </p:cNvPr>
            <p:cNvCxnSpPr>
              <a:cxnSpLocks/>
            </p:cNvCxnSpPr>
            <p:nvPr/>
          </p:nvCxnSpPr>
          <p:spPr>
            <a:xfrm>
              <a:off x="4310746" y="5152577"/>
              <a:ext cx="39590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130010A-FBB4-4973-82A2-3FB880DB23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0A4FCA-8BE4-4660-9AA5-C6344C94559B}"/>
              </a:ext>
            </a:extLst>
          </p:cNvPr>
          <p:cNvGrpSpPr/>
          <p:nvPr/>
        </p:nvGrpSpPr>
        <p:grpSpPr>
          <a:xfrm>
            <a:off x="0" y="102374"/>
            <a:ext cx="2462592" cy="523220"/>
            <a:chOff x="0" y="102374"/>
            <a:chExt cx="2462592" cy="5232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2D6FE32-983E-45D8-AA3B-C0448066A0C6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80F731-208E-48A2-8E88-650EBBFD0064}"/>
                </a:ext>
              </a:extLst>
            </p:cNvPr>
            <p:cNvSpPr/>
            <p:nvPr/>
          </p:nvSpPr>
          <p:spPr>
            <a:xfrm>
              <a:off x="740646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기획 배경</a:t>
              </a: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CEB1EFB-D3F3-4D5B-B275-D832095B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1153984"/>
            <a:ext cx="2377708" cy="13915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985FD5-A54B-49DB-8C4A-1D54BAA49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12" y="625594"/>
            <a:ext cx="3056677" cy="5931254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1630F1-A6DC-475D-80DE-00919A108F6D}"/>
              </a:ext>
            </a:extLst>
          </p:cNvPr>
          <p:cNvCxnSpPr>
            <a:cxnSpLocks/>
          </p:cNvCxnSpPr>
          <p:nvPr/>
        </p:nvCxnSpPr>
        <p:spPr>
          <a:xfrm flipV="1">
            <a:off x="2712840" y="1823775"/>
            <a:ext cx="3707670" cy="321045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27443A-5D95-43E2-B3AC-C51470C323F2}"/>
              </a:ext>
            </a:extLst>
          </p:cNvPr>
          <p:cNvCxnSpPr>
            <a:cxnSpLocks/>
          </p:cNvCxnSpPr>
          <p:nvPr/>
        </p:nvCxnSpPr>
        <p:spPr>
          <a:xfrm flipV="1">
            <a:off x="5938189" y="4779944"/>
            <a:ext cx="5627464" cy="18720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68D38D-65DD-4DB0-8C12-0F6B8C442C4F}"/>
              </a:ext>
            </a:extLst>
          </p:cNvPr>
          <p:cNvGrpSpPr/>
          <p:nvPr/>
        </p:nvGrpSpPr>
        <p:grpSpPr>
          <a:xfrm>
            <a:off x="6420510" y="1849753"/>
            <a:ext cx="5459910" cy="2904213"/>
            <a:chOff x="4229969" y="1849752"/>
            <a:chExt cx="5459910" cy="2904213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5BA43BC-5324-4F3F-A6E2-5122FB16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969" y="1906554"/>
              <a:ext cx="5459910" cy="2790608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5016027-7D04-406B-9190-CCA187290309}"/>
                </a:ext>
              </a:extLst>
            </p:cNvPr>
            <p:cNvSpPr/>
            <p:nvPr/>
          </p:nvSpPr>
          <p:spPr>
            <a:xfrm>
              <a:off x="4229969" y="1849752"/>
              <a:ext cx="5145143" cy="29042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9B5335-5667-4CBA-B403-6E736B39294F}"/>
              </a:ext>
            </a:extLst>
          </p:cNvPr>
          <p:cNvSpPr/>
          <p:nvPr/>
        </p:nvSpPr>
        <p:spPr>
          <a:xfrm>
            <a:off x="2743478" y="5060204"/>
            <a:ext cx="3194711" cy="1617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76C51D-2879-4ACE-91A3-23C5BAC01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F886D248-FCD1-4B5C-B07F-A88EA0391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BA732E-2D84-4A28-8BDC-BFC6F8820B48}"/>
              </a:ext>
            </a:extLst>
          </p:cNvPr>
          <p:cNvGrpSpPr/>
          <p:nvPr/>
        </p:nvGrpSpPr>
        <p:grpSpPr>
          <a:xfrm>
            <a:off x="5989784" y="684597"/>
            <a:ext cx="3038214" cy="5928454"/>
            <a:chOff x="4588485" y="628394"/>
            <a:chExt cx="3038214" cy="592845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E205023-AD59-4FE8-8785-F7740579974F}"/>
                </a:ext>
              </a:extLst>
            </p:cNvPr>
            <p:cNvGrpSpPr/>
            <p:nvPr/>
          </p:nvGrpSpPr>
          <p:grpSpPr>
            <a:xfrm>
              <a:off x="4588485" y="628394"/>
              <a:ext cx="3038214" cy="5928454"/>
              <a:chOff x="4898663" y="628394"/>
              <a:chExt cx="3038214" cy="5928454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4BE615C1-B887-46A5-88ED-C5394DD171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800" b="93000" l="10000" r="90000">
                            <a14:foregroundMark x1="32800" y1="93000" x2="37400" y2="92800"/>
                            <a14:foregroundMark x1="39400" y1="92800" x2="47800" y2="92800"/>
                            <a14:foregroundMark x1="39000" y1="9800" x2="57400" y2="10800"/>
                            <a14:foregroundMark x1="46000" y1="6200" x2="51200" y2="6600"/>
                            <a14:foregroundMark x1="69400" y1="92800" x2="69400" y2="92800"/>
                            <a14:foregroundMark x1="29600" y1="92200" x2="29600" y2="92200"/>
                            <a14:foregroundMark x1="29200" y1="91800" x2="29600" y2="85000"/>
                            <a14:foregroundMark x1="29600" y1="84400" x2="28800" y2="77200"/>
                            <a14:foregroundMark x1="29000" y1="75400" x2="29200" y2="78200"/>
                            <a14:foregroundMark x1="70800" y1="38800" x2="70800" y2="39400"/>
                            <a14:foregroundMark x1="28800" y1="75400" x2="29600" y2="72000"/>
                            <a14:foregroundMark x1="29000" y1="71400" x2="29000" y2="71400"/>
                            <a14:foregroundMark x1="70600" y1="30800" x2="70600" y2="30800"/>
                            <a14:foregroundMark x1="70400" y1="27200" x2="70400" y2="27200"/>
                            <a14:foregroundMark x1="70200" y1="22600" x2="70200" y2="22600"/>
                            <a14:foregroundMark x1="70400" y1="23200" x2="70400" y2="23800"/>
                            <a14:foregroundMark x1="29600" y1="5800" x2="29600" y2="5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8" r="26533"/>
              <a:stretch/>
            </p:blipFill>
            <p:spPr>
              <a:xfrm>
                <a:off x="4898663" y="628394"/>
                <a:ext cx="3038214" cy="5928454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0880AEF-0A01-4565-8939-7F2FB7B8E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1298" y="1098069"/>
                <a:ext cx="2405835" cy="4913643"/>
              </a:xfrm>
              <a:prstGeom prst="rect">
                <a:avLst/>
              </a:prstGeom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4A8465-8A15-4AFB-A6F6-AD1034CDF697}"/>
                </a:ext>
              </a:extLst>
            </p:cNvPr>
            <p:cNvSpPr/>
            <p:nvPr/>
          </p:nvSpPr>
          <p:spPr>
            <a:xfrm>
              <a:off x="5088670" y="4351518"/>
              <a:ext cx="2230734" cy="1494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9A9C73-8839-4D89-85B6-0CF9DFA17995}"/>
              </a:ext>
            </a:extLst>
          </p:cNvPr>
          <p:cNvGrpSpPr/>
          <p:nvPr/>
        </p:nvGrpSpPr>
        <p:grpSpPr>
          <a:xfrm>
            <a:off x="0" y="102374"/>
            <a:ext cx="2462592" cy="523220"/>
            <a:chOff x="0" y="102374"/>
            <a:chExt cx="2462592" cy="52322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3ADE32A-C768-46BB-B69B-3199945F2E06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4C50E87-E2B3-4C2B-82D1-0832C672DF16}"/>
                </a:ext>
              </a:extLst>
            </p:cNvPr>
            <p:cNvSpPr/>
            <p:nvPr/>
          </p:nvSpPr>
          <p:spPr>
            <a:xfrm>
              <a:off x="740646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기획 배경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3A5936-77A3-4F7A-8E74-155897C456D7}"/>
              </a:ext>
            </a:extLst>
          </p:cNvPr>
          <p:cNvGrpSpPr/>
          <p:nvPr/>
        </p:nvGrpSpPr>
        <p:grpSpPr>
          <a:xfrm>
            <a:off x="236016" y="1823718"/>
            <a:ext cx="2765779" cy="2496055"/>
            <a:chOff x="257756" y="798428"/>
            <a:chExt cx="2765779" cy="249605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9501F3-A94E-4E69-95B4-5E3D34F8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85" y="798428"/>
              <a:ext cx="1800000" cy="1800000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E984B5-F6EA-4E6D-913D-C9B8D4A1E645}"/>
                </a:ext>
              </a:extLst>
            </p:cNvPr>
            <p:cNvGrpSpPr/>
            <p:nvPr/>
          </p:nvGrpSpPr>
          <p:grpSpPr>
            <a:xfrm>
              <a:off x="257756" y="2771262"/>
              <a:ext cx="2765779" cy="523221"/>
              <a:chOff x="449694" y="2723253"/>
              <a:chExt cx="2219624" cy="924449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4383D945-257A-49C2-9297-D36EBE5EB878}"/>
                  </a:ext>
                </a:extLst>
              </p:cNvPr>
              <p:cNvSpPr/>
              <p:nvPr/>
            </p:nvSpPr>
            <p:spPr>
              <a:xfrm>
                <a:off x="449694" y="2723253"/>
                <a:ext cx="2219624" cy="924449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E531DC-523B-46F2-A12E-40B3BC6B0D5A}"/>
                  </a:ext>
                </a:extLst>
              </p:cNvPr>
              <p:cNvSpPr txBox="1"/>
              <p:nvPr/>
            </p:nvSpPr>
            <p:spPr>
              <a:xfrm>
                <a:off x="665413" y="2886267"/>
                <a:ext cx="1800000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대한민국 구석구석</a:t>
                </a: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6D00D90-B907-4C7A-B39C-5F99416FE4F5}"/>
              </a:ext>
            </a:extLst>
          </p:cNvPr>
          <p:cNvGrpSpPr/>
          <p:nvPr/>
        </p:nvGrpSpPr>
        <p:grpSpPr>
          <a:xfrm>
            <a:off x="9190205" y="1823718"/>
            <a:ext cx="2765779" cy="2536096"/>
            <a:chOff x="9190205" y="1823718"/>
            <a:chExt cx="2765779" cy="253609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BBF0FFB-52DD-4807-A57F-5407C45D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3463" y="1823718"/>
              <a:ext cx="1800000" cy="1800000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C3F94EC-08C1-4DBF-9BE1-B2179B49FBAB}"/>
                </a:ext>
              </a:extLst>
            </p:cNvPr>
            <p:cNvGrpSpPr/>
            <p:nvPr/>
          </p:nvGrpSpPr>
          <p:grpSpPr>
            <a:xfrm>
              <a:off x="9190205" y="3836593"/>
              <a:ext cx="2765779" cy="523221"/>
              <a:chOff x="449694" y="2723253"/>
              <a:chExt cx="2219624" cy="924449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2005933-DACE-4DB3-9946-B5432F66A390}"/>
                  </a:ext>
                </a:extLst>
              </p:cNvPr>
              <p:cNvSpPr/>
              <p:nvPr/>
            </p:nvSpPr>
            <p:spPr>
              <a:xfrm>
                <a:off x="449694" y="2723253"/>
                <a:ext cx="2219624" cy="924449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CF8452-81F7-43FB-BE63-40A18DAAA7F8}"/>
                  </a:ext>
                </a:extLst>
              </p:cNvPr>
              <p:cNvSpPr txBox="1"/>
              <p:nvPr/>
            </p:nvSpPr>
            <p:spPr>
              <a:xfrm>
                <a:off x="665413" y="2886267"/>
                <a:ext cx="1800000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축제인</a:t>
                </a: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23EB7A-68B8-4BF0-8A2D-0BA7FAFD2540}"/>
              </a:ext>
            </a:extLst>
          </p:cNvPr>
          <p:cNvGrpSpPr/>
          <p:nvPr/>
        </p:nvGrpSpPr>
        <p:grpSpPr>
          <a:xfrm>
            <a:off x="2857813" y="684597"/>
            <a:ext cx="3038214" cy="5928454"/>
            <a:chOff x="2857813" y="684597"/>
            <a:chExt cx="3038214" cy="592845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46137A-41CB-49EC-AA50-01D68BC3F138}"/>
                </a:ext>
              </a:extLst>
            </p:cNvPr>
            <p:cNvGrpSpPr/>
            <p:nvPr/>
          </p:nvGrpSpPr>
          <p:grpSpPr>
            <a:xfrm>
              <a:off x="2857813" y="684597"/>
              <a:ext cx="3038214" cy="5928454"/>
              <a:chOff x="8224612" y="625594"/>
              <a:chExt cx="3038214" cy="59284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A9C93C8-2223-4C3E-B5A5-B784513693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800" b="93000" l="10000" r="90000">
                            <a14:foregroundMark x1="32800" y1="93000" x2="37400" y2="92800"/>
                            <a14:foregroundMark x1="39400" y1="92800" x2="47800" y2="92800"/>
                            <a14:foregroundMark x1="39000" y1="9800" x2="57400" y2="10800"/>
                            <a14:foregroundMark x1="46000" y1="6200" x2="51200" y2="6600"/>
                            <a14:foregroundMark x1="69400" y1="92800" x2="69400" y2="92800"/>
                            <a14:foregroundMark x1="29600" y1="92200" x2="29600" y2="92200"/>
                            <a14:foregroundMark x1="29200" y1="91800" x2="29600" y2="85000"/>
                            <a14:foregroundMark x1="29600" y1="84400" x2="28800" y2="77200"/>
                            <a14:foregroundMark x1="29000" y1="75400" x2="29200" y2="78200"/>
                            <a14:foregroundMark x1="70800" y1="38800" x2="70800" y2="39400"/>
                            <a14:foregroundMark x1="28800" y1="75400" x2="29600" y2="72000"/>
                            <a14:foregroundMark x1="29000" y1="71400" x2="29000" y2="71400"/>
                            <a14:foregroundMark x1="70600" y1="30800" x2="70600" y2="30800"/>
                            <a14:foregroundMark x1="70400" y1="27200" x2="70400" y2="27200"/>
                            <a14:foregroundMark x1="70200" y1="22600" x2="70200" y2="22600"/>
                            <a14:foregroundMark x1="70400" y1="23200" x2="70400" y2="23800"/>
                            <a14:foregroundMark x1="29600" y1="5800" x2="29600" y2="5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8" r="26533"/>
              <a:stretch/>
            </p:blipFill>
            <p:spPr>
              <a:xfrm>
                <a:off x="8224612" y="625594"/>
                <a:ext cx="3038214" cy="5928454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4C5E361-0716-41D4-BEB0-B91EF00AE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1808" y="1085222"/>
                <a:ext cx="2421427" cy="4923691"/>
              </a:xfrm>
              <a:prstGeom prst="rect">
                <a:avLst/>
              </a:prstGeom>
            </p:spPr>
          </p:pic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9E24B47-C047-45A3-8251-69006CE9B751}"/>
                </a:ext>
              </a:extLst>
            </p:cNvPr>
            <p:cNvSpPr/>
            <p:nvPr/>
          </p:nvSpPr>
          <p:spPr>
            <a:xfrm>
              <a:off x="3315202" y="1254215"/>
              <a:ext cx="770995" cy="333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85C32E-FAFE-4380-B2DB-0C06469C58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792389-AA77-4089-9257-F3CC02B0F767}"/>
              </a:ext>
            </a:extLst>
          </p:cNvPr>
          <p:cNvGrpSpPr/>
          <p:nvPr/>
        </p:nvGrpSpPr>
        <p:grpSpPr>
          <a:xfrm>
            <a:off x="0" y="1877007"/>
            <a:ext cx="12192000" cy="2765059"/>
            <a:chOff x="-290727" y="967268"/>
            <a:chExt cx="12192000" cy="276505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6C7562-68C8-47AB-92B2-CA05D67C6084}"/>
                </a:ext>
              </a:extLst>
            </p:cNvPr>
            <p:cNvSpPr/>
            <p:nvPr/>
          </p:nvSpPr>
          <p:spPr>
            <a:xfrm>
              <a:off x="-290727" y="967268"/>
              <a:ext cx="12192000" cy="276505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62173D7-5A0A-46FE-9999-42E23194A779}"/>
                </a:ext>
              </a:extLst>
            </p:cNvPr>
            <p:cNvSpPr txBox="1"/>
            <p:nvPr/>
          </p:nvSpPr>
          <p:spPr>
            <a:xfrm>
              <a:off x="586829" y="1732626"/>
              <a:ext cx="10686899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7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리뷰 수의 부족 </a:t>
              </a:r>
              <a:r>
                <a:rPr lang="en-US" altLang="ko-KR" sz="57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/ </a:t>
              </a:r>
              <a:r>
                <a:rPr lang="ko-KR" altLang="en-US" sz="57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리뷰 정보 부족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169A93-8470-43DA-9040-D6FDFF6D4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4" y="1001933"/>
            <a:ext cx="4981157" cy="57536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2BB5A8-6184-4530-8834-18CAA6F35978}"/>
              </a:ext>
            </a:extLst>
          </p:cNvPr>
          <p:cNvSpPr/>
          <p:nvPr/>
        </p:nvSpPr>
        <p:spPr>
          <a:xfrm>
            <a:off x="1222452" y="3765336"/>
            <a:ext cx="4521266" cy="1195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C1E0F3-F061-4DC4-B703-81BE4A1D0842}"/>
              </a:ext>
            </a:extLst>
          </p:cNvPr>
          <p:cNvCxnSpPr>
            <a:cxnSpLocks/>
          </p:cNvCxnSpPr>
          <p:nvPr/>
        </p:nvCxnSpPr>
        <p:spPr>
          <a:xfrm flipV="1">
            <a:off x="1306286" y="1739250"/>
            <a:ext cx="4988097" cy="197117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F474E3E-81AA-4135-A355-40AA003F66C2}"/>
              </a:ext>
            </a:extLst>
          </p:cNvPr>
          <p:cNvCxnSpPr>
            <a:cxnSpLocks/>
          </p:cNvCxnSpPr>
          <p:nvPr/>
        </p:nvCxnSpPr>
        <p:spPr>
          <a:xfrm flipV="1">
            <a:off x="5727736" y="4404671"/>
            <a:ext cx="6249210" cy="58833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A34175-92EB-4EDC-9AAF-64C2626AFDB4}"/>
              </a:ext>
            </a:extLst>
          </p:cNvPr>
          <p:cNvGrpSpPr/>
          <p:nvPr/>
        </p:nvGrpSpPr>
        <p:grpSpPr>
          <a:xfrm>
            <a:off x="6132718" y="1739250"/>
            <a:ext cx="5878161" cy="2637864"/>
            <a:chOff x="6129933" y="1423128"/>
            <a:chExt cx="5878161" cy="263786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28F25C5-EC72-42E5-8A7B-C2E6CC317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933" y="1516919"/>
              <a:ext cx="5878161" cy="245028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90A0F8-55C6-4134-BAAD-9907BAB820FB}"/>
                </a:ext>
              </a:extLst>
            </p:cNvPr>
            <p:cNvSpPr/>
            <p:nvPr/>
          </p:nvSpPr>
          <p:spPr>
            <a:xfrm>
              <a:off x="6291598" y="1423128"/>
              <a:ext cx="5682563" cy="26378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3438796-38C5-4034-A7C3-A22BC379A28F}"/>
                </a:ext>
              </a:extLst>
            </p:cNvPr>
            <p:cNvCxnSpPr>
              <a:cxnSpLocks/>
            </p:cNvCxnSpPr>
            <p:nvPr/>
          </p:nvCxnSpPr>
          <p:spPr>
            <a:xfrm>
              <a:off x="6852981" y="2280975"/>
              <a:ext cx="43911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806F82-EC08-4A5D-99A0-28D598E0AE78}"/>
                </a:ext>
              </a:extLst>
            </p:cNvPr>
            <p:cNvCxnSpPr>
              <a:cxnSpLocks/>
            </p:cNvCxnSpPr>
            <p:nvPr/>
          </p:nvCxnSpPr>
          <p:spPr>
            <a:xfrm>
              <a:off x="9348631" y="2649416"/>
              <a:ext cx="191557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92C2632-6E6D-43EA-A3A0-8219683A37EB}"/>
                </a:ext>
              </a:extLst>
            </p:cNvPr>
            <p:cNvCxnSpPr>
              <a:cxnSpLocks/>
            </p:cNvCxnSpPr>
            <p:nvPr/>
          </p:nvCxnSpPr>
          <p:spPr>
            <a:xfrm>
              <a:off x="7762666" y="3002781"/>
              <a:ext cx="21148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25AC67-49E4-4A4B-A2EB-6303C1EB2385}"/>
              </a:ext>
            </a:extLst>
          </p:cNvPr>
          <p:cNvGrpSpPr/>
          <p:nvPr/>
        </p:nvGrpSpPr>
        <p:grpSpPr>
          <a:xfrm>
            <a:off x="0" y="102374"/>
            <a:ext cx="2462592" cy="523220"/>
            <a:chOff x="0" y="102374"/>
            <a:chExt cx="2462592" cy="52322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9E25CFC-7E5D-4579-A76A-2EFBC6FA5D7F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921EA80-08CB-4AA6-893A-96F4EFFA959D}"/>
                </a:ext>
              </a:extLst>
            </p:cNvPr>
            <p:cNvSpPr/>
            <p:nvPr/>
          </p:nvSpPr>
          <p:spPr>
            <a:xfrm>
              <a:off x="740646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기획 배경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B267548-6799-4F49-BB47-7B82C4A97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272008F-0D70-4E52-BDD5-3658828B4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50" y="0"/>
            <a:ext cx="4768760" cy="652138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85FA2D-1766-4608-BEC1-FB3B48E84FD4}"/>
              </a:ext>
            </a:extLst>
          </p:cNvPr>
          <p:cNvGrpSpPr/>
          <p:nvPr/>
        </p:nvGrpSpPr>
        <p:grpSpPr>
          <a:xfrm>
            <a:off x="5295481" y="2700337"/>
            <a:ext cx="3581242" cy="1457325"/>
            <a:chOff x="3366198" y="2770676"/>
            <a:chExt cx="3581242" cy="14573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D26812-1E8D-4947-9580-3CD3D36E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65" y="2770676"/>
              <a:ext cx="3571875" cy="145732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1A4847-A569-4DC2-8761-03C097DFE40E}"/>
                </a:ext>
              </a:extLst>
            </p:cNvPr>
            <p:cNvSpPr/>
            <p:nvPr/>
          </p:nvSpPr>
          <p:spPr>
            <a:xfrm>
              <a:off x="3366198" y="2773345"/>
              <a:ext cx="3577213" cy="14469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30DB50-2578-41A1-AF78-60220126A200}"/>
              </a:ext>
            </a:extLst>
          </p:cNvPr>
          <p:cNvCxnSpPr>
            <a:cxnSpLocks/>
          </p:cNvCxnSpPr>
          <p:nvPr/>
        </p:nvCxnSpPr>
        <p:spPr>
          <a:xfrm>
            <a:off x="3587262" y="6330462"/>
            <a:ext cx="17082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247DCF-F75F-4664-A49D-4EC22F4E39BE}"/>
              </a:ext>
            </a:extLst>
          </p:cNvPr>
          <p:cNvCxnSpPr>
            <a:cxnSpLocks/>
          </p:cNvCxnSpPr>
          <p:nvPr/>
        </p:nvCxnSpPr>
        <p:spPr>
          <a:xfrm>
            <a:off x="2835310" y="6521380"/>
            <a:ext cx="10132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7F4AAA-C1B5-43F8-A17C-AABA249CAAE7}"/>
              </a:ext>
            </a:extLst>
          </p:cNvPr>
          <p:cNvGrpSpPr/>
          <p:nvPr/>
        </p:nvGrpSpPr>
        <p:grpSpPr>
          <a:xfrm>
            <a:off x="0" y="102374"/>
            <a:ext cx="2462592" cy="523220"/>
            <a:chOff x="0" y="102374"/>
            <a:chExt cx="2462592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637853-517B-4BB5-AEE3-64600550BF2F}"/>
                </a:ext>
              </a:extLst>
            </p:cNvPr>
            <p:cNvSpPr/>
            <p:nvPr/>
          </p:nvSpPr>
          <p:spPr>
            <a:xfrm>
              <a:off x="0" y="275208"/>
              <a:ext cx="745724" cy="1775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1E85052-EB7F-4B4D-AB1F-D9C3718EC990}"/>
                </a:ext>
              </a:extLst>
            </p:cNvPr>
            <p:cNvSpPr/>
            <p:nvPr/>
          </p:nvSpPr>
          <p:spPr>
            <a:xfrm>
              <a:off x="740646" y="102374"/>
              <a:ext cx="17219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40404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기획 배경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30C86B-7B0C-44DF-8451-395FAADD1DB3}"/>
              </a:ext>
            </a:extLst>
          </p:cNvPr>
          <p:cNvCxnSpPr>
            <a:cxnSpLocks/>
          </p:cNvCxnSpPr>
          <p:nvPr/>
        </p:nvCxnSpPr>
        <p:spPr>
          <a:xfrm>
            <a:off x="5773945" y="3811581"/>
            <a:ext cx="2948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D5062C-F21F-4BDA-B594-A1CF5CD05E05}"/>
              </a:ext>
            </a:extLst>
          </p:cNvPr>
          <p:cNvCxnSpPr>
            <a:cxnSpLocks/>
          </p:cNvCxnSpPr>
          <p:nvPr/>
        </p:nvCxnSpPr>
        <p:spPr>
          <a:xfrm>
            <a:off x="5391958" y="4045384"/>
            <a:ext cx="6834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319C901-3CC8-46CC-A693-0E5F9FF5C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60" y="-954102"/>
            <a:ext cx="2448155" cy="33750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E04F3A-D911-4C91-8F95-5A3B4347C3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7F4036-C98F-4018-8924-5B2EBFAA323D}"/>
              </a:ext>
            </a:extLst>
          </p:cNvPr>
          <p:cNvGrpSpPr/>
          <p:nvPr/>
        </p:nvGrpSpPr>
        <p:grpSpPr>
          <a:xfrm>
            <a:off x="0" y="1877007"/>
            <a:ext cx="12192000" cy="2765059"/>
            <a:chOff x="-290727" y="967268"/>
            <a:chExt cx="12192000" cy="276505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09FEA81-9119-49E5-B40C-82770D14C2E1}"/>
                </a:ext>
              </a:extLst>
            </p:cNvPr>
            <p:cNvSpPr/>
            <p:nvPr/>
          </p:nvSpPr>
          <p:spPr>
            <a:xfrm>
              <a:off x="-290727" y="967268"/>
              <a:ext cx="12192000" cy="276505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9AAD6E-A6ED-4A86-B8BA-FB5D2BF3286A}"/>
                </a:ext>
              </a:extLst>
            </p:cNvPr>
            <p:cNvSpPr txBox="1"/>
            <p:nvPr/>
          </p:nvSpPr>
          <p:spPr>
            <a:xfrm>
              <a:off x="586829" y="1732626"/>
              <a:ext cx="10686899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7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연령대별 맞춤형 프로그램 부족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3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391</Words>
  <Application>Microsoft Office PowerPoint</Application>
  <PresentationFormat>와이드스크린</PresentationFormat>
  <Paragraphs>130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Bebas Neue</vt:lpstr>
      <vt:lpstr>맑은 고딕</vt:lpstr>
      <vt:lpstr>여기어때 잘난체</vt:lpstr>
      <vt:lpstr>여기어때 잘난체 OTF</vt:lpstr>
      <vt:lpstr>정선동강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SMHRD</cp:lastModifiedBy>
  <cp:revision>243</cp:revision>
  <dcterms:created xsi:type="dcterms:W3CDTF">2020-06-22T05:39:51Z</dcterms:created>
  <dcterms:modified xsi:type="dcterms:W3CDTF">2020-06-26T02:47:54Z</dcterms:modified>
</cp:coreProperties>
</file>