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8"/>
  </p:normalViewPr>
  <p:slideViewPr>
    <p:cSldViewPr snapToGrid="0" snapToObjects="1">
      <p:cViewPr>
        <p:scale>
          <a:sx n="187" d="100"/>
          <a:sy n="187" d="100"/>
        </p:scale>
        <p:origin x="153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68AC-EDB2-0C44-AA36-F9F5D5AA1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CA33E-EDC1-5A48-B5AE-F2ED8ED4E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18EB-E949-3C4A-AB6B-4E52FAB8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10DF5-AA34-2646-9000-66B0C5D7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AB8C9-F0CD-5946-9DF6-D398867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13E9-957C-3E40-AA76-9F25A082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F576E-120C-204B-8E9A-65E0ECA7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51D3B-6D63-E945-B7A2-4A107BE3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DCAC-36D0-B447-B165-BDDB3E8B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35DA8-1A5B-0146-9CAA-8E5F6833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4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6BD5DC-1077-464F-9847-15C04207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9EA36-B889-2C49-8221-C7D726DD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DF77E-E8C0-484B-97AD-DE935D03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6AA17-A2BE-E64A-AD16-AF68C1E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8C311-ADD1-2C41-8995-58D53B2D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19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B31B7-539A-E847-A4CB-20D2F8E1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084CB-6B3B-8A40-8C30-E19275F4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CC4F-F410-E240-AEA5-3B4BFA80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B0B1-E5EF-9D44-B2C2-C53FBD70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DEA32-F677-E248-B298-54080F42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43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CBF14-16EE-8C4F-B79F-B7527452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FD3AB-508D-B944-85F7-85477606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7B4B9-2ABB-0B49-9172-7B6049B6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ECFFF-457C-C146-957D-30370FA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B3A2C-52E9-CD47-8C2D-17047558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70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82778-F47F-6F43-AFA4-64EDB398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A0DE-8CB8-DC41-AB9B-94FDC70C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2548A-0A94-1548-835A-D35C277E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844A2-81C1-C047-86DF-E249CA88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BF3B6-B43B-F24D-A62B-53783D2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E0238-41CF-6C4C-97F2-C75A5023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7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099E-9501-9D4F-AC76-813FE9D6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3D39C-5C68-BB46-BE96-A33A75B2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01604-3BB3-3B48-AB7A-ACC3019A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91A30-BB17-B04E-B3B0-83EA5964A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0E5D71-D454-AE4B-9878-8C9D136F3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6646E5-D94E-7043-B32F-23FAE9D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FF9C9D-AD1D-B943-9799-E7539DA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0F5CA-B030-254F-96CF-DB36B8B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1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1F9E4-EFEB-684E-83F9-3CA39BC6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7461A-FC3C-7440-AEA5-D56DEFCE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E11A5-66DB-234E-8A18-B2F7014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C68FE-E73E-8941-B39B-4343083C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283FF-6792-494C-A114-E08D6B0D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0337B0-DA9F-EB41-A0A6-6FE27F94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06926-C6B7-4546-8FF3-4E25A451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81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1EC67-4CC9-5E43-8B2F-A55381C1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CE202-C8D2-7046-AF13-4C9D129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F0DA2-1E07-E64E-96A7-C649383A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27A71-FE2B-2948-8128-D33943E9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65CDC-398E-1041-B26A-453A47E3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36ABB-61D3-6947-8780-95693D6C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5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E6B3-5E89-6F4F-B5C2-689DB08B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79A834-2CD8-6E42-9A96-102E6D538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FF64F-E550-1C40-A57F-F97A18DC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5F831-2C4C-BF4F-9C33-A11548C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432EF-41EF-CA44-95D7-D5170158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ABCA-5E09-774A-8989-D298753F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33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28F41-059D-3F4A-A9E7-8AD3D3FA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B4D99-A0F5-1142-9BBC-28318694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02B9A-3F70-4A48-9027-6C8F7B98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C375-20F7-554E-8C32-118F5EB1BBA9}" type="datetimeFigureOut">
              <a:rPr kumimoji="1" lang="ko-Kore-KR" altLang="en-US" smtClean="0"/>
              <a:t>2020. 7. 24.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851F4-6D0C-1C4E-8388-0AEF911C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9E791-27D7-4443-95AF-3F1984AA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4ACB-49F9-C449-894A-AAF44C0CF2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148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17244E62-5C63-D54A-AA8F-8CE83BCC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B5FD00-52A1-D74C-910A-BB7E92DCF895}"/>
              </a:ext>
            </a:extLst>
          </p:cNvPr>
          <p:cNvSpPr/>
          <p:nvPr/>
        </p:nvSpPr>
        <p:spPr>
          <a:xfrm>
            <a:off x="2776162" y="1246340"/>
            <a:ext cx="8476819" cy="31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D16D83-2833-954F-B1A3-B8E1611586D6}"/>
              </a:ext>
            </a:extLst>
          </p:cNvPr>
          <p:cNvSpPr/>
          <p:nvPr/>
        </p:nvSpPr>
        <p:spPr>
          <a:xfrm>
            <a:off x="2776161" y="1559489"/>
            <a:ext cx="8476819" cy="36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EC88D06-109D-3F4E-9C10-6E10494D8C45}"/>
              </a:ext>
            </a:extLst>
          </p:cNvPr>
          <p:cNvCxnSpPr>
            <a:cxnSpLocks/>
          </p:cNvCxnSpPr>
          <p:nvPr/>
        </p:nvCxnSpPr>
        <p:spPr>
          <a:xfrm>
            <a:off x="2776161" y="1972849"/>
            <a:ext cx="84768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CC90CA-0648-BB44-940A-6B5EDCFA641F}"/>
              </a:ext>
            </a:extLst>
          </p:cNvPr>
          <p:cNvGrpSpPr/>
          <p:nvPr/>
        </p:nvGrpSpPr>
        <p:grpSpPr>
          <a:xfrm>
            <a:off x="2785671" y="1280877"/>
            <a:ext cx="569387" cy="611623"/>
            <a:chOff x="2785671" y="1279804"/>
            <a:chExt cx="569387" cy="611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8E12CD-AE1A-0940-B4A7-8343E4361829}"/>
                </a:ext>
              </a:extLst>
            </p:cNvPr>
            <p:cNvSpPr txBox="1"/>
            <p:nvPr/>
          </p:nvSpPr>
          <p:spPr>
            <a:xfrm>
              <a:off x="2785671" y="127980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chemeClr val="bg1"/>
                  </a:solidFill>
                </a:rPr>
                <a:t>학습명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B9FACD-BD28-3246-A6C2-9579EF40A96C}"/>
                </a:ext>
              </a:extLst>
            </p:cNvPr>
            <p:cNvSpPr txBox="1"/>
            <p:nvPr/>
          </p:nvSpPr>
          <p:spPr>
            <a:xfrm>
              <a:off x="2813739" y="164520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00B0F0"/>
                  </a:solidFill>
                </a:rPr>
                <a:t>학습</a:t>
              </a:r>
              <a:r>
                <a:rPr kumimoji="1" lang="en-US" altLang="ko-Kore-KR" sz="1000" dirty="0">
                  <a:solidFill>
                    <a:srgbClr val="00B0F0"/>
                  </a:solidFill>
                </a:rPr>
                <a:t>1</a:t>
              </a:r>
              <a:endParaRPr kumimoji="1" lang="ko-Kore-KR" altLang="en-US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590DB-B334-BE40-9212-8ED856E8C16D}"/>
              </a:ext>
            </a:extLst>
          </p:cNvPr>
          <p:cNvGrpSpPr/>
          <p:nvPr/>
        </p:nvGrpSpPr>
        <p:grpSpPr>
          <a:xfrm>
            <a:off x="5778384" y="1278817"/>
            <a:ext cx="726481" cy="615742"/>
            <a:chOff x="5866611" y="1275685"/>
            <a:chExt cx="726481" cy="6157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34A6D-458E-AE40-8DB5-4CD44194762C}"/>
                </a:ext>
              </a:extLst>
            </p:cNvPr>
            <p:cNvSpPr txBox="1"/>
            <p:nvPr/>
          </p:nvSpPr>
          <p:spPr>
            <a:xfrm>
              <a:off x="5866611" y="1275685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chemeClr val="bg1"/>
                  </a:solidFill>
                </a:rPr>
                <a:t>학습</a:t>
              </a:r>
              <a:r>
                <a:rPr kumimoji="1" lang="ko-KR" altLang="en-US" sz="1000" dirty="0">
                  <a:solidFill>
                    <a:schemeClr val="bg1"/>
                  </a:solidFill>
                </a:rPr>
                <a:t> 상태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89410E-11F2-2946-B609-F7D2D567A79B}"/>
                </a:ext>
              </a:extLst>
            </p:cNvPr>
            <p:cNvSpPr txBox="1"/>
            <p:nvPr/>
          </p:nvSpPr>
          <p:spPr>
            <a:xfrm>
              <a:off x="5945624" y="1645206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rgbClr val="00B0F0"/>
                  </a:solidFill>
                </a:rPr>
                <a:t>진행중</a:t>
              </a:r>
              <a:endParaRPr kumimoji="1" lang="ko-Kore-KR" altLang="en-US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B43C4F-BE2F-C74E-9242-75357847D8AC}"/>
              </a:ext>
            </a:extLst>
          </p:cNvPr>
          <p:cNvGrpSpPr/>
          <p:nvPr/>
        </p:nvGrpSpPr>
        <p:grpSpPr>
          <a:xfrm>
            <a:off x="7149706" y="1280876"/>
            <a:ext cx="854721" cy="611625"/>
            <a:chOff x="7381396" y="1279802"/>
            <a:chExt cx="854721" cy="6116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CE9F96-FA12-414A-9682-748D9EE9DACD}"/>
                </a:ext>
              </a:extLst>
            </p:cNvPr>
            <p:cNvSpPr txBox="1"/>
            <p:nvPr/>
          </p:nvSpPr>
          <p:spPr>
            <a:xfrm>
              <a:off x="7381396" y="1279802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chemeClr val="bg1"/>
                  </a:solidFill>
                </a:rPr>
                <a:t>학습 진행률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EC8B3B-3C48-304E-B93E-EC9C8F657532}"/>
                </a:ext>
              </a:extLst>
            </p:cNvPr>
            <p:cNvSpPr txBox="1"/>
            <p:nvPr/>
          </p:nvSpPr>
          <p:spPr>
            <a:xfrm>
              <a:off x="7605015" y="164520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00B0F0"/>
                  </a:solidFill>
                </a:rPr>
                <a:t>33%</a:t>
              </a:r>
              <a:endParaRPr kumimoji="1" lang="ko-Kore-KR" altLang="en-US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38717C-DC99-524A-86A2-2DE6DF5C89A7}"/>
              </a:ext>
            </a:extLst>
          </p:cNvPr>
          <p:cNvGrpSpPr/>
          <p:nvPr/>
        </p:nvGrpSpPr>
        <p:grpSpPr>
          <a:xfrm>
            <a:off x="8649268" y="1278817"/>
            <a:ext cx="854721" cy="615742"/>
            <a:chOff x="9105587" y="1275685"/>
            <a:chExt cx="854721" cy="6157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957908-0949-0440-A678-55A78E701BF3}"/>
                </a:ext>
              </a:extLst>
            </p:cNvPr>
            <p:cNvSpPr txBox="1"/>
            <p:nvPr/>
          </p:nvSpPr>
          <p:spPr>
            <a:xfrm>
              <a:off x="9105587" y="1275685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chemeClr val="bg1"/>
                  </a:solidFill>
                </a:rPr>
                <a:t>모델 정확도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482935-3EB5-CD4B-A886-CA46DFADDD4B}"/>
                </a:ext>
              </a:extLst>
            </p:cNvPr>
            <p:cNvSpPr txBox="1"/>
            <p:nvPr/>
          </p:nvSpPr>
          <p:spPr>
            <a:xfrm>
              <a:off x="9252015" y="1645206"/>
              <a:ext cx="570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00B0F0"/>
                  </a:solidFill>
                </a:rPr>
                <a:t>53.12%</a:t>
              </a:r>
              <a:endParaRPr kumimoji="1" lang="ko-Kore-KR" altLang="en-US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6D3670-B7AE-9A40-9FC2-22ADB763939C}"/>
              </a:ext>
            </a:extLst>
          </p:cNvPr>
          <p:cNvGrpSpPr/>
          <p:nvPr/>
        </p:nvGrpSpPr>
        <p:grpSpPr>
          <a:xfrm>
            <a:off x="10148832" y="1275685"/>
            <a:ext cx="1011816" cy="622007"/>
            <a:chOff x="10148832" y="1275685"/>
            <a:chExt cx="1011816" cy="6220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070B7B-9FBD-7943-B601-71D95B059A95}"/>
                </a:ext>
              </a:extLst>
            </p:cNvPr>
            <p:cNvSpPr txBox="1"/>
            <p:nvPr/>
          </p:nvSpPr>
          <p:spPr>
            <a:xfrm>
              <a:off x="10434167" y="1275685"/>
              <a:ext cx="441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00" dirty="0">
                  <a:solidFill>
                    <a:schemeClr val="bg1"/>
                  </a:solidFill>
                </a:rPr>
                <a:t>도구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2DFDA-B86E-3A4A-8014-4531649E8D5B}"/>
                </a:ext>
              </a:extLst>
            </p:cNvPr>
            <p:cNvSpPr txBox="1"/>
            <p:nvPr/>
          </p:nvSpPr>
          <p:spPr>
            <a:xfrm>
              <a:off x="10148832" y="1651471"/>
              <a:ext cx="1011816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00" dirty="0">
                  <a:solidFill>
                    <a:schemeClr val="bg1"/>
                  </a:solidFill>
                </a:rPr>
                <a:t>학습 현황 보기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103F47-42B5-414E-ACAA-C70BD5ACBB39}"/>
              </a:ext>
            </a:extLst>
          </p:cNvPr>
          <p:cNvGrpSpPr/>
          <p:nvPr/>
        </p:nvGrpSpPr>
        <p:grpSpPr>
          <a:xfrm>
            <a:off x="3999899" y="1283023"/>
            <a:ext cx="1133644" cy="607330"/>
            <a:chOff x="4584476" y="1279803"/>
            <a:chExt cx="1133644" cy="607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F0E90-E743-794A-A00E-497CED4A6EB6}"/>
                </a:ext>
              </a:extLst>
            </p:cNvPr>
            <p:cNvSpPr txBox="1"/>
            <p:nvPr/>
          </p:nvSpPr>
          <p:spPr>
            <a:xfrm>
              <a:off x="4645390" y="1279803"/>
              <a:ext cx="10118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chemeClr val="bg1"/>
                  </a:solidFill>
                </a:rPr>
                <a:t>학습 시작 날짜</a:t>
              </a:r>
              <a:endParaRPr kumimoji="1" lang="ko-Kore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AD7C8-72B4-364E-8E6F-35E1E160DC2E}"/>
                </a:ext>
              </a:extLst>
            </p:cNvPr>
            <p:cNvSpPr txBox="1"/>
            <p:nvPr/>
          </p:nvSpPr>
          <p:spPr>
            <a:xfrm>
              <a:off x="4584476" y="1640912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rgbClr val="00B0F0"/>
                  </a:solidFill>
                </a:rPr>
                <a:t>2020.01.01</a:t>
              </a:r>
              <a:r>
                <a:rPr kumimoji="1" lang="ko-KR" altLang="en-US" sz="1000" dirty="0">
                  <a:solidFill>
                    <a:srgbClr val="00B0F0"/>
                  </a:solidFill>
                </a:rPr>
                <a:t> </a:t>
              </a:r>
              <a:r>
                <a:rPr kumimoji="1" lang="en-US" altLang="ko-KR" sz="1000" dirty="0">
                  <a:solidFill>
                    <a:srgbClr val="00B0F0"/>
                  </a:solidFill>
                </a:rPr>
                <a:t>00:00</a:t>
              </a:r>
              <a:endParaRPr kumimoji="1" lang="ko-Kore-KR" altLang="en-US" sz="1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스크린샷이(가) 표시된 사진&#10;&#10;자동 생성된 설명">
            <a:extLst>
              <a:ext uri="{FF2B5EF4-FFF2-40B4-BE49-F238E27FC236}">
                <a16:creationId xmlns:a16="http://schemas.microsoft.com/office/drawing/2014/main" id="{17244E62-5C63-D54A-AA8F-8CE83BCC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8" y="-12795"/>
            <a:ext cx="10993272" cy="6870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D89F42-54CE-744C-902E-AC576AD5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67" y="740910"/>
            <a:ext cx="9642663" cy="51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7</cp:revision>
  <dcterms:created xsi:type="dcterms:W3CDTF">2020-07-24T11:31:13Z</dcterms:created>
  <dcterms:modified xsi:type="dcterms:W3CDTF">2020-07-24T13:37:25Z</dcterms:modified>
</cp:coreProperties>
</file>