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1" r:id="rId2"/>
    <p:sldId id="2564" r:id="rId3"/>
    <p:sldId id="2565" r:id="rId4"/>
    <p:sldId id="2567" r:id="rId5"/>
    <p:sldId id="2569" r:id="rId6"/>
    <p:sldId id="2571" r:id="rId7"/>
    <p:sldId id="2573" r:id="rId8"/>
    <p:sldId id="25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22" autoAdjust="0"/>
    <p:restoredTop sz="94660"/>
  </p:normalViewPr>
  <p:slideViewPr>
    <p:cSldViewPr snapToGrid="0">
      <p:cViewPr varScale="1">
        <p:scale>
          <a:sx n="87" d="100"/>
          <a:sy n="87" d="100"/>
        </p:scale>
        <p:origin x="348" y="2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ming Ni (FESCO Adecco Human Resources)" userId="7ecb4d07-00f7-4050-8eb3-a42b34b392db" providerId="ADAL" clId="{6E61D6F1-12AB-44C8-AEC6-8A3FE11A44CE}"/>
    <pc:docChg chg="custSel delSld modSld">
      <pc:chgData name="Chiming Ni (FESCO Adecco Human Resources)" userId="7ecb4d07-00f7-4050-8eb3-a42b34b392db" providerId="ADAL" clId="{6E61D6F1-12AB-44C8-AEC6-8A3FE11A44CE}" dt="2025-04-23T08:41:19.133" v="9" actId="478"/>
      <pc:docMkLst>
        <pc:docMk/>
      </pc:docMkLst>
      <pc:sldChg chg="delSp modSp mod">
        <pc:chgData name="Chiming Ni (FESCO Adecco Human Resources)" userId="7ecb4d07-00f7-4050-8eb3-a42b34b392db" providerId="ADAL" clId="{6E61D6F1-12AB-44C8-AEC6-8A3FE11A44CE}" dt="2025-04-23T08:40:50.251" v="2" actId="478"/>
        <pc:sldMkLst>
          <pc:docMk/>
          <pc:sldMk cId="1179369356" sldId="2561"/>
        </pc:sldMkLst>
        <pc:spChg chg="del mod">
          <ac:chgData name="Chiming Ni (FESCO Adecco Human Resources)" userId="7ecb4d07-00f7-4050-8eb3-a42b34b392db" providerId="ADAL" clId="{6E61D6F1-12AB-44C8-AEC6-8A3FE11A44CE}" dt="2025-04-23T08:40:50.251" v="2" actId="478"/>
          <ac:spMkLst>
            <pc:docMk/>
            <pc:sldMk cId="1179369356" sldId="2561"/>
            <ac:spMk id="5" creationId="{1A05CD27-C346-92B7-D253-D07BDF9528B2}"/>
          </ac:spMkLst>
        </pc:spChg>
      </pc:sldChg>
      <pc:sldChg chg="del">
        <pc:chgData name="Chiming Ni (FESCO Adecco Human Resources)" userId="7ecb4d07-00f7-4050-8eb3-a42b34b392db" providerId="ADAL" clId="{6E61D6F1-12AB-44C8-AEC6-8A3FE11A44CE}" dt="2025-04-23T08:37:25.620" v="0" actId="2696"/>
        <pc:sldMkLst>
          <pc:docMk/>
          <pc:sldMk cId="2486809510" sldId="2562"/>
        </pc:sldMkLst>
      </pc:sldChg>
      <pc:sldChg chg="delSp mod">
        <pc:chgData name="Chiming Ni (FESCO Adecco Human Resources)" userId="7ecb4d07-00f7-4050-8eb3-a42b34b392db" providerId="ADAL" clId="{6E61D6F1-12AB-44C8-AEC6-8A3FE11A44CE}" dt="2025-04-23T08:40:53.507" v="3" actId="478"/>
        <pc:sldMkLst>
          <pc:docMk/>
          <pc:sldMk cId="2098755103" sldId="2564"/>
        </pc:sldMkLst>
        <pc:spChg chg="del">
          <ac:chgData name="Chiming Ni (FESCO Adecco Human Resources)" userId="7ecb4d07-00f7-4050-8eb3-a42b34b392db" providerId="ADAL" clId="{6E61D6F1-12AB-44C8-AEC6-8A3FE11A44CE}" dt="2025-04-23T08:40:53.507" v="3" actId="478"/>
          <ac:spMkLst>
            <pc:docMk/>
            <pc:sldMk cId="2098755103" sldId="2564"/>
            <ac:spMk id="5" creationId="{B57027D6-16F2-4801-B2A4-EC437BD6CAF2}"/>
          </ac:spMkLst>
        </pc:spChg>
      </pc:sldChg>
      <pc:sldChg chg="delSp mod">
        <pc:chgData name="Chiming Ni (FESCO Adecco Human Resources)" userId="7ecb4d07-00f7-4050-8eb3-a42b34b392db" providerId="ADAL" clId="{6E61D6F1-12AB-44C8-AEC6-8A3FE11A44CE}" dt="2025-04-23T08:40:56.616" v="4" actId="478"/>
        <pc:sldMkLst>
          <pc:docMk/>
          <pc:sldMk cId="1237699995" sldId="2565"/>
        </pc:sldMkLst>
        <pc:spChg chg="del">
          <ac:chgData name="Chiming Ni (FESCO Adecco Human Resources)" userId="7ecb4d07-00f7-4050-8eb3-a42b34b392db" providerId="ADAL" clId="{6E61D6F1-12AB-44C8-AEC6-8A3FE11A44CE}" dt="2025-04-23T08:40:56.616" v="4" actId="478"/>
          <ac:spMkLst>
            <pc:docMk/>
            <pc:sldMk cId="1237699995" sldId="2565"/>
            <ac:spMk id="5" creationId="{CA9F67E2-1096-22D3-35BA-AE96B458523A}"/>
          </ac:spMkLst>
        </pc:spChg>
      </pc:sldChg>
      <pc:sldChg chg="delSp mod">
        <pc:chgData name="Chiming Ni (FESCO Adecco Human Resources)" userId="7ecb4d07-00f7-4050-8eb3-a42b34b392db" providerId="ADAL" clId="{6E61D6F1-12AB-44C8-AEC6-8A3FE11A44CE}" dt="2025-04-23T08:41:00.272" v="5" actId="478"/>
        <pc:sldMkLst>
          <pc:docMk/>
          <pc:sldMk cId="1684696347" sldId="2567"/>
        </pc:sldMkLst>
        <pc:spChg chg="del">
          <ac:chgData name="Chiming Ni (FESCO Adecco Human Resources)" userId="7ecb4d07-00f7-4050-8eb3-a42b34b392db" providerId="ADAL" clId="{6E61D6F1-12AB-44C8-AEC6-8A3FE11A44CE}" dt="2025-04-23T08:41:00.272" v="5" actId="478"/>
          <ac:spMkLst>
            <pc:docMk/>
            <pc:sldMk cId="1684696347" sldId="2567"/>
            <ac:spMk id="5" creationId="{F294659B-CA63-B933-9046-C17B7DD6C791}"/>
          </ac:spMkLst>
        </pc:spChg>
      </pc:sldChg>
      <pc:sldChg chg="delSp mod">
        <pc:chgData name="Chiming Ni (FESCO Adecco Human Resources)" userId="7ecb4d07-00f7-4050-8eb3-a42b34b392db" providerId="ADAL" clId="{6E61D6F1-12AB-44C8-AEC6-8A3FE11A44CE}" dt="2025-04-23T08:41:03.573" v="6" actId="478"/>
        <pc:sldMkLst>
          <pc:docMk/>
          <pc:sldMk cId="3184196520" sldId="2569"/>
        </pc:sldMkLst>
        <pc:spChg chg="del">
          <ac:chgData name="Chiming Ni (FESCO Adecco Human Resources)" userId="7ecb4d07-00f7-4050-8eb3-a42b34b392db" providerId="ADAL" clId="{6E61D6F1-12AB-44C8-AEC6-8A3FE11A44CE}" dt="2025-04-23T08:41:03.573" v="6" actId="478"/>
          <ac:spMkLst>
            <pc:docMk/>
            <pc:sldMk cId="3184196520" sldId="2569"/>
            <ac:spMk id="5" creationId="{2935089D-EDD9-57C2-889A-9D02AE0DD68E}"/>
          </ac:spMkLst>
        </pc:spChg>
      </pc:sldChg>
      <pc:sldChg chg="delSp mod">
        <pc:chgData name="Chiming Ni (FESCO Adecco Human Resources)" userId="7ecb4d07-00f7-4050-8eb3-a42b34b392db" providerId="ADAL" clId="{6E61D6F1-12AB-44C8-AEC6-8A3FE11A44CE}" dt="2025-04-23T08:41:12.121" v="7" actId="478"/>
        <pc:sldMkLst>
          <pc:docMk/>
          <pc:sldMk cId="4105937651" sldId="2571"/>
        </pc:sldMkLst>
        <pc:spChg chg="del">
          <ac:chgData name="Chiming Ni (FESCO Adecco Human Resources)" userId="7ecb4d07-00f7-4050-8eb3-a42b34b392db" providerId="ADAL" clId="{6E61D6F1-12AB-44C8-AEC6-8A3FE11A44CE}" dt="2025-04-23T08:41:12.121" v="7" actId="478"/>
          <ac:spMkLst>
            <pc:docMk/>
            <pc:sldMk cId="4105937651" sldId="2571"/>
            <ac:spMk id="5" creationId="{5382FE94-1CEF-54AD-D531-35968F4B481C}"/>
          </ac:spMkLst>
        </pc:spChg>
      </pc:sldChg>
      <pc:sldChg chg="delSp mod">
        <pc:chgData name="Chiming Ni (FESCO Adecco Human Resources)" userId="7ecb4d07-00f7-4050-8eb3-a42b34b392db" providerId="ADAL" clId="{6E61D6F1-12AB-44C8-AEC6-8A3FE11A44CE}" dt="2025-04-23T08:41:15.608" v="8" actId="478"/>
        <pc:sldMkLst>
          <pc:docMk/>
          <pc:sldMk cId="4100530189" sldId="2573"/>
        </pc:sldMkLst>
        <pc:spChg chg="del">
          <ac:chgData name="Chiming Ni (FESCO Adecco Human Resources)" userId="7ecb4d07-00f7-4050-8eb3-a42b34b392db" providerId="ADAL" clId="{6E61D6F1-12AB-44C8-AEC6-8A3FE11A44CE}" dt="2025-04-23T08:41:15.608" v="8" actId="478"/>
          <ac:spMkLst>
            <pc:docMk/>
            <pc:sldMk cId="4100530189" sldId="2573"/>
            <ac:spMk id="5" creationId="{5311AA2E-6C93-82F2-EFFF-6C2191E9FA76}"/>
          </ac:spMkLst>
        </pc:spChg>
      </pc:sldChg>
      <pc:sldChg chg="delSp mod">
        <pc:chgData name="Chiming Ni (FESCO Adecco Human Resources)" userId="7ecb4d07-00f7-4050-8eb3-a42b34b392db" providerId="ADAL" clId="{6E61D6F1-12AB-44C8-AEC6-8A3FE11A44CE}" dt="2025-04-23T08:41:19.133" v="9" actId="478"/>
        <pc:sldMkLst>
          <pc:docMk/>
          <pc:sldMk cId="1278900606" sldId="2574"/>
        </pc:sldMkLst>
        <pc:spChg chg="del">
          <ac:chgData name="Chiming Ni (FESCO Adecco Human Resources)" userId="7ecb4d07-00f7-4050-8eb3-a42b34b392db" providerId="ADAL" clId="{6E61D6F1-12AB-44C8-AEC6-8A3FE11A44CE}" dt="2025-04-23T08:41:19.133" v="9" actId="478"/>
          <ac:spMkLst>
            <pc:docMk/>
            <pc:sldMk cId="1278900606" sldId="2574"/>
            <ac:spMk id="5" creationId="{BC09001A-8687-C5DD-4B8A-3B5FB29C510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0DFB3E-4EEF-4940-B3DA-63EE4D644B7C}"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FED82D55-628E-42C5-B050-192E4E79FA2A}">
      <dgm:prSet/>
      <dgm:spPr/>
      <dgm:t>
        <a:bodyPr/>
        <a:lstStyle/>
        <a:p>
          <a:pPr>
            <a:lnSpc>
              <a:spcPct val="100000"/>
            </a:lnSpc>
            <a:defRPr b="1"/>
          </a:pPr>
          <a:r>
            <a:rPr lang="en-US"/>
            <a:t>Diverse Functions of Agents</a:t>
          </a:r>
        </a:p>
      </dgm:t>
    </dgm:pt>
    <dgm:pt modelId="{82F730F9-ACF5-40DB-BC84-E790196CF816}" type="parTrans" cxnId="{82EE06D7-F652-4ABC-9334-7CAA65AB7B29}">
      <dgm:prSet/>
      <dgm:spPr/>
      <dgm:t>
        <a:bodyPr/>
        <a:lstStyle/>
        <a:p>
          <a:endParaRPr lang="en-US"/>
        </a:p>
      </dgm:t>
    </dgm:pt>
    <dgm:pt modelId="{5CBFC1D6-A283-4285-90C5-A9D4D357D029}" type="sibTrans" cxnId="{82EE06D7-F652-4ABC-9334-7CAA65AB7B29}">
      <dgm:prSet/>
      <dgm:spPr/>
      <dgm:t>
        <a:bodyPr/>
        <a:lstStyle/>
        <a:p>
          <a:pPr>
            <a:lnSpc>
              <a:spcPct val="100000"/>
            </a:lnSpc>
            <a:defRPr b="1"/>
          </a:pPr>
          <a:endParaRPr lang="en-US"/>
        </a:p>
      </dgm:t>
    </dgm:pt>
    <dgm:pt modelId="{2566482C-4A24-49CF-B2DC-5C04E715004D}">
      <dgm:prSet/>
      <dgm:spPr/>
      <dgm:t>
        <a:bodyPr/>
        <a:lstStyle/>
        <a:p>
          <a:pPr>
            <a:lnSpc>
              <a:spcPct val="100000"/>
            </a:lnSpc>
          </a:pPr>
          <a:r>
            <a:rPr lang="en-US"/>
            <a:t>Agents play crucial roles across various fields, enhancing technology and provoking philosophical discussions.</a:t>
          </a:r>
        </a:p>
      </dgm:t>
    </dgm:pt>
    <dgm:pt modelId="{FBF392E4-6E77-492B-B3FE-5C735614157D}" type="parTrans" cxnId="{D0F2C9FD-0E03-4BA0-AB65-85E0D5C9467E}">
      <dgm:prSet/>
      <dgm:spPr/>
      <dgm:t>
        <a:bodyPr/>
        <a:lstStyle/>
        <a:p>
          <a:endParaRPr lang="en-US"/>
        </a:p>
      </dgm:t>
    </dgm:pt>
    <dgm:pt modelId="{5CD1FEC0-C638-4DF3-BDD8-259BA09240D0}" type="sibTrans" cxnId="{D0F2C9FD-0E03-4BA0-AB65-85E0D5C9467E}">
      <dgm:prSet/>
      <dgm:spPr/>
      <dgm:t>
        <a:bodyPr/>
        <a:lstStyle/>
        <a:p>
          <a:endParaRPr lang="en-US"/>
        </a:p>
      </dgm:t>
    </dgm:pt>
    <dgm:pt modelId="{78BDB7CD-038F-4C7F-8173-0667B38934AD}">
      <dgm:prSet/>
      <dgm:spPr/>
      <dgm:t>
        <a:bodyPr/>
        <a:lstStyle/>
        <a:p>
          <a:pPr>
            <a:lnSpc>
              <a:spcPct val="100000"/>
            </a:lnSpc>
            <a:defRPr b="1"/>
          </a:pPr>
          <a:r>
            <a:rPr lang="en-US"/>
            <a:t>Implications for AI and Robotics</a:t>
          </a:r>
        </a:p>
      </dgm:t>
    </dgm:pt>
    <dgm:pt modelId="{C9F7E8B3-609C-4D3F-BB45-CA99AC84EA32}" type="parTrans" cxnId="{209F1C13-50D1-4147-AE35-CB1DB56B5638}">
      <dgm:prSet/>
      <dgm:spPr/>
      <dgm:t>
        <a:bodyPr/>
        <a:lstStyle/>
        <a:p>
          <a:endParaRPr lang="en-US"/>
        </a:p>
      </dgm:t>
    </dgm:pt>
    <dgm:pt modelId="{EC9EF25D-B94C-4002-A40E-EBFD57426194}" type="sibTrans" cxnId="{209F1C13-50D1-4147-AE35-CB1DB56B5638}">
      <dgm:prSet/>
      <dgm:spPr/>
      <dgm:t>
        <a:bodyPr/>
        <a:lstStyle/>
        <a:p>
          <a:pPr>
            <a:lnSpc>
              <a:spcPct val="100000"/>
            </a:lnSpc>
            <a:defRPr b="1"/>
          </a:pPr>
          <a:endParaRPr lang="en-US"/>
        </a:p>
      </dgm:t>
    </dgm:pt>
    <dgm:pt modelId="{5B70C927-801F-4E37-BFC5-3DAED3D72426}">
      <dgm:prSet/>
      <dgm:spPr/>
      <dgm:t>
        <a:bodyPr/>
        <a:lstStyle/>
        <a:p>
          <a:pPr>
            <a:lnSpc>
              <a:spcPct val="100000"/>
            </a:lnSpc>
          </a:pPr>
          <a:r>
            <a:rPr lang="en-US"/>
            <a:t>Understanding the implications of agents is vital for navigating the complexities of AI and robotics responsibly.</a:t>
          </a:r>
        </a:p>
      </dgm:t>
    </dgm:pt>
    <dgm:pt modelId="{15FAC812-0AC9-4A05-BA1C-864D695C13B5}" type="parTrans" cxnId="{ACC13B50-8728-4CAE-9183-12D05345C9D5}">
      <dgm:prSet/>
      <dgm:spPr/>
      <dgm:t>
        <a:bodyPr/>
        <a:lstStyle/>
        <a:p>
          <a:endParaRPr lang="en-US"/>
        </a:p>
      </dgm:t>
    </dgm:pt>
    <dgm:pt modelId="{830C881C-4860-4922-A988-1018ED5F5869}" type="sibTrans" cxnId="{ACC13B50-8728-4CAE-9183-12D05345C9D5}">
      <dgm:prSet/>
      <dgm:spPr/>
      <dgm:t>
        <a:bodyPr/>
        <a:lstStyle/>
        <a:p>
          <a:endParaRPr lang="en-US"/>
        </a:p>
      </dgm:t>
    </dgm:pt>
    <dgm:pt modelId="{D3C7DF8C-5EB1-4A14-A477-7134B8CC6B4C}">
      <dgm:prSet/>
      <dgm:spPr/>
      <dgm:t>
        <a:bodyPr/>
        <a:lstStyle/>
        <a:p>
          <a:pPr>
            <a:lnSpc>
              <a:spcPct val="100000"/>
            </a:lnSpc>
            <a:defRPr b="1"/>
          </a:pPr>
          <a:r>
            <a:rPr lang="en-US"/>
            <a:t>Future of Technology</a:t>
          </a:r>
        </a:p>
      </dgm:t>
    </dgm:pt>
    <dgm:pt modelId="{5FC7F785-8FD9-4674-9E6B-2029DDEC860D}" type="parTrans" cxnId="{2043C2C4-CDBC-4E1A-A5BE-08C19C164567}">
      <dgm:prSet/>
      <dgm:spPr/>
      <dgm:t>
        <a:bodyPr/>
        <a:lstStyle/>
        <a:p>
          <a:endParaRPr lang="en-US"/>
        </a:p>
      </dgm:t>
    </dgm:pt>
    <dgm:pt modelId="{5ACB29F2-87EE-4F53-9583-931637172E56}" type="sibTrans" cxnId="{2043C2C4-CDBC-4E1A-A5BE-08C19C164567}">
      <dgm:prSet/>
      <dgm:spPr/>
      <dgm:t>
        <a:bodyPr/>
        <a:lstStyle/>
        <a:p>
          <a:endParaRPr lang="en-US"/>
        </a:p>
      </dgm:t>
    </dgm:pt>
    <dgm:pt modelId="{4E2F9138-83AB-4BF9-8077-1C157566B937}">
      <dgm:prSet/>
      <dgm:spPr/>
      <dgm:t>
        <a:bodyPr/>
        <a:lstStyle/>
        <a:p>
          <a:pPr>
            <a:lnSpc>
              <a:spcPct val="100000"/>
            </a:lnSpc>
          </a:pPr>
          <a:r>
            <a:rPr lang="en-US"/>
            <a:t>Navigating the future responsibly requires awareness of the roles and responsibilities of agents in society.</a:t>
          </a:r>
        </a:p>
      </dgm:t>
    </dgm:pt>
    <dgm:pt modelId="{93EADC24-6F0E-4B0F-8AB3-310E0A1DDF6C}" type="parTrans" cxnId="{A6B6B1B4-F1D9-48A9-9465-FE78FA91E584}">
      <dgm:prSet/>
      <dgm:spPr/>
      <dgm:t>
        <a:bodyPr/>
        <a:lstStyle/>
        <a:p>
          <a:endParaRPr lang="en-US"/>
        </a:p>
      </dgm:t>
    </dgm:pt>
    <dgm:pt modelId="{8ADEA839-02F9-4B8D-BF23-21E3FCBB561F}" type="sibTrans" cxnId="{A6B6B1B4-F1D9-48A9-9465-FE78FA91E584}">
      <dgm:prSet/>
      <dgm:spPr/>
      <dgm:t>
        <a:bodyPr/>
        <a:lstStyle/>
        <a:p>
          <a:endParaRPr lang="en-US"/>
        </a:p>
      </dgm:t>
    </dgm:pt>
    <dgm:pt modelId="{CE80AD01-5990-47E4-B72D-9DB2E1F38E9C}" type="pres">
      <dgm:prSet presAssocID="{5C0DFB3E-4EEF-4940-B3DA-63EE4D644B7C}" presName="Name0" presStyleCnt="0">
        <dgm:presLayoutVars>
          <dgm:dir/>
          <dgm:resizeHandles val="exact"/>
        </dgm:presLayoutVars>
      </dgm:prSet>
      <dgm:spPr/>
    </dgm:pt>
    <dgm:pt modelId="{96C67B19-659F-43B9-BF08-08DC61B834EF}" type="pres">
      <dgm:prSet presAssocID="{FED82D55-628E-42C5-B050-192E4E79FA2A}" presName="compNode" presStyleCnt="0"/>
      <dgm:spPr/>
    </dgm:pt>
    <dgm:pt modelId="{27165EE1-2151-4BB0-9C6B-CC85CE71D36E}" type="pres">
      <dgm:prSet presAssocID="{FED82D55-628E-42C5-B050-192E4E79FA2A}" presName="pictRect" presStyleLbl="revTx" presStyleIdx="0" presStyleCnt="6">
        <dgm:presLayoutVars>
          <dgm:chMax val="0"/>
          <dgm:bulletEnabled/>
        </dgm:presLayoutVars>
      </dgm:prSet>
      <dgm:spPr/>
    </dgm:pt>
    <dgm:pt modelId="{45919E4D-A7AA-4523-8B67-E0EC607DF490}" type="pres">
      <dgm:prSet presAssocID="{FED82D55-628E-42C5-B050-192E4E79FA2A}" presName="textRect" presStyleLbl="revTx" presStyleIdx="1" presStyleCnt="6">
        <dgm:presLayoutVars>
          <dgm:bulletEnabled/>
        </dgm:presLayoutVars>
      </dgm:prSet>
      <dgm:spPr/>
    </dgm:pt>
    <dgm:pt modelId="{CD766783-C05A-455C-846E-0C5D7DC328F7}" type="pres">
      <dgm:prSet presAssocID="{5CBFC1D6-A283-4285-90C5-A9D4D357D029}" presName="sibTrans" presStyleLbl="sibTrans2D1" presStyleIdx="0" presStyleCnt="0"/>
      <dgm:spPr/>
    </dgm:pt>
    <dgm:pt modelId="{2CB628CE-0110-48ED-BCA0-D75E016A024D}" type="pres">
      <dgm:prSet presAssocID="{78BDB7CD-038F-4C7F-8173-0667B38934AD}" presName="compNode" presStyleCnt="0"/>
      <dgm:spPr/>
    </dgm:pt>
    <dgm:pt modelId="{423A5838-026B-4A96-9EDF-7F95791E604A}" type="pres">
      <dgm:prSet presAssocID="{78BDB7CD-038F-4C7F-8173-0667B38934AD}" presName="pictRect" presStyleLbl="revTx" presStyleIdx="2" presStyleCnt="6">
        <dgm:presLayoutVars>
          <dgm:chMax val="0"/>
          <dgm:bulletEnabled/>
        </dgm:presLayoutVars>
      </dgm:prSet>
      <dgm:spPr/>
    </dgm:pt>
    <dgm:pt modelId="{3329D9AB-E58B-4A9D-81E9-19A644B9EBA2}" type="pres">
      <dgm:prSet presAssocID="{78BDB7CD-038F-4C7F-8173-0667B38934AD}" presName="textRect" presStyleLbl="revTx" presStyleIdx="3" presStyleCnt="6">
        <dgm:presLayoutVars>
          <dgm:bulletEnabled/>
        </dgm:presLayoutVars>
      </dgm:prSet>
      <dgm:spPr/>
    </dgm:pt>
    <dgm:pt modelId="{660C68DE-C475-4531-9E9A-00655BDB7E55}" type="pres">
      <dgm:prSet presAssocID="{EC9EF25D-B94C-4002-A40E-EBFD57426194}" presName="sibTrans" presStyleLbl="sibTrans2D1" presStyleIdx="0" presStyleCnt="0"/>
      <dgm:spPr/>
    </dgm:pt>
    <dgm:pt modelId="{304C92F5-CB84-4EDD-9425-FF09B3C1C476}" type="pres">
      <dgm:prSet presAssocID="{D3C7DF8C-5EB1-4A14-A477-7134B8CC6B4C}" presName="compNode" presStyleCnt="0"/>
      <dgm:spPr/>
    </dgm:pt>
    <dgm:pt modelId="{59487FF6-4864-42F8-A84D-254BED701D26}" type="pres">
      <dgm:prSet presAssocID="{D3C7DF8C-5EB1-4A14-A477-7134B8CC6B4C}" presName="pictRect" presStyleLbl="revTx" presStyleIdx="4" presStyleCnt="6">
        <dgm:presLayoutVars>
          <dgm:chMax val="0"/>
          <dgm:bulletEnabled/>
        </dgm:presLayoutVars>
      </dgm:prSet>
      <dgm:spPr/>
    </dgm:pt>
    <dgm:pt modelId="{8693D056-4AD1-441E-B10A-6D78C4A75A7B}" type="pres">
      <dgm:prSet presAssocID="{D3C7DF8C-5EB1-4A14-A477-7134B8CC6B4C}" presName="textRect" presStyleLbl="revTx" presStyleIdx="5" presStyleCnt="6">
        <dgm:presLayoutVars>
          <dgm:bulletEnabled/>
        </dgm:presLayoutVars>
      </dgm:prSet>
      <dgm:spPr/>
    </dgm:pt>
  </dgm:ptLst>
  <dgm:cxnLst>
    <dgm:cxn modelId="{209F1C13-50D1-4147-AE35-CB1DB56B5638}" srcId="{5C0DFB3E-4EEF-4940-B3DA-63EE4D644B7C}" destId="{78BDB7CD-038F-4C7F-8173-0667B38934AD}" srcOrd="1" destOrd="0" parTransId="{C9F7E8B3-609C-4D3F-BB45-CA99AC84EA32}" sibTransId="{EC9EF25D-B94C-4002-A40E-EBFD57426194}"/>
    <dgm:cxn modelId="{0CA5AC1D-AABD-47BE-81DB-4AF9F97BDEB5}" type="presOf" srcId="{5CBFC1D6-A283-4285-90C5-A9D4D357D029}" destId="{CD766783-C05A-455C-846E-0C5D7DC328F7}" srcOrd="0" destOrd="0" presId="urn:microsoft.com/office/officeart/2024/3/layout/hArchList1"/>
    <dgm:cxn modelId="{E7E27D5E-28AC-414B-BCA1-930937A170B2}" type="presOf" srcId="{5C0DFB3E-4EEF-4940-B3DA-63EE4D644B7C}" destId="{CE80AD01-5990-47E4-B72D-9DB2E1F38E9C}" srcOrd="0" destOrd="0" presId="urn:microsoft.com/office/officeart/2024/3/layout/hArchList1"/>
    <dgm:cxn modelId="{C60DAD43-1DF4-4E31-80C2-289E5A6F530C}" type="presOf" srcId="{FED82D55-628E-42C5-B050-192E4E79FA2A}" destId="{27165EE1-2151-4BB0-9C6B-CC85CE71D36E}" srcOrd="0" destOrd="0" presId="urn:microsoft.com/office/officeart/2024/3/layout/hArchList1"/>
    <dgm:cxn modelId="{ACC13B50-8728-4CAE-9183-12D05345C9D5}" srcId="{78BDB7CD-038F-4C7F-8173-0667B38934AD}" destId="{5B70C927-801F-4E37-BFC5-3DAED3D72426}" srcOrd="0" destOrd="0" parTransId="{15FAC812-0AC9-4A05-BA1C-864D695C13B5}" sibTransId="{830C881C-4860-4922-A988-1018ED5F5869}"/>
    <dgm:cxn modelId="{329BCD8A-AB3C-4C11-9165-3AE983C74589}" type="presOf" srcId="{5B70C927-801F-4E37-BFC5-3DAED3D72426}" destId="{3329D9AB-E58B-4A9D-81E9-19A644B9EBA2}" srcOrd="0" destOrd="0" presId="urn:microsoft.com/office/officeart/2024/3/layout/hArchList1"/>
    <dgm:cxn modelId="{EDA1C1AA-5562-4CBA-BCF7-6D61495722D4}" type="presOf" srcId="{EC9EF25D-B94C-4002-A40E-EBFD57426194}" destId="{660C68DE-C475-4531-9E9A-00655BDB7E55}" srcOrd="0" destOrd="0" presId="urn:microsoft.com/office/officeart/2024/3/layout/hArchList1"/>
    <dgm:cxn modelId="{3F6202AF-DC4E-44BE-9734-08AB0CA0363F}" type="presOf" srcId="{D3C7DF8C-5EB1-4A14-A477-7134B8CC6B4C}" destId="{59487FF6-4864-42F8-A84D-254BED701D26}" srcOrd="0" destOrd="0" presId="urn:microsoft.com/office/officeart/2024/3/layout/hArchList1"/>
    <dgm:cxn modelId="{A6B6B1B4-F1D9-48A9-9465-FE78FA91E584}" srcId="{D3C7DF8C-5EB1-4A14-A477-7134B8CC6B4C}" destId="{4E2F9138-83AB-4BF9-8077-1C157566B937}" srcOrd="0" destOrd="0" parTransId="{93EADC24-6F0E-4B0F-8AB3-310E0A1DDF6C}" sibTransId="{8ADEA839-02F9-4B8D-BF23-21E3FCBB561F}"/>
    <dgm:cxn modelId="{2043C2C4-CDBC-4E1A-A5BE-08C19C164567}" srcId="{5C0DFB3E-4EEF-4940-B3DA-63EE4D644B7C}" destId="{D3C7DF8C-5EB1-4A14-A477-7134B8CC6B4C}" srcOrd="2" destOrd="0" parTransId="{5FC7F785-8FD9-4674-9E6B-2029DDEC860D}" sibTransId="{5ACB29F2-87EE-4F53-9583-931637172E56}"/>
    <dgm:cxn modelId="{06796AD2-28B2-4EE6-9ED8-008B77529E7C}" type="presOf" srcId="{4E2F9138-83AB-4BF9-8077-1C157566B937}" destId="{8693D056-4AD1-441E-B10A-6D78C4A75A7B}" srcOrd="0" destOrd="0" presId="urn:microsoft.com/office/officeart/2024/3/layout/hArchList1"/>
    <dgm:cxn modelId="{82EE06D7-F652-4ABC-9334-7CAA65AB7B29}" srcId="{5C0DFB3E-4EEF-4940-B3DA-63EE4D644B7C}" destId="{FED82D55-628E-42C5-B050-192E4E79FA2A}" srcOrd="0" destOrd="0" parTransId="{82F730F9-ACF5-40DB-BC84-E790196CF816}" sibTransId="{5CBFC1D6-A283-4285-90C5-A9D4D357D029}"/>
    <dgm:cxn modelId="{67D023E1-5C46-4A29-82A4-5B8C53238309}" type="presOf" srcId="{2566482C-4A24-49CF-B2DC-5C04E715004D}" destId="{45919E4D-A7AA-4523-8B67-E0EC607DF490}" srcOrd="0" destOrd="0" presId="urn:microsoft.com/office/officeart/2024/3/layout/hArchList1"/>
    <dgm:cxn modelId="{7A4A67E2-810F-4688-B04D-D3A83B8597D5}" type="presOf" srcId="{78BDB7CD-038F-4C7F-8173-0667B38934AD}" destId="{423A5838-026B-4A96-9EDF-7F95791E604A}" srcOrd="0" destOrd="0" presId="urn:microsoft.com/office/officeart/2024/3/layout/hArchList1"/>
    <dgm:cxn modelId="{D0F2C9FD-0E03-4BA0-AB65-85E0D5C9467E}" srcId="{FED82D55-628E-42C5-B050-192E4E79FA2A}" destId="{2566482C-4A24-49CF-B2DC-5C04E715004D}" srcOrd="0" destOrd="0" parTransId="{FBF392E4-6E77-492B-B3FE-5C735614157D}" sibTransId="{5CD1FEC0-C638-4DF3-BDD8-259BA09240D0}"/>
    <dgm:cxn modelId="{C484BD0A-E7C9-4FE1-931C-04EC389364EE}" type="presParOf" srcId="{CE80AD01-5990-47E4-B72D-9DB2E1F38E9C}" destId="{96C67B19-659F-43B9-BF08-08DC61B834EF}" srcOrd="0" destOrd="0" presId="urn:microsoft.com/office/officeart/2024/3/layout/hArchList1"/>
    <dgm:cxn modelId="{83BA7763-5AD9-415D-BCB0-FEAFDF005F04}" type="presParOf" srcId="{96C67B19-659F-43B9-BF08-08DC61B834EF}" destId="{27165EE1-2151-4BB0-9C6B-CC85CE71D36E}" srcOrd="0" destOrd="0" presId="urn:microsoft.com/office/officeart/2024/3/layout/hArchList1"/>
    <dgm:cxn modelId="{285EFF77-CE0C-4947-B229-1159F7DA0DA5}" type="presParOf" srcId="{96C67B19-659F-43B9-BF08-08DC61B834EF}" destId="{45919E4D-A7AA-4523-8B67-E0EC607DF490}" srcOrd="1" destOrd="0" presId="urn:microsoft.com/office/officeart/2024/3/layout/hArchList1"/>
    <dgm:cxn modelId="{2B5D0A0D-B497-40AF-A953-605CF51B4997}" type="presParOf" srcId="{CE80AD01-5990-47E4-B72D-9DB2E1F38E9C}" destId="{CD766783-C05A-455C-846E-0C5D7DC328F7}" srcOrd="1" destOrd="0" presId="urn:microsoft.com/office/officeart/2024/3/layout/hArchList1"/>
    <dgm:cxn modelId="{AEA39CA3-01EA-4EF6-A644-BD55E8823CC7}" type="presParOf" srcId="{CE80AD01-5990-47E4-B72D-9DB2E1F38E9C}" destId="{2CB628CE-0110-48ED-BCA0-D75E016A024D}" srcOrd="2" destOrd="0" presId="urn:microsoft.com/office/officeart/2024/3/layout/hArchList1"/>
    <dgm:cxn modelId="{E6259D9A-AEBA-431E-9EBF-3A1CB821EAA4}" type="presParOf" srcId="{2CB628CE-0110-48ED-BCA0-D75E016A024D}" destId="{423A5838-026B-4A96-9EDF-7F95791E604A}" srcOrd="0" destOrd="0" presId="urn:microsoft.com/office/officeart/2024/3/layout/hArchList1"/>
    <dgm:cxn modelId="{058D6726-3945-459C-A2AC-F495F3202DCE}" type="presParOf" srcId="{2CB628CE-0110-48ED-BCA0-D75E016A024D}" destId="{3329D9AB-E58B-4A9D-81E9-19A644B9EBA2}" srcOrd="1" destOrd="0" presId="urn:microsoft.com/office/officeart/2024/3/layout/hArchList1"/>
    <dgm:cxn modelId="{1DC1304F-B45B-4D4A-9EEA-A09296C2AF74}" type="presParOf" srcId="{CE80AD01-5990-47E4-B72D-9DB2E1F38E9C}" destId="{660C68DE-C475-4531-9E9A-00655BDB7E55}" srcOrd="3" destOrd="0" presId="urn:microsoft.com/office/officeart/2024/3/layout/hArchList1"/>
    <dgm:cxn modelId="{1DA78B36-6383-4876-9AE5-CB100AE86B82}" type="presParOf" srcId="{CE80AD01-5990-47E4-B72D-9DB2E1F38E9C}" destId="{304C92F5-CB84-4EDD-9425-FF09B3C1C476}" srcOrd="4" destOrd="0" presId="urn:microsoft.com/office/officeart/2024/3/layout/hArchList1"/>
    <dgm:cxn modelId="{57EA0A49-AC1D-4C05-8235-ADF744592CA0}" type="presParOf" srcId="{304C92F5-CB84-4EDD-9425-FF09B3C1C476}" destId="{59487FF6-4864-42F8-A84D-254BED701D26}" srcOrd="0" destOrd="0" presId="urn:microsoft.com/office/officeart/2024/3/layout/hArchList1"/>
    <dgm:cxn modelId="{2051256C-CA72-4073-81BD-1962D95F13C2}" type="presParOf" srcId="{304C92F5-CB84-4EDD-9425-FF09B3C1C476}" destId="{8693D056-4AD1-441E-B10A-6D78C4A75A7B}"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165EE1-2151-4BB0-9C6B-CC85CE71D36E}">
      <dsp:nvSpPr>
        <dsp:cNvPr id="0" name=""/>
        <dsp:cNvSpPr/>
      </dsp:nvSpPr>
      <dsp:spPr>
        <a:xfrm>
          <a:off x="0" y="0"/>
          <a:ext cx="3403241" cy="629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Diverse Functions of Agents</a:t>
          </a:r>
        </a:p>
      </dsp:txBody>
      <dsp:txXfrm>
        <a:off x="0" y="0"/>
        <a:ext cx="3403241" cy="629779"/>
      </dsp:txXfrm>
    </dsp:sp>
    <dsp:sp modelId="{45919E4D-A7AA-4523-8B67-E0EC607DF490}">
      <dsp:nvSpPr>
        <dsp:cNvPr id="0" name=""/>
        <dsp:cNvSpPr/>
      </dsp:nvSpPr>
      <dsp:spPr>
        <a:xfrm>
          <a:off x="0" y="629779"/>
          <a:ext cx="3403241" cy="218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Agents play crucial roles across various fields, enhancing technology and provoking philosophical discussions.</a:t>
          </a:r>
        </a:p>
      </dsp:txBody>
      <dsp:txXfrm>
        <a:off x="0" y="629779"/>
        <a:ext cx="3403241" cy="2186264"/>
      </dsp:txXfrm>
    </dsp:sp>
    <dsp:sp modelId="{423A5838-026B-4A96-9EDF-7F95791E604A}">
      <dsp:nvSpPr>
        <dsp:cNvPr id="0" name=""/>
        <dsp:cNvSpPr/>
      </dsp:nvSpPr>
      <dsp:spPr>
        <a:xfrm>
          <a:off x="3743566" y="0"/>
          <a:ext cx="3403241" cy="629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Implications for AI and Robotics</a:t>
          </a:r>
        </a:p>
      </dsp:txBody>
      <dsp:txXfrm>
        <a:off x="3743566" y="0"/>
        <a:ext cx="3403241" cy="629779"/>
      </dsp:txXfrm>
    </dsp:sp>
    <dsp:sp modelId="{3329D9AB-E58B-4A9D-81E9-19A644B9EBA2}">
      <dsp:nvSpPr>
        <dsp:cNvPr id="0" name=""/>
        <dsp:cNvSpPr/>
      </dsp:nvSpPr>
      <dsp:spPr>
        <a:xfrm>
          <a:off x="3743566" y="629779"/>
          <a:ext cx="3403241" cy="218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the implications of agents is vital for navigating the complexities of AI and robotics responsibly.</a:t>
          </a:r>
        </a:p>
      </dsp:txBody>
      <dsp:txXfrm>
        <a:off x="3743566" y="629779"/>
        <a:ext cx="3403241" cy="2186264"/>
      </dsp:txXfrm>
    </dsp:sp>
    <dsp:sp modelId="{59487FF6-4864-42F8-A84D-254BED701D26}">
      <dsp:nvSpPr>
        <dsp:cNvPr id="0" name=""/>
        <dsp:cNvSpPr/>
      </dsp:nvSpPr>
      <dsp:spPr>
        <a:xfrm>
          <a:off x="7487132" y="0"/>
          <a:ext cx="3403241" cy="629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Future of Technology</a:t>
          </a:r>
        </a:p>
      </dsp:txBody>
      <dsp:txXfrm>
        <a:off x="7487132" y="0"/>
        <a:ext cx="3403241" cy="629779"/>
      </dsp:txXfrm>
    </dsp:sp>
    <dsp:sp modelId="{8693D056-4AD1-441E-B10A-6D78C4A75A7B}">
      <dsp:nvSpPr>
        <dsp:cNvPr id="0" name=""/>
        <dsp:cNvSpPr/>
      </dsp:nvSpPr>
      <dsp:spPr>
        <a:xfrm>
          <a:off x="7487132" y="629779"/>
          <a:ext cx="3403241" cy="21862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Navigating the future responsibly requires awareness of the roles and responsibilities of agents in society.</a:t>
          </a:r>
        </a:p>
      </dsp:txBody>
      <dsp:txXfrm>
        <a:off x="7487132" y="629779"/>
        <a:ext cx="3403241" cy="2186264"/>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6E576-B4C0-4674-B946-513D00D382EB}"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F8FEA4-EDB0-432C-A38D-A95A7437C827}" type="slidenum">
              <a:rPr lang="en-US" smtClean="0"/>
              <a:t>‹#›</a:t>
            </a:fld>
            <a:endParaRPr lang="en-US"/>
          </a:p>
        </p:txBody>
      </p:sp>
    </p:spTree>
    <p:extLst>
      <p:ext uri="{BB962C8B-B14F-4D97-AF65-F5344CB8AC3E}">
        <p14:creationId xmlns:p14="http://schemas.microsoft.com/office/powerpoint/2010/main" val="1781519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Agents play a crucial role across multiple disciplines, from computer science to philosophy. This presentation will explore the definition of agents, their roles in various fields, and delve into ethical considerations surrounding AI agents.
Image source: Microsoft 365 content library
</a:t>
            </a:r>
          </a:p>
        </p:txBody>
      </p:sp>
      <p:sp>
        <p:nvSpPr>
          <p:cNvPr id="4" name="Slide Number Placeholder 3"/>
          <p:cNvSpPr>
            <a:spLocks noGrp="1"/>
          </p:cNvSpPr>
          <p:nvPr>
            <p:ph type="sldNum" sz="quarter" idx="5"/>
          </p:nvPr>
        </p:nvSpPr>
        <p:spPr/>
        <p:txBody>
          <a:bodyPr/>
          <a:lstStyle/>
          <a:p>
            <a:fld id="{B6F8FEA4-EDB0-432C-A38D-A95A7437C827}" type="slidenum">
              <a:rPr lang="en-US" smtClean="0"/>
              <a:t>1</a:t>
            </a:fld>
            <a:endParaRPr lang="en-US"/>
          </a:p>
        </p:txBody>
      </p:sp>
    </p:spTree>
    <p:extLst>
      <p:ext uri="{BB962C8B-B14F-4D97-AF65-F5344CB8AC3E}">
        <p14:creationId xmlns:p14="http://schemas.microsoft.com/office/powerpoint/2010/main" val="8120141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https://microsoftapc-my.sharepoint.com/personal/v-chimingni_microsoft_com/_layouts/15/Doc.aspx?sourcedoc=%7BB854003A-308B-432B-8935-6569194324F6%7D&amp;file=template1.docx&amp;action=default&amp;mobileredirect=true&amp;DefaultItemOpen=1
An agent is a broad concept that spans multiple disciplines, including artificial intelligence, computer science, robotics, economics, and philosophy. In its most fundamental sense, an agent is an entity that perceives its environment through sensors, processes information, and takes actions to achieve specific objectives. Agents can be biological, such as humans and animals, or artificial, such as software programs, robots, and autonomous systems.
Image source: Microsoft 365 content library
</a:t>
            </a:r>
          </a:p>
        </p:txBody>
      </p:sp>
      <p:sp>
        <p:nvSpPr>
          <p:cNvPr id="4" name="Slide Number Placeholder 3"/>
          <p:cNvSpPr>
            <a:spLocks noGrp="1"/>
          </p:cNvSpPr>
          <p:nvPr>
            <p:ph type="sldNum" sz="quarter" idx="5"/>
          </p:nvPr>
        </p:nvSpPr>
        <p:spPr/>
        <p:txBody>
          <a:bodyPr/>
          <a:lstStyle/>
          <a:p>
            <a:fld id="{B6F8FEA4-EDB0-432C-A38D-A95A7437C827}" type="slidenum">
              <a:rPr lang="en-US" smtClean="0"/>
              <a:t>2</a:t>
            </a:fld>
            <a:endParaRPr lang="en-US"/>
          </a:p>
        </p:txBody>
      </p:sp>
    </p:spTree>
    <p:extLst>
      <p:ext uri="{BB962C8B-B14F-4D97-AF65-F5344CB8AC3E}">
        <p14:creationId xmlns:p14="http://schemas.microsoft.com/office/powerpoint/2010/main" val="3313162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https://microsoftapc-my.sharepoint.com/personal/v-chimingni_microsoft_com/_layouts/15/Doc.aspx?sourcedoc=%7BB854003A-308B-432B-8935-6569194324F6%7D&amp;file=template1.docx&amp;action=default&amp;mobileredirect=true&amp;DefaultItemOpen=1
In the field of artificial intelligence (AI), an agenty is typically defined as an autonomous system that makes decisions based on its perceptions and experiences. AI agents operate within an environment, gathering data through sensors (such as cameras, microphones, or data streams), analyzing that data using reasoning mechanisms or machine learning models, and executing actions to accomplish predefined goals. AI agents can be classified based on their level of intelligence and autonomy. Reactive agents are the simplest, responding to stimuli in a rule-based manner without maintaining an internal state. Deliberative agents build internal models of the world and plan actions based on predictions about future states. Learning agents improve their performance over time through experience, utilizing reinforcement learning or other adaptive methods. Multi-agent systems consist of multiple agents that interact, collaborate, or compete within a shared environment, often leading to emergent behaviors.
Image source: Microsoft 365 content library
</a:t>
            </a:r>
          </a:p>
        </p:txBody>
      </p:sp>
      <p:sp>
        <p:nvSpPr>
          <p:cNvPr id="4" name="Slide Number Placeholder 3"/>
          <p:cNvSpPr>
            <a:spLocks noGrp="1"/>
          </p:cNvSpPr>
          <p:nvPr>
            <p:ph type="sldNum" sz="quarter" idx="5"/>
          </p:nvPr>
        </p:nvSpPr>
        <p:spPr/>
        <p:txBody>
          <a:bodyPr/>
          <a:lstStyle/>
          <a:p>
            <a:fld id="{B6F8FEA4-EDB0-432C-A38D-A95A7437C827}" type="slidenum">
              <a:rPr lang="en-US" smtClean="0"/>
              <a:t>3</a:t>
            </a:fld>
            <a:endParaRPr lang="en-US"/>
          </a:p>
        </p:txBody>
      </p:sp>
    </p:spTree>
    <p:extLst>
      <p:ext uri="{BB962C8B-B14F-4D97-AF65-F5344CB8AC3E}">
        <p14:creationId xmlns:p14="http://schemas.microsoft.com/office/powerpoint/2010/main" val="26103826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https://microsoftapc-my.sharepoint.com/personal/v-chimingni_microsoft_com/_layouts/15/Doc.aspx?sourcedoc=%7BB854003A-308B-432B-8935-6569194324F6%7D&amp;file=template1.docx&amp;action=default&amp;mobileredirect=true&amp;DefaultItemOpen=1
In computer science, software agents play a critical role in automating processes, managing distributed systems, and enhancing decision-making. Agents can be designed to operate in various domains, such as intelligent personal assistants, recommendation systems, and automated trading systems. A software agent is a program that autonomously performs tasks on behalf of users or other programs. These agents may use rule-based systems, machine learning models, or advanced AI techniques to adapt to changing conditions. Autonomous agents in cybersecurity monitor networks for threats, detect anomalies, and take preventive actions. Conversational agents, such as chatbots and virtual assistants, process natural language inputs and generate human-like responses, making them integral to customer service and user interaction platforms.
Image source: Microsoft 365 content library
</a:t>
            </a:r>
          </a:p>
        </p:txBody>
      </p:sp>
      <p:sp>
        <p:nvSpPr>
          <p:cNvPr id="4" name="Slide Number Placeholder 3"/>
          <p:cNvSpPr>
            <a:spLocks noGrp="1"/>
          </p:cNvSpPr>
          <p:nvPr>
            <p:ph type="sldNum" sz="quarter" idx="5"/>
          </p:nvPr>
        </p:nvSpPr>
        <p:spPr/>
        <p:txBody>
          <a:bodyPr/>
          <a:lstStyle/>
          <a:p>
            <a:fld id="{B6F8FEA4-EDB0-432C-A38D-A95A7437C827}" type="slidenum">
              <a:rPr lang="en-US" smtClean="0"/>
              <a:t>4</a:t>
            </a:fld>
            <a:endParaRPr lang="en-US"/>
          </a:p>
        </p:txBody>
      </p:sp>
    </p:spTree>
    <p:extLst>
      <p:ext uri="{BB962C8B-B14F-4D97-AF65-F5344CB8AC3E}">
        <p14:creationId xmlns:p14="http://schemas.microsoft.com/office/powerpoint/2010/main" val="146095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https://microsoftapc-my.sharepoint.com/personal/v-chimingni_microsoft_com/_layouts/15/Doc.aspx?sourcedoc=%7BB854003A-308B-432B-8935-6569194324F6%7D&amp;file=template1.docx&amp;action=default&amp;mobileredirect=true&amp;DefaultItemOpen=1
In robotics, an agent often refers to an autonomous system capable of interacting with the physical world. Robotic agents can sense their environment through sensors like LiDAR, cameras, and IMUs, process this data using AI algorithms, and take physical actions via actuators. Advanced robotic agents, such as autonomous drones and self-driving cars, incorporate deep learning, reinforcement learning, and computer vision to navigate and interact with their surroundings safely and efficiently. Robots operating in industrial settings, such as robotic arms in manufacturing plants, function as specialized agents that optimize efficiency, reduce errors, and perform repetitive tasks with high precision.
Image source: Microsoft brand library
</a:t>
            </a:r>
          </a:p>
        </p:txBody>
      </p:sp>
      <p:sp>
        <p:nvSpPr>
          <p:cNvPr id="4" name="Slide Number Placeholder 3"/>
          <p:cNvSpPr>
            <a:spLocks noGrp="1"/>
          </p:cNvSpPr>
          <p:nvPr>
            <p:ph type="sldNum" sz="quarter" idx="5"/>
          </p:nvPr>
        </p:nvSpPr>
        <p:spPr/>
        <p:txBody>
          <a:bodyPr/>
          <a:lstStyle/>
          <a:p>
            <a:fld id="{B6F8FEA4-EDB0-432C-A38D-A95A7437C827}" type="slidenum">
              <a:rPr lang="en-US" smtClean="0"/>
              <a:t>5</a:t>
            </a:fld>
            <a:endParaRPr lang="en-US"/>
          </a:p>
        </p:txBody>
      </p:sp>
    </p:spTree>
    <p:extLst>
      <p:ext uri="{BB962C8B-B14F-4D97-AF65-F5344CB8AC3E}">
        <p14:creationId xmlns:p14="http://schemas.microsoft.com/office/powerpoint/2010/main" val="1259032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https://microsoftapc-my.sharepoint.com/personal/v-chimingni_microsoft_com/_layouts/15/Doc.aspx?sourcedoc=%7BB854003A-308B-432B-8935-6569194324F6%7D&amp;file=template1.docx&amp;action=default&amp;mobileredirect=true&amp;DefaultItemOpen=1
From a philosophical perspective, agency is closely tied to autonomy, intentionality, and free will. The study of philosophical agents involves questions about consciousness, moral responsibility, and the nature of decision-making. The debate over whether artificial agents can possess genuine intentionality or whether they merely simulate human-like behaviors remains a central issue in AI ethics and cognitive science. Some argue that advanced AI systems, particularly those utilizing deep reinforcement learning and neural networks, exhibit emergent behaviors that resemble agency, while others maintain that these systems lack true understanding and intentionality.
Image source: Microsoft 365 content library
</a:t>
            </a:r>
          </a:p>
        </p:txBody>
      </p:sp>
      <p:sp>
        <p:nvSpPr>
          <p:cNvPr id="4" name="Slide Number Placeholder 3"/>
          <p:cNvSpPr>
            <a:spLocks noGrp="1"/>
          </p:cNvSpPr>
          <p:nvPr>
            <p:ph type="sldNum" sz="quarter" idx="5"/>
          </p:nvPr>
        </p:nvSpPr>
        <p:spPr/>
        <p:txBody>
          <a:bodyPr/>
          <a:lstStyle/>
          <a:p>
            <a:fld id="{B6F8FEA4-EDB0-432C-A38D-A95A7437C827}" type="slidenum">
              <a:rPr lang="en-US" smtClean="0"/>
              <a:t>6</a:t>
            </a:fld>
            <a:endParaRPr lang="en-US"/>
          </a:p>
        </p:txBody>
      </p:sp>
    </p:spTree>
    <p:extLst>
      <p:ext uri="{BB962C8B-B14F-4D97-AF65-F5344CB8AC3E}">
        <p14:creationId xmlns:p14="http://schemas.microsoft.com/office/powerpoint/2010/main" val="485693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https://microsoftapc-my.sharepoint.com/personal/v-chimingni_microsoft_com/_layouts/15/Doc.aspx?sourcedoc=%7BB854003A-308B-432B-8935-6569194324F6%7D&amp;file=template1.docx&amp;action=default&amp;mobileredirect=true&amp;DefaultItemOpen=1
As AI continues to evolve, the role of agents is expanding into increasingly complex domains. The development of generalist AI agents, capable of performing diverse tasks across multiple domains without task-specific training, represents a major frontier in AI research. Projects like OpenAI's GPT-4 and DeepMind’s AlphaZero exemplify how reinforcement learning, self-supervised learning, and transformer architectures contribute to the creation of more generalized, adaptable agents.
Ethical considerations surrounding AI agents are also a growing area of concern. As autonomous agents assume greater roles in decision-making, questions about accountability, bias, and fairness arise. Ensuring that AI agents operate transparently and align with human values is a key challenge in AI governance. Regulatory frameworks and ethical guidelines are being developed to mitigate risks associated with AI-driven decision-making in critical areas such as law enforcement, financial markets, and autonomous warfare.
Image source: Microsoft 365 content library
</a:t>
            </a:r>
          </a:p>
        </p:txBody>
      </p:sp>
      <p:sp>
        <p:nvSpPr>
          <p:cNvPr id="4" name="Slide Number Placeholder 3"/>
          <p:cNvSpPr>
            <a:spLocks noGrp="1"/>
          </p:cNvSpPr>
          <p:nvPr>
            <p:ph type="sldNum" sz="quarter" idx="5"/>
          </p:nvPr>
        </p:nvSpPr>
        <p:spPr/>
        <p:txBody>
          <a:bodyPr/>
          <a:lstStyle/>
          <a:p>
            <a:fld id="{B6F8FEA4-EDB0-432C-A38D-A95A7437C827}" type="slidenum">
              <a:rPr lang="en-US" smtClean="0"/>
              <a:t>7</a:t>
            </a:fld>
            <a:endParaRPr lang="en-US"/>
          </a:p>
        </p:txBody>
      </p:sp>
    </p:spTree>
    <p:extLst>
      <p:ext uri="{BB962C8B-B14F-4D97-AF65-F5344CB8AC3E}">
        <p14:creationId xmlns:p14="http://schemas.microsoft.com/office/powerpoint/2010/main" val="23294510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agents serve diverse functions across disciplines, from enhancing technology to raising philosophical questions. Understanding their implications is essential for navigating the future of AI and robotics responsibly.</a:t>
            </a:r>
          </a:p>
        </p:txBody>
      </p:sp>
      <p:sp>
        <p:nvSpPr>
          <p:cNvPr id="4" name="Slide Number Placeholder 3"/>
          <p:cNvSpPr>
            <a:spLocks noGrp="1"/>
          </p:cNvSpPr>
          <p:nvPr>
            <p:ph type="sldNum" sz="quarter" idx="5"/>
          </p:nvPr>
        </p:nvSpPr>
        <p:spPr/>
        <p:txBody>
          <a:bodyPr/>
          <a:lstStyle/>
          <a:p>
            <a:fld id="{B6F8FEA4-EDB0-432C-A38D-A95A7437C827}" type="slidenum">
              <a:rPr lang="en-US" smtClean="0"/>
              <a:t>8</a:t>
            </a:fld>
            <a:endParaRPr lang="en-US"/>
          </a:p>
        </p:txBody>
      </p:sp>
    </p:spTree>
    <p:extLst>
      <p:ext uri="{BB962C8B-B14F-4D97-AF65-F5344CB8AC3E}">
        <p14:creationId xmlns:p14="http://schemas.microsoft.com/office/powerpoint/2010/main" val="3234688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31172" y="3425399"/>
            <a:ext cx="7685140" cy="2621154"/>
          </a:xfrm>
        </p:spPr>
        <p:txBody>
          <a:bodyPr anchor="b">
            <a:noAutofit/>
          </a:bodyPr>
          <a:lstStyle>
            <a:lvl1pPr algn="l">
              <a:defRPr sz="72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31172" y="415057"/>
            <a:ext cx="7685139" cy="1414091"/>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B04EF954-66B1-4168-AF40-97F3DAF43FC4}" type="datetime1">
              <a:rPr lang="en-US" smtClean="0"/>
              <a:t>4/28/2025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751374091"/>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91006" y="998230"/>
            <a:ext cx="3951469" cy="1947672"/>
          </a:xfrm>
        </p:spPr>
        <p:txBody>
          <a:bodyPr anchor="b">
            <a:noAutofit/>
          </a:bodyPr>
          <a:lstStyle>
            <a:lvl1pPr>
              <a:defRPr sz="4400"/>
            </a:lvl1pPr>
          </a:lstStyle>
          <a:p>
            <a:r>
              <a:rPr lang="en-US" dirty="0"/>
              <a:t>Click to edit Master title style</a:t>
            </a:r>
          </a:p>
        </p:txBody>
      </p:sp>
      <p:sp>
        <p:nvSpPr>
          <p:cNvPr id="9" name="Picture Placeholder 3">
            <a:extLst>
              <a:ext uri="{FF2B5EF4-FFF2-40B4-BE49-F238E27FC236}">
                <a16:creationId xmlns:a16="http://schemas.microsoft.com/office/drawing/2014/main" id="{DD60ACDC-1760-F721-E270-0D2FC4872DF2}"/>
              </a:ext>
            </a:extLst>
          </p:cNvPr>
          <p:cNvSpPr>
            <a:spLocks noGrp="1"/>
          </p:cNvSpPr>
          <p:nvPr>
            <p:ph type="pic" sz="quarter" idx="15"/>
          </p:nvPr>
        </p:nvSpPr>
        <p:spPr>
          <a:xfrm>
            <a:off x="0" y="0"/>
            <a:ext cx="7002464" cy="6399152"/>
          </a:xfrm>
          <a:custGeom>
            <a:avLst/>
            <a:gdLst>
              <a:gd name="connsiteX0" fmla="*/ 0 w 7002464"/>
              <a:gd name="connsiteY0" fmla="*/ 0 h 6399152"/>
              <a:gd name="connsiteX1" fmla="*/ 7002464 w 7002464"/>
              <a:gd name="connsiteY1" fmla="*/ 0 h 6399152"/>
              <a:gd name="connsiteX2" fmla="*/ 7002464 w 7002464"/>
              <a:gd name="connsiteY2" fmla="*/ 5797156 h 6399152"/>
              <a:gd name="connsiteX3" fmla="*/ 6400468 w 7002464"/>
              <a:gd name="connsiteY3" fmla="*/ 6399152 h 6399152"/>
              <a:gd name="connsiteX4" fmla="*/ 0 w 7002464"/>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464" h="6399152">
                <a:moveTo>
                  <a:pt x="0" y="0"/>
                </a:moveTo>
                <a:lnTo>
                  <a:pt x="7002464" y="0"/>
                </a:lnTo>
                <a:lnTo>
                  <a:pt x="7002464" y="5797156"/>
                </a:lnTo>
                <a:cubicBezTo>
                  <a:pt x="7002464" y="6129629"/>
                  <a:pt x="6732941" y="6399152"/>
                  <a:pt x="6400468" y="6399152"/>
                </a:cubicBezTo>
                <a:lnTo>
                  <a:pt x="0" y="6399152"/>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691007" y="3099815"/>
            <a:ext cx="3951469" cy="3084599"/>
          </a:xfrm>
        </p:spPr>
        <p:txBody>
          <a:bodyPr>
            <a:normAutofit/>
          </a:bodyPr>
          <a:lstStyle>
            <a:lvl1pPr marL="342900" indent="-342900">
              <a:buFont typeface="+mj-lt"/>
              <a:buAutoNum type="arabicPeriod"/>
              <a:defRPr sz="1800"/>
            </a:lvl1pPr>
            <a:lvl2pPr marL="571500" indent="-342900">
              <a:buFont typeface="+mj-lt"/>
              <a:buAutoNum type="alphaLcPeriod"/>
              <a:defRPr sz="1600"/>
            </a:lvl2pPr>
            <a:lvl3pPr marL="800100" indent="-342900">
              <a:buFont typeface="+mj-lt"/>
              <a:buAutoNum type="romanLcPeriod"/>
              <a:defRPr sz="1400"/>
            </a:lvl3pPr>
            <a:lvl4pPr marL="914400" indent="-228600">
              <a:buFont typeface="+mj-lt"/>
              <a:buAutoNum type="arabicParenR"/>
              <a:defRPr sz="1200"/>
            </a:lvl4pPr>
            <a:lvl5pPr marL="1143000" indent="-228600">
              <a:buFont typeface="+mj-lt"/>
              <a:buAutoNum type="alphaLcParen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C747D10D-DAA6-49BD-BCDC-42DE71F72A89}"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51276425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478024"/>
            <a:ext cx="4325112" cy="2454796"/>
          </a:xfrm>
        </p:spPr>
        <p:txBody>
          <a:bodyPr anchor="t">
            <a:normAutofit/>
          </a:bodyPr>
          <a:lstStyle>
            <a:lvl1pPr>
              <a:defRPr sz="44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478024"/>
            <a:ext cx="4325112" cy="245479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31313"/>
                </a:solidFill>
                <a:effectLst/>
                <a:uLnTx/>
                <a:uFillTx/>
                <a:latin typeface="Neue Haas Grotesk Text Pro"/>
                <a:ea typeface="+mn-ea"/>
                <a:cs typeface="+mn-cs"/>
              </a:rPr>
              <a:t>Click to edit Master text styles</a:t>
            </a:r>
          </a:p>
          <a:p>
            <a:pPr marL="4572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31313"/>
                </a:solidFill>
                <a:effectLst/>
                <a:uLnTx/>
                <a:uFillTx/>
                <a:latin typeface="Neue Haas Grotesk Text Pro"/>
                <a:ea typeface="+mn-ea"/>
                <a:cs typeface="+mn-cs"/>
              </a:rPr>
              <a:t>Second level</a:t>
            </a:r>
          </a:p>
          <a:p>
            <a:pPr marL="685800" marR="0" lvl="2"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31313"/>
                </a:solidFill>
                <a:effectLst/>
                <a:uLnTx/>
                <a:uFillTx/>
                <a:latin typeface="Neue Haas Grotesk Text Pro"/>
                <a:ea typeface="+mn-ea"/>
                <a:cs typeface="+mn-cs"/>
              </a:rPr>
              <a:t>Third level</a:t>
            </a:r>
          </a:p>
          <a:p>
            <a:pPr marL="914400" marR="0" lvl="3"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31313"/>
                </a:solidFill>
                <a:effectLst/>
                <a:uLnTx/>
                <a:uFillTx/>
                <a:latin typeface="Neue Haas Grotesk Text Pro"/>
                <a:ea typeface="+mn-ea"/>
                <a:cs typeface="+mn-cs"/>
              </a:rPr>
              <a:t>Fourth level</a:t>
            </a:r>
          </a:p>
          <a:p>
            <a:pPr marL="1143000" marR="0" lvl="4"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31313"/>
                </a:solidFill>
                <a:effectLst/>
                <a:uLnTx/>
                <a:uFillTx/>
                <a:latin typeface="Neue Haas Grotesk Text Pro"/>
                <a:ea typeface="+mn-ea"/>
                <a:cs typeface="+mn-cs"/>
              </a:rPr>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A99C55D-C47D-42B9-AD20-3E2CCE08596C}" type="datetime1">
              <a:rPr lang="en-US" smtClean="0"/>
              <a:t>4/28/2025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60332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039112"/>
            <a:ext cx="3813048" cy="353872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422392" y="2039112"/>
            <a:ext cx="5047488" cy="353872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1EA44AD-1FB0-4882-B380-D102D5E41B49}" type="datetime1">
              <a:rPr lang="en-US" smtClean="0"/>
              <a:t>4/28/2025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264353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00200"/>
            <a:ext cx="4142232" cy="463600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422392" y="1600200"/>
            <a:ext cx="5788152" cy="463600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C21FD0E9-BB2A-40F4-9FCA-339953EA9BCB}" type="datetime1">
              <a:rPr lang="en-US" smtClean="0"/>
              <a:t>4/28/2025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366193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7" y="640079"/>
            <a:ext cx="4032505" cy="3621024"/>
          </a:xfrm>
        </p:spPr>
        <p:txBody>
          <a:bodyPr anchor="t">
            <a:normAutofit/>
          </a:bodyPr>
          <a:lstStyle>
            <a:lvl1pPr>
              <a:defRPr sz="3600"/>
            </a:lvl1pPr>
          </a:lstStyle>
          <a:p>
            <a:r>
              <a:rPr lang="en-US"/>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422392" y="640715"/>
            <a:ext cx="5968098" cy="5719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82DCE86-7B4C-43EC-801D-4B957536C306}" type="datetime1">
              <a:rPr lang="en-US" smtClean="0"/>
              <a:t>4/28/2025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7427974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640080"/>
            <a:ext cx="3493008" cy="3621024"/>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425696" y="640080"/>
            <a:ext cx="7159752" cy="572414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FD3FCD9-BE24-4676-9D2E-63D9ED82EDA2}" type="datetime1">
              <a:rPr lang="en-US" smtClean="0"/>
              <a:t>4/28/2025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610102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b">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29450"/>
            <a:ext cx="11924209" cy="6199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1CA290A-121B-47D5-B4CD-63E70D76A5D5}" type="datetime1">
              <a:rPr lang="en-US" smtClean="0"/>
              <a:t>4/28/2025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3088510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Photo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4480560" cy="152704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7" y="2276856"/>
            <a:ext cx="4480560" cy="4041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CE823DF8-AABE-3B17-254E-81CD7CA2B5BF}"/>
              </a:ext>
            </a:extLst>
          </p:cNvPr>
          <p:cNvSpPr>
            <a:spLocks noGrp="1"/>
          </p:cNvSpPr>
          <p:nvPr>
            <p:ph type="pic" sz="quarter" idx="15"/>
          </p:nvPr>
        </p:nvSpPr>
        <p:spPr>
          <a:xfrm>
            <a:off x="5737594" y="0"/>
            <a:ext cx="6454406" cy="6399152"/>
          </a:xfrm>
          <a:custGeom>
            <a:avLst/>
            <a:gdLst>
              <a:gd name="connsiteX0" fmla="*/ 0 w 6454406"/>
              <a:gd name="connsiteY0" fmla="*/ 0 h 6399152"/>
              <a:gd name="connsiteX1" fmla="*/ 6454406 w 6454406"/>
              <a:gd name="connsiteY1" fmla="*/ 0 h 6399152"/>
              <a:gd name="connsiteX2" fmla="*/ 6454406 w 6454406"/>
              <a:gd name="connsiteY2" fmla="*/ 6399152 h 6399152"/>
              <a:gd name="connsiteX3" fmla="*/ 601995 w 6454406"/>
              <a:gd name="connsiteY3" fmla="*/ 6399152 h 6399152"/>
              <a:gd name="connsiteX4" fmla="*/ 0 w 6454406"/>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4406" h="6399152">
                <a:moveTo>
                  <a:pt x="0" y="0"/>
                </a:moveTo>
                <a:lnTo>
                  <a:pt x="6454406" y="0"/>
                </a:lnTo>
                <a:lnTo>
                  <a:pt x="6454406" y="6399152"/>
                </a:lnTo>
                <a:lnTo>
                  <a:pt x="601995" y="6399152"/>
                </a:lnTo>
                <a:cubicBezTo>
                  <a:pt x="269522"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260A58D8-7EDF-40A6-A98C-8CBDF59A319E}"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6946938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601755"/>
            <a:ext cx="4389120" cy="1527048"/>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6F26914B-7405-10AB-A859-8165D7B1A93C}"/>
              </a:ext>
            </a:extLst>
          </p:cNvPr>
          <p:cNvSpPr>
            <a:spLocks noGrp="1"/>
          </p:cNvSpPr>
          <p:nvPr>
            <p:ph type="pic" sz="quarter" idx="15"/>
          </p:nvPr>
        </p:nvSpPr>
        <p:spPr>
          <a:xfrm>
            <a:off x="0" y="1"/>
            <a:ext cx="6591300" cy="6410303"/>
          </a:xfrm>
          <a:custGeom>
            <a:avLst/>
            <a:gdLst>
              <a:gd name="connsiteX0" fmla="*/ 0 w 6591300"/>
              <a:gd name="connsiteY0" fmla="*/ 0 h 6410303"/>
              <a:gd name="connsiteX1" fmla="*/ 6591300 w 6591300"/>
              <a:gd name="connsiteY1" fmla="*/ 0 h 6410303"/>
              <a:gd name="connsiteX2" fmla="*/ 6591300 w 6591300"/>
              <a:gd name="connsiteY2" fmla="*/ 5807073 h 6410303"/>
              <a:gd name="connsiteX3" fmla="*/ 5988070 w 6591300"/>
              <a:gd name="connsiteY3" fmla="*/ 6410303 h 6410303"/>
              <a:gd name="connsiteX4" fmla="*/ 0 w 6591300"/>
              <a:gd name="connsiteY4" fmla="*/ 6410303 h 641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300" h="6410303">
                <a:moveTo>
                  <a:pt x="0" y="0"/>
                </a:moveTo>
                <a:lnTo>
                  <a:pt x="6591300" y="0"/>
                </a:lnTo>
                <a:lnTo>
                  <a:pt x="6591300" y="5807073"/>
                </a:lnTo>
                <a:cubicBezTo>
                  <a:pt x="6591300" y="6140228"/>
                  <a:pt x="6321225" y="6410303"/>
                  <a:pt x="5988070" y="6410303"/>
                </a:cubicBezTo>
                <a:lnTo>
                  <a:pt x="0" y="6410303"/>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2276856"/>
            <a:ext cx="4389120" cy="4041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16DF7C3E-B5DF-4043-B2F9-CD94B277B81B}"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6086445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3401568" cy="152704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29768"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58FA1BA0-D099-705F-F85E-3FBC782F7651}"/>
              </a:ext>
            </a:extLst>
          </p:cNvPr>
          <p:cNvSpPr>
            <a:spLocks noGrp="1"/>
          </p:cNvSpPr>
          <p:nvPr>
            <p:ph type="pic" sz="quarter" idx="15"/>
          </p:nvPr>
        </p:nvSpPr>
        <p:spPr>
          <a:xfrm>
            <a:off x="4502843" y="2"/>
            <a:ext cx="7689157" cy="6399151"/>
          </a:xfrm>
          <a:custGeom>
            <a:avLst/>
            <a:gdLst>
              <a:gd name="connsiteX0" fmla="*/ 0 w 7689157"/>
              <a:gd name="connsiteY0" fmla="*/ 0 h 6399151"/>
              <a:gd name="connsiteX1" fmla="*/ 7689157 w 7689157"/>
              <a:gd name="connsiteY1" fmla="*/ 0 h 6399151"/>
              <a:gd name="connsiteX2" fmla="*/ 7689157 w 7689157"/>
              <a:gd name="connsiteY2" fmla="*/ 6399151 h 6399151"/>
              <a:gd name="connsiteX3" fmla="*/ 601997 w 7689157"/>
              <a:gd name="connsiteY3" fmla="*/ 6399151 h 6399151"/>
              <a:gd name="connsiteX4" fmla="*/ 0 w 7689157"/>
              <a:gd name="connsiteY4" fmla="*/ 5797155 h 63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157" h="6399151">
                <a:moveTo>
                  <a:pt x="0" y="0"/>
                </a:moveTo>
                <a:lnTo>
                  <a:pt x="7689157" y="0"/>
                </a:lnTo>
                <a:lnTo>
                  <a:pt x="7689157" y="6399151"/>
                </a:lnTo>
                <a:lnTo>
                  <a:pt x="601997" y="6399151"/>
                </a:lnTo>
                <a:cubicBezTo>
                  <a:pt x="269523" y="6399151"/>
                  <a:pt x="0" y="6129628"/>
                  <a:pt x="0" y="5797155"/>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84F04B89-F088-43E2-8F95-5A2E5E9F612E}"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26529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31172" y="553616"/>
            <a:ext cx="7914087" cy="4008859"/>
          </a:xfrm>
        </p:spPr>
        <p:txBody>
          <a:bodyPr anchor="t">
            <a:normAutofit/>
          </a:bodyPr>
          <a:lstStyle>
            <a:lvl1pPr>
              <a:defRPr sz="60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31172" y="5088156"/>
            <a:ext cx="7914087" cy="1166648"/>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a:xfrm>
            <a:off x="431172" y="6490524"/>
            <a:ext cx="2841959" cy="336141"/>
          </a:xfrm>
        </p:spPr>
        <p:txBody>
          <a:bodyPr/>
          <a:lstStyle/>
          <a:p>
            <a:fld id="{26233410-150A-4A72-BF63-6D3ACBC30148}" type="datetime1">
              <a:rPr lang="en-US" smtClean="0"/>
              <a:t>4/28/2025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a:xfrm>
            <a:off x="8893370" y="6490524"/>
            <a:ext cx="2662834" cy="336141"/>
          </a:xfrm>
        </p:spPr>
        <p:txBody>
          <a:bodyPr/>
          <a:lstStyle/>
          <a:p>
            <a:r>
              <a:rPr lang="en-US" dirty="0"/>
              <a:t>Sample Footer Text</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84C450F2-3BB4-4AE4-8A35-A9D7AEA4C850}" type="slidenum">
              <a:rPr lang="en-US" smtClean="0"/>
              <a:t>‹#›</a:t>
            </a:fld>
            <a:endParaRPr lang="en-US" dirty="0"/>
          </a:p>
        </p:txBody>
      </p:sp>
    </p:spTree>
    <p:extLst>
      <p:ext uri="{BB962C8B-B14F-4D97-AF65-F5344CB8AC3E}">
        <p14:creationId xmlns:p14="http://schemas.microsoft.com/office/powerpoint/2010/main" val="12152626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21040" y="603504"/>
            <a:ext cx="3401568" cy="1527048"/>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F44EE1A0-D83B-FE6C-4495-F55C5070D5D1}"/>
              </a:ext>
            </a:extLst>
          </p:cNvPr>
          <p:cNvSpPr>
            <a:spLocks noGrp="1"/>
          </p:cNvSpPr>
          <p:nvPr>
            <p:ph type="pic" sz="quarter" idx="15"/>
          </p:nvPr>
        </p:nvSpPr>
        <p:spPr>
          <a:xfrm>
            <a:off x="0" y="0"/>
            <a:ext cx="7734300" cy="6399152"/>
          </a:xfrm>
          <a:custGeom>
            <a:avLst/>
            <a:gdLst>
              <a:gd name="connsiteX0" fmla="*/ 0 w 7734300"/>
              <a:gd name="connsiteY0" fmla="*/ 0 h 6399152"/>
              <a:gd name="connsiteX1" fmla="*/ 7734300 w 7734300"/>
              <a:gd name="connsiteY1" fmla="*/ 0 h 6399152"/>
              <a:gd name="connsiteX2" fmla="*/ 7734300 w 7734300"/>
              <a:gd name="connsiteY2" fmla="*/ 5797156 h 6399152"/>
              <a:gd name="connsiteX3" fmla="*/ 7132304 w 7734300"/>
              <a:gd name="connsiteY3" fmla="*/ 6399152 h 6399152"/>
              <a:gd name="connsiteX4" fmla="*/ 0 w 7734300"/>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4300" h="6399152">
                <a:moveTo>
                  <a:pt x="0" y="0"/>
                </a:moveTo>
                <a:lnTo>
                  <a:pt x="7734300" y="0"/>
                </a:lnTo>
                <a:lnTo>
                  <a:pt x="7734300" y="5797156"/>
                </a:lnTo>
                <a:cubicBezTo>
                  <a:pt x="7734300" y="6129629"/>
                  <a:pt x="7464777" y="6399152"/>
                  <a:pt x="7132304"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21040"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A0FCFF8D-E3E3-4D6C-85D1-1D24204FD961}"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287567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4162318"/>
            <a:ext cx="2953618" cy="189280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0696DEB7-ADC8-3E90-7A63-F11D6535D0E4}"/>
              </a:ext>
            </a:extLst>
          </p:cNvPr>
          <p:cNvSpPr>
            <a:spLocks noGrp="1"/>
          </p:cNvSpPr>
          <p:nvPr>
            <p:ph type="pic" sz="quarter" idx="15"/>
          </p:nvPr>
        </p:nvSpPr>
        <p:spPr>
          <a:xfrm>
            <a:off x="0" y="0"/>
            <a:ext cx="11750040" cy="3806246"/>
          </a:xfrm>
          <a:custGeom>
            <a:avLst/>
            <a:gdLst>
              <a:gd name="connsiteX0" fmla="*/ 0 w 11733150"/>
              <a:gd name="connsiteY0" fmla="*/ 0 h 3806246"/>
              <a:gd name="connsiteX1" fmla="*/ 11733150 w 11733150"/>
              <a:gd name="connsiteY1" fmla="*/ 0 h 3806246"/>
              <a:gd name="connsiteX2" fmla="*/ 11733150 w 11733150"/>
              <a:gd name="connsiteY2" fmla="*/ 3204250 h 3806246"/>
              <a:gd name="connsiteX3" fmla="*/ 11131154 w 11733150"/>
              <a:gd name="connsiteY3" fmla="*/ 3806246 h 3806246"/>
              <a:gd name="connsiteX4" fmla="*/ 0 w 11733150"/>
              <a:gd name="connsiteY4" fmla="*/ 3806246 h 3806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3150" h="3806246">
                <a:moveTo>
                  <a:pt x="0" y="0"/>
                </a:moveTo>
                <a:lnTo>
                  <a:pt x="11733150" y="0"/>
                </a:lnTo>
                <a:lnTo>
                  <a:pt x="11733150" y="3204250"/>
                </a:lnTo>
                <a:cubicBezTo>
                  <a:pt x="11733150" y="3536723"/>
                  <a:pt x="11463627" y="3806246"/>
                  <a:pt x="11131154" y="3806246"/>
                </a:cubicBezTo>
                <a:lnTo>
                  <a:pt x="0" y="3806246"/>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479AD81-0F74-4052-9D15-1FCBE10FF531}"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4812345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61425"/>
            <a:ext cx="2953618" cy="189280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561425"/>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a:extLst>
              <a:ext uri="{FF2B5EF4-FFF2-40B4-BE49-F238E27FC236}">
                <a16:creationId xmlns:a16="http://schemas.microsoft.com/office/drawing/2014/main" id="{20558516-7088-BB33-D6DC-15ED4C60CBAF}"/>
              </a:ext>
            </a:extLst>
          </p:cNvPr>
          <p:cNvSpPr>
            <a:spLocks noGrp="1"/>
          </p:cNvSpPr>
          <p:nvPr>
            <p:ph type="pic" sz="quarter" idx="15"/>
          </p:nvPr>
        </p:nvSpPr>
        <p:spPr>
          <a:xfrm>
            <a:off x="441960" y="3067414"/>
            <a:ext cx="11750040" cy="3790586"/>
          </a:xfrm>
          <a:custGeom>
            <a:avLst/>
            <a:gdLst>
              <a:gd name="connsiteX0" fmla="*/ 603695 w 11750040"/>
              <a:gd name="connsiteY0" fmla="*/ 0 h 3790586"/>
              <a:gd name="connsiteX1" fmla="*/ 11750040 w 11750040"/>
              <a:gd name="connsiteY1" fmla="*/ 0 h 3790586"/>
              <a:gd name="connsiteX2" fmla="*/ 11750040 w 11750040"/>
              <a:gd name="connsiteY2" fmla="*/ 3790586 h 3790586"/>
              <a:gd name="connsiteX3" fmla="*/ 0 w 11750040"/>
              <a:gd name="connsiteY3" fmla="*/ 3790586 h 3790586"/>
              <a:gd name="connsiteX4" fmla="*/ 0 w 11750040"/>
              <a:gd name="connsiteY4" fmla="*/ 603695 h 3790586"/>
              <a:gd name="connsiteX5" fmla="*/ 603695 w 11750040"/>
              <a:gd name="connsiteY5" fmla="*/ 0 h 37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0040" h="3790586">
                <a:moveTo>
                  <a:pt x="603695" y="0"/>
                </a:moveTo>
                <a:lnTo>
                  <a:pt x="11750040" y="0"/>
                </a:lnTo>
                <a:lnTo>
                  <a:pt x="11750040" y="3790586"/>
                </a:lnTo>
                <a:lnTo>
                  <a:pt x="0" y="3790586"/>
                </a:lnTo>
                <a:lnTo>
                  <a:pt x="0" y="603695"/>
                </a:lnTo>
                <a:cubicBezTo>
                  <a:pt x="0" y="270283"/>
                  <a:pt x="270283" y="0"/>
                  <a:pt x="603695" y="0"/>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40460"/>
            <a:ext cx="3494314" cy="338328"/>
          </a:xfrm>
        </p:spPr>
        <p:txBody>
          <a:bodyPr/>
          <a:lstStyle/>
          <a:p>
            <a:fld id="{58567813-D47B-4BA9-A366-45E7794B6608}"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40460"/>
            <a:ext cx="2805405" cy="338328"/>
          </a:xfrm>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40460"/>
            <a:ext cx="429207" cy="338328"/>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703596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11896" y="1078992"/>
            <a:ext cx="3273552" cy="1947672"/>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8073E866-A871-62F7-1E54-F2A44278F834}"/>
              </a:ext>
            </a:extLst>
          </p:cNvPr>
          <p:cNvSpPr>
            <a:spLocks noGrp="1"/>
          </p:cNvSpPr>
          <p:nvPr>
            <p:ph type="pic" sz="quarter" idx="15"/>
          </p:nvPr>
        </p:nvSpPr>
        <p:spPr>
          <a:xfrm>
            <a:off x="0" y="0"/>
            <a:ext cx="7734300" cy="6399152"/>
          </a:xfrm>
          <a:custGeom>
            <a:avLst/>
            <a:gdLst>
              <a:gd name="connsiteX0" fmla="*/ 0 w 7734300"/>
              <a:gd name="connsiteY0" fmla="*/ 0 h 6399152"/>
              <a:gd name="connsiteX1" fmla="*/ 7734300 w 7734300"/>
              <a:gd name="connsiteY1" fmla="*/ 0 h 6399152"/>
              <a:gd name="connsiteX2" fmla="*/ 7734300 w 7734300"/>
              <a:gd name="connsiteY2" fmla="*/ 5797156 h 6399152"/>
              <a:gd name="connsiteX3" fmla="*/ 7132304 w 7734300"/>
              <a:gd name="connsiteY3" fmla="*/ 6399152 h 6399152"/>
              <a:gd name="connsiteX4" fmla="*/ 0 w 7734300"/>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4300" h="6399152">
                <a:moveTo>
                  <a:pt x="0" y="0"/>
                </a:moveTo>
                <a:lnTo>
                  <a:pt x="7734300" y="0"/>
                </a:lnTo>
                <a:lnTo>
                  <a:pt x="7734300" y="5797156"/>
                </a:lnTo>
                <a:cubicBezTo>
                  <a:pt x="7734300" y="6129629"/>
                  <a:pt x="7464777" y="6399152"/>
                  <a:pt x="7132304"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1896" y="3099816"/>
            <a:ext cx="3273552" cy="2953512"/>
          </a:xfrm>
        </p:spPr>
        <p:txBody>
          <a:bodyPr>
            <a:normAutofit/>
          </a:bodyPr>
          <a:lstStyle>
            <a:lvl1pPr marL="285750" indent="-285750">
              <a:buFont typeface="Arial" panose="020B0604020202020204" pitchFamily="34" charset="0"/>
              <a:buChar char="•"/>
              <a:defRPr sz="1600"/>
            </a:lvl1pPr>
            <a:lvl2pPr marL="514350" indent="-285750">
              <a:buFont typeface="Arial" panose="020B0604020202020204" pitchFamily="34" charset="0"/>
              <a:buChar char="•"/>
              <a:defRPr sz="1400"/>
            </a:lvl2pPr>
            <a:lvl3pPr marL="628650" indent="-171450">
              <a:buFont typeface="Arial" panose="020B0604020202020204" pitchFamily="34" charset="0"/>
              <a:buChar char="•"/>
              <a:defRPr sz="1200"/>
            </a:lvl3pPr>
            <a:lvl4pPr marL="857250" indent="-171450">
              <a:buFont typeface="Arial" panose="020B0604020202020204" pitchFamily="34" charset="0"/>
              <a:buChar char="•"/>
              <a:defRPr sz="1100"/>
            </a:lvl4pPr>
            <a:lvl5pPr marL="1085850" indent="-171450">
              <a:buFont typeface="Arial" panose="020B0604020202020204" pitchFamily="34" charset="0"/>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3C75A4F-7395-44C0-9A76-83F0F6EA512A}"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7845694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111854"/>
            <a:ext cx="3945468" cy="138988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584372" y="5111854"/>
            <a:ext cx="6168356" cy="1389888"/>
          </a:xfrm>
        </p:spPr>
        <p:txBody>
          <a:bodyPr>
            <a:noAutofit/>
          </a:bodyPr>
          <a:lstStyle>
            <a:lvl1pPr marL="0" indent="0">
              <a:buFont typeface="Arial" panose="020B0604020202020204" pitchFamily="34" charset="0"/>
              <a:buNone/>
              <a:defRPr sz="1400"/>
            </a:lvl1pPr>
            <a:lvl2pPr marL="228600" indent="0">
              <a:buFont typeface="Arial" panose="020B0604020202020204" pitchFamily="34" charset="0"/>
              <a:buNone/>
              <a:defRPr sz="12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815B30A2-D0D1-DED2-1133-A673CEA16AE9}"/>
              </a:ext>
            </a:extLst>
          </p:cNvPr>
          <p:cNvSpPr>
            <a:spLocks noGrp="1"/>
          </p:cNvSpPr>
          <p:nvPr>
            <p:ph type="pic" sz="quarter" idx="15"/>
          </p:nvPr>
        </p:nvSpPr>
        <p:spPr>
          <a:xfrm>
            <a:off x="0" y="0"/>
            <a:ext cx="11750040" cy="4724868"/>
          </a:xfrm>
          <a:custGeom>
            <a:avLst/>
            <a:gdLst>
              <a:gd name="connsiteX0" fmla="*/ 0 w 11750040"/>
              <a:gd name="connsiteY0" fmla="*/ 0 h 4724868"/>
              <a:gd name="connsiteX1" fmla="*/ 11750040 w 11750040"/>
              <a:gd name="connsiteY1" fmla="*/ 0 h 4724868"/>
              <a:gd name="connsiteX2" fmla="*/ 11750040 w 11750040"/>
              <a:gd name="connsiteY2" fmla="*/ 4122872 h 4724868"/>
              <a:gd name="connsiteX3" fmla="*/ 11148044 w 11750040"/>
              <a:gd name="connsiteY3" fmla="*/ 4724868 h 4724868"/>
              <a:gd name="connsiteX4" fmla="*/ 0 w 11750040"/>
              <a:gd name="connsiteY4" fmla="*/ 4724868 h 472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50040" h="4724868">
                <a:moveTo>
                  <a:pt x="0" y="0"/>
                </a:moveTo>
                <a:lnTo>
                  <a:pt x="11750040" y="0"/>
                </a:lnTo>
                <a:lnTo>
                  <a:pt x="11750040" y="4122872"/>
                </a:lnTo>
                <a:cubicBezTo>
                  <a:pt x="11750040" y="4455345"/>
                  <a:pt x="11480517" y="4724868"/>
                  <a:pt x="11148044" y="4724868"/>
                </a:cubicBezTo>
                <a:lnTo>
                  <a:pt x="0" y="4724868"/>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B2EEDCC-520A-464B-900A-5F7E0E1FFC43}"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330553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550408" y="548640"/>
            <a:ext cx="6035040" cy="1143000"/>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C1AB8ED2-AD91-CB22-5624-BD41AB32529E}"/>
              </a:ext>
            </a:extLst>
          </p:cNvPr>
          <p:cNvSpPr>
            <a:spLocks noGrp="1"/>
          </p:cNvSpPr>
          <p:nvPr>
            <p:ph type="pic" sz="quarter" idx="15"/>
          </p:nvPr>
        </p:nvSpPr>
        <p:spPr>
          <a:xfrm>
            <a:off x="0" y="0"/>
            <a:ext cx="4844052" cy="6399152"/>
          </a:xfrm>
          <a:custGeom>
            <a:avLst/>
            <a:gdLst>
              <a:gd name="connsiteX0" fmla="*/ 0 w 4844052"/>
              <a:gd name="connsiteY0" fmla="*/ 0 h 6399152"/>
              <a:gd name="connsiteX1" fmla="*/ 4844052 w 4844052"/>
              <a:gd name="connsiteY1" fmla="*/ 0 h 6399152"/>
              <a:gd name="connsiteX2" fmla="*/ 4844052 w 4844052"/>
              <a:gd name="connsiteY2" fmla="*/ 5795922 h 6399152"/>
              <a:gd name="connsiteX3" fmla="*/ 4240822 w 4844052"/>
              <a:gd name="connsiteY3" fmla="*/ 6399152 h 6399152"/>
              <a:gd name="connsiteX4" fmla="*/ 0 w 4844052"/>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4052" h="6399152">
                <a:moveTo>
                  <a:pt x="0" y="0"/>
                </a:moveTo>
                <a:lnTo>
                  <a:pt x="4844052" y="0"/>
                </a:lnTo>
                <a:lnTo>
                  <a:pt x="4844052" y="5795922"/>
                </a:lnTo>
                <a:cubicBezTo>
                  <a:pt x="4844052" y="6129077"/>
                  <a:pt x="4573977" y="6399152"/>
                  <a:pt x="4240822"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550408"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B36C1D43-E95A-44CE-BF39-AC264176BC74}"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187151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40"/>
            <a:ext cx="6135624" cy="1143000"/>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828800"/>
            <a:ext cx="6135624"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D436AA50-FCF9-9A32-68F8-A124C794908D}"/>
              </a:ext>
            </a:extLst>
          </p:cNvPr>
          <p:cNvSpPr>
            <a:spLocks noGrp="1"/>
          </p:cNvSpPr>
          <p:nvPr>
            <p:ph type="pic" sz="quarter" idx="15"/>
          </p:nvPr>
        </p:nvSpPr>
        <p:spPr>
          <a:xfrm>
            <a:off x="7353304" y="0"/>
            <a:ext cx="4838696" cy="6399152"/>
          </a:xfrm>
          <a:custGeom>
            <a:avLst/>
            <a:gdLst>
              <a:gd name="connsiteX0" fmla="*/ 0 w 4838696"/>
              <a:gd name="connsiteY0" fmla="*/ 0 h 6399152"/>
              <a:gd name="connsiteX1" fmla="*/ 4838696 w 4838696"/>
              <a:gd name="connsiteY1" fmla="*/ 0 h 6399152"/>
              <a:gd name="connsiteX2" fmla="*/ 4838696 w 4838696"/>
              <a:gd name="connsiteY2" fmla="*/ 6399152 h 6399152"/>
              <a:gd name="connsiteX3" fmla="*/ 603230 w 4838696"/>
              <a:gd name="connsiteY3" fmla="*/ 6399152 h 6399152"/>
              <a:gd name="connsiteX4" fmla="*/ 0 w 4838696"/>
              <a:gd name="connsiteY4" fmla="*/ 579592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696" h="6399152">
                <a:moveTo>
                  <a:pt x="0" y="0"/>
                </a:moveTo>
                <a:lnTo>
                  <a:pt x="4838696" y="0"/>
                </a:lnTo>
                <a:lnTo>
                  <a:pt x="4838696" y="6399152"/>
                </a:lnTo>
                <a:lnTo>
                  <a:pt x="603230" y="6399152"/>
                </a:lnTo>
                <a:cubicBezTo>
                  <a:pt x="270075" y="6399152"/>
                  <a:pt x="0" y="6129077"/>
                  <a:pt x="0" y="5795922"/>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F84395D-714C-468A-B505-16E3BDC41D6C}"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5761269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320040"/>
            <a:ext cx="4389120" cy="932688"/>
          </a:xfrm>
        </p:spPr>
        <p:txBody>
          <a:bodyPr anchor="b"/>
          <a:lstStyle/>
          <a:p>
            <a:r>
              <a:rPr lang="en-US"/>
              <a:t>Click to edit Master title style</a:t>
            </a:r>
          </a:p>
        </p:txBody>
      </p:sp>
      <p:sp>
        <p:nvSpPr>
          <p:cNvPr id="11" name="Picture Placeholder 9">
            <a:extLst>
              <a:ext uri="{FF2B5EF4-FFF2-40B4-BE49-F238E27FC236}">
                <a16:creationId xmlns:a16="http://schemas.microsoft.com/office/drawing/2014/main" id="{6B8A8E1B-B99E-8C69-154E-2FAADB07D510}"/>
              </a:ext>
            </a:extLst>
          </p:cNvPr>
          <p:cNvSpPr>
            <a:spLocks noGrp="1"/>
          </p:cNvSpPr>
          <p:nvPr>
            <p:ph type="pic" sz="quarter" idx="15"/>
          </p:nvPr>
        </p:nvSpPr>
        <p:spPr>
          <a:xfrm>
            <a:off x="0" y="0"/>
            <a:ext cx="6591300" cy="6399152"/>
          </a:xfrm>
          <a:custGeom>
            <a:avLst/>
            <a:gdLst>
              <a:gd name="connsiteX0" fmla="*/ 0 w 6591300"/>
              <a:gd name="connsiteY0" fmla="*/ 0 h 6399152"/>
              <a:gd name="connsiteX1" fmla="*/ 6591300 w 6591300"/>
              <a:gd name="connsiteY1" fmla="*/ 0 h 6399152"/>
              <a:gd name="connsiteX2" fmla="*/ 6591300 w 6591300"/>
              <a:gd name="connsiteY2" fmla="*/ 5797156 h 6399152"/>
              <a:gd name="connsiteX3" fmla="*/ 5989304 w 6591300"/>
              <a:gd name="connsiteY3" fmla="*/ 6399152 h 6399152"/>
              <a:gd name="connsiteX4" fmla="*/ 0 w 6591300"/>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300" h="6399152">
                <a:moveTo>
                  <a:pt x="0" y="0"/>
                </a:moveTo>
                <a:lnTo>
                  <a:pt x="6591300" y="0"/>
                </a:lnTo>
                <a:lnTo>
                  <a:pt x="6591300" y="5797156"/>
                </a:lnTo>
                <a:cubicBezTo>
                  <a:pt x="6591300" y="6129629"/>
                  <a:pt x="6321777" y="6399152"/>
                  <a:pt x="5989304"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1380744"/>
            <a:ext cx="438912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4009D615-5030-44BE-B1E7-FCAF557FFC34}"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274911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320040"/>
            <a:ext cx="4573413" cy="93268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6" y="1380744"/>
            <a:ext cx="4573413"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2BD82EEA-7278-1A73-C95C-473F75B54048}"/>
              </a:ext>
            </a:extLst>
          </p:cNvPr>
          <p:cNvSpPr>
            <a:spLocks noGrp="1"/>
          </p:cNvSpPr>
          <p:nvPr>
            <p:ph type="pic" sz="quarter" idx="15"/>
          </p:nvPr>
        </p:nvSpPr>
        <p:spPr>
          <a:xfrm>
            <a:off x="5737593" y="0"/>
            <a:ext cx="6454407" cy="6399152"/>
          </a:xfrm>
          <a:custGeom>
            <a:avLst/>
            <a:gdLst>
              <a:gd name="connsiteX0" fmla="*/ 0 w 6454407"/>
              <a:gd name="connsiteY0" fmla="*/ 0 h 6399152"/>
              <a:gd name="connsiteX1" fmla="*/ 6454407 w 6454407"/>
              <a:gd name="connsiteY1" fmla="*/ 0 h 6399152"/>
              <a:gd name="connsiteX2" fmla="*/ 6454407 w 6454407"/>
              <a:gd name="connsiteY2" fmla="*/ 6399152 h 6399152"/>
              <a:gd name="connsiteX3" fmla="*/ 601996 w 6454407"/>
              <a:gd name="connsiteY3" fmla="*/ 6399152 h 6399152"/>
              <a:gd name="connsiteX4" fmla="*/ 0 w 6454407"/>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4407" h="6399152">
                <a:moveTo>
                  <a:pt x="0" y="0"/>
                </a:moveTo>
                <a:lnTo>
                  <a:pt x="6454407" y="0"/>
                </a:lnTo>
                <a:lnTo>
                  <a:pt x="6454407" y="6399152"/>
                </a:lnTo>
                <a:lnTo>
                  <a:pt x="601996" y="6399152"/>
                </a:lnTo>
                <a:cubicBezTo>
                  <a:pt x="269523"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65D8DDD-BB5E-4F5B-81F2-5E5F98B403C0}"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670856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11155680" cy="970463"/>
          </a:xfrm>
        </p:spPr>
        <p:txBody>
          <a:bodyPr anchor="ctr"/>
          <a:lstStyle/>
          <a:p>
            <a:r>
              <a:rPr lang="en-US"/>
              <a:t>Click to edit Master title style</a:t>
            </a:r>
          </a:p>
        </p:txBody>
      </p:sp>
      <p:sp>
        <p:nvSpPr>
          <p:cNvPr id="9" name="Picture Placeholder 8">
            <a:extLst>
              <a:ext uri="{FF2B5EF4-FFF2-40B4-BE49-F238E27FC236}">
                <a16:creationId xmlns:a16="http://schemas.microsoft.com/office/drawing/2014/main" id="{19C22D85-D675-737B-9F54-B9D7FC819199}"/>
              </a:ext>
            </a:extLst>
          </p:cNvPr>
          <p:cNvSpPr>
            <a:spLocks noGrp="1"/>
          </p:cNvSpPr>
          <p:nvPr>
            <p:ph type="pic" sz="quarter" idx="15"/>
          </p:nvPr>
        </p:nvSpPr>
        <p:spPr>
          <a:xfrm>
            <a:off x="0" y="1828800"/>
            <a:ext cx="6707699" cy="5029200"/>
          </a:xfrm>
          <a:custGeom>
            <a:avLst/>
            <a:gdLst>
              <a:gd name="connsiteX0" fmla="*/ 0 w 6707699"/>
              <a:gd name="connsiteY0" fmla="*/ 0 h 5029200"/>
              <a:gd name="connsiteX1" fmla="*/ 6129259 w 6707699"/>
              <a:gd name="connsiteY1" fmla="*/ 0 h 5029200"/>
              <a:gd name="connsiteX2" fmla="*/ 6707699 w 6707699"/>
              <a:gd name="connsiteY2" fmla="*/ 578440 h 5029200"/>
              <a:gd name="connsiteX3" fmla="*/ 6707699 w 6707699"/>
              <a:gd name="connsiteY3" fmla="*/ 5029200 h 5029200"/>
              <a:gd name="connsiteX4" fmla="*/ 0 w 6707699"/>
              <a:gd name="connsiteY4" fmla="*/ 5029200 h 502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7699" h="5029200">
                <a:moveTo>
                  <a:pt x="0" y="0"/>
                </a:moveTo>
                <a:lnTo>
                  <a:pt x="6129259" y="0"/>
                </a:lnTo>
                <a:cubicBezTo>
                  <a:pt x="6448723" y="0"/>
                  <a:pt x="6707699" y="258976"/>
                  <a:pt x="6707699" y="578440"/>
                </a:cubicBezTo>
                <a:lnTo>
                  <a:pt x="6707699" y="5029200"/>
                </a:lnTo>
                <a:lnTo>
                  <a:pt x="0" y="5029200"/>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389302" y="1828800"/>
            <a:ext cx="4196146" cy="4503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389302" y="6492240"/>
            <a:ext cx="1280160" cy="338328"/>
          </a:xfrm>
        </p:spPr>
        <p:txBody>
          <a:bodyPr/>
          <a:lstStyle/>
          <a:p>
            <a:fld id="{083588C5-4E32-4E6E-80AB-32A6125C957F}"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669462" y="6492240"/>
            <a:ext cx="2888554" cy="338328"/>
          </a:xfrm>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574009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31172" y="553616"/>
            <a:ext cx="7914087" cy="4008859"/>
          </a:xfrm>
        </p:spPr>
        <p:txBody>
          <a:bodyPr anchor="t">
            <a:normAutofit/>
          </a:bodyPr>
          <a:lstStyle>
            <a:lvl1pPr>
              <a:defRPr sz="60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31172" y="5088156"/>
            <a:ext cx="7914087" cy="1166648"/>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a:xfrm>
            <a:off x="431172" y="6490524"/>
            <a:ext cx="2841959" cy="336141"/>
          </a:xfrm>
        </p:spPr>
        <p:txBody>
          <a:bodyPr/>
          <a:lstStyle/>
          <a:p>
            <a:fld id="{91AF1D09-6B76-4716-AD3D-9F53166D3BF5}" type="datetime1">
              <a:rPr lang="en-US" smtClean="0"/>
              <a:t>4/28/2025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a:xfrm>
            <a:off x="8893370" y="6490524"/>
            <a:ext cx="2662834" cy="336141"/>
          </a:xfrm>
        </p:spPr>
        <p:txBody>
          <a:bodyPr/>
          <a:lstStyle/>
          <a:p>
            <a:r>
              <a:rPr lang="en-US" dirty="0"/>
              <a:t>Sample Footer Text</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84C450F2-3BB4-4AE4-8A35-A9D7AEA4C850}" type="slidenum">
              <a:rPr lang="en-US" smtClean="0"/>
              <a:t>‹#›</a:t>
            </a:fld>
            <a:endParaRPr lang="en-US" dirty="0"/>
          </a:p>
        </p:txBody>
      </p:sp>
    </p:spTree>
    <p:extLst>
      <p:ext uri="{BB962C8B-B14F-4D97-AF65-F5344CB8AC3E}">
        <p14:creationId xmlns:p14="http://schemas.microsoft.com/office/powerpoint/2010/main" val="2937217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20076" y="320040"/>
            <a:ext cx="6766560" cy="932688"/>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1B32E518-8213-A79A-7E36-BA4D782F8ED4}"/>
              </a:ext>
            </a:extLst>
          </p:cNvPr>
          <p:cNvSpPr>
            <a:spLocks noGrp="1"/>
          </p:cNvSpPr>
          <p:nvPr>
            <p:ph type="pic" sz="quarter" idx="15"/>
          </p:nvPr>
        </p:nvSpPr>
        <p:spPr>
          <a:xfrm>
            <a:off x="0" y="0"/>
            <a:ext cx="4147926" cy="6399152"/>
          </a:xfrm>
          <a:custGeom>
            <a:avLst/>
            <a:gdLst>
              <a:gd name="connsiteX0" fmla="*/ 0 w 4147926"/>
              <a:gd name="connsiteY0" fmla="*/ 0 h 6399152"/>
              <a:gd name="connsiteX1" fmla="*/ 4147926 w 4147926"/>
              <a:gd name="connsiteY1" fmla="*/ 0 h 6399152"/>
              <a:gd name="connsiteX2" fmla="*/ 4147926 w 4147926"/>
              <a:gd name="connsiteY2" fmla="*/ 5795922 h 6399152"/>
              <a:gd name="connsiteX3" fmla="*/ 3544696 w 4147926"/>
              <a:gd name="connsiteY3" fmla="*/ 6399152 h 6399152"/>
              <a:gd name="connsiteX4" fmla="*/ 0 w 4147926"/>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7926" h="6399152">
                <a:moveTo>
                  <a:pt x="0" y="0"/>
                </a:moveTo>
                <a:lnTo>
                  <a:pt x="4147926" y="0"/>
                </a:lnTo>
                <a:lnTo>
                  <a:pt x="4147926" y="5795922"/>
                </a:lnTo>
                <a:cubicBezTo>
                  <a:pt x="4147926" y="6129077"/>
                  <a:pt x="3877851" y="6399152"/>
                  <a:pt x="3544696"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820076" y="1380744"/>
            <a:ext cx="676656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B337EAFE-6A88-4B1F-9ABC-CA3CFB830DD6}"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5858008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Photo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320040"/>
            <a:ext cx="6858000" cy="93268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380744"/>
            <a:ext cx="6858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22444857-0BC3-ACAE-DBB1-5D530AA35ED8}"/>
              </a:ext>
            </a:extLst>
          </p:cNvPr>
          <p:cNvSpPr>
            <a:spLocks noGrp="1"/>
          </p:cNvSpPr>
          <p:nvPr>
            <p:ph type="pic" sz="quarter" idx="15"/>
          </p:nvPr>
        </p:nvSpPr>
        <p:spPr>
          <a:xfrm>
            <a:off x="8046768" y="0"/>
            <a:ext cx="4145232" cy="6399152"/>
          </a:xfrm>
          <a:custGeom>
            <a:avLst/>
            <a:gdLst>
              <a:gd name="connsiteX0" fmla="*/ 0 w 4145232"/>
              <a:gd name="connsiteY0" fmla="*/ 0 h 6399152"/>
              <a:gd name="connsiteX1" fmla="*/ 4145232 w 4145232"/>
              <a:gd name="connsiteY1" fmla="*/ 0 h 6399152"/>
              <a:gd name="connsiteX2" fmla="*/ 4145232 w 4145232"/>
              <a:gd name="connsiteY2" fmla="*/ 6399152 h 6399152"/>
              <a:gd name="connsiteX3" fmla="*/ 603230 w 4145232"/>
              <a:gd name="connsiteY3" fmla="*/ 6399152 h 6399152"/>
              <a:gd name="connsiteX4" fmla="*/ 0 w 4145232"/>
              <a:gd name="connsiteY4" fmla="*/ 579592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32" h="6399152">
                <a:moveTo>
                  <a:pt x="0" y="0"/>
                </a:moveTo>
                <a:lnTo>
                  <a:pt x="4145232" y="0"/>
                </a:lnTo>
                <a:lnTo>
                  <a:pt x="4145232" y="6399152"/>
                </a:lnTo>
                <a:lnTo>
                  <a:pt x="603230" y="6399152"/>
                </a:lnTo>
                <a:cubicBezTo>
                  <a:pt x="270075" y="6399152"/>
                  <a:pt x="0" y="6129077"/>
                  <a:pt x="0" y="5795922"/>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EF70683-5F2F-44F3-8B59-45258C4FD45A}"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2061547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39"/>
            <a:ext cx="4855464" cy="1453896"/>
          </a:xfrm>
        </p:spPr>
        <p:txBody>
          <a:bodyPr anchor="t"/>
          <a:lstStyle/>
          <a:p>
            <a:r>
              <a:rPr lang="en-US"/>
              <a:t>Click to edit Master title style</a:t>
            </a:r>
          </a:p>
        </p:txBody>
      </p:sp>
      <p:sp>
        <p:nvSpPr>
          <p:cNvPr id="11" name="Picture Placeholder 8">
            <a:extLst>
              <a:ext uri="{FF2B5EF4-FFF2-40B4-BE49-F238E27FC236}">
                <a16:creationId xmlns:a16="http://schemas.microsoft.com/office/drawing/2014/main" id="{C202BC3A-8633-9F03-1586-99447DA1CFF3}"/>
              </a:ext>
            </a:extLst>
          </p:cNvPr>
          <p:cNvSpPr>
            <a:spLocks noGrp="1"/>
          </p:cNvSpPr>
          <p:nvPr>
            <p:ph type="pic" sz="quarter" idx="15"/>
          </p:nvPr>
        </p:nvSpPr>
        <p:spPr>
          <a:xfrm>
            <a:off x="0" y="2293496"/>
            <a:ext cx="5285232" cy="4564504"/>
          </a:xfrm>
          <a:custGeom>
            <a:avLst/>
            <a:gdLst>
              <a:gd name="connsiteX0" fmla="*/ 0 w 5285232"/>
              <a:gd name="connsiteY0" fmla="*/ 0 h 4564504"/>
              <a:gd name="connsiteX1" fmla="*/ 4706792 w 5285232"/>
              <a:gd name="connsiteY1" fmla="*/ 0 h 4564504"/>
              <a:gd name="connsiteX2" fmla="*/ 5285232 w 5285232"/>
              <a:gd name="connsiteY2" fmla="*/ 578440 h 4564504"/>
              <a:gd name="connsiteX3" fmla="*/ 5285232 w 5285232"/>
              <a:gd name="connsiteY3" fmla="*/ 4564504 h 4564504"/>
              <a:gd name="connsiteX4" fmla="*/ 0 w 5285232"/>
              <a:gd name="connsiteY4" fmla="*/ 4564504 h 4564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232" h="4564504">
                <a:moveTo>
                  <a:pt x="0" y="0"/>
                </a:moveTo>
                <a:lnTo>
                  <a:pt x="4706792" y="0"/>
                </a:lnTo>
                <a:cubicBezTo>
                  <a:pt x="5026256" y="0"/>
                  <a:pt x="5285232" y="258976"/>
                  <a:pt x="5285232" y="578440"/>
                </a:cubicBezTo>
                <a:lnTo>
                  <a:pt x="5285232" y="4564504"/>
                </a:lnTo>
                <a:lnTo>
                  <a:pt x="0" y="4564504"/>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096000" y="6492240"/>
            <a:ext cx="2651760" cy="338328"/>
          </a:xfrm>
        </p:spPr>
        <p:txBody>
          <a:bodyPr/>
          <a:lstStyle/>
          <a:p>
            <a:fld id="{813EDC87-0EBE-4D2E-8804-E5F0EDA0B797}"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1391151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50218"/>
            <a:ext cx="3827439" cy="1453896"/>
          </a:xfrm>
        </p:spPr>
        <p:txBody>
          <a:bodyPr anchor="t">
            <a:normAutofit/>
          </a:bodyPr>
          <a:lstStyle>
            <a:lvl1pPr>
              <a:defRPr sz="3200"/>
            </a:lvl1pPr>
          </a:lstStyle>
          <a:p>
            <a:r>
              <a:rPr lang="en-US"/>
              <a:t>Click to edit Master title style</a:t>
            </a:r>
          </a:p>
        </p:txBody>
      </p:sp>
      <p:sp>
        <p:nvSpPr>
          <p:cNvPr id="10" name="Picture Placeholder 8">
            <a:extLst>
              <a:ext uri="{FF2B5EF4-FFF2-40B4-BE49-F238E27FC236}">
                <a16:creationId xmlns:a16="http://schemas.microsoft.com/office/drawing/2014/main" id="{E211327B-3880-6494-1C8F-EEE1BF913B81}"/>
              </a:ext>
            </a:extLst>
          </p:cNvPr>
          <p:cNvSpPr>
            <a:spLocks noGrp="1"/>
          </p:cNvSpPr>
          <p:nvPr>
            <p:ph type="pic" sz="quarter" idx="15"/>
          </p:nvPr>
        </p:nvSpPr>
        <p:spPr>
          <a:xfrm>
            <a:off x="0" y="2293494"/>
            <a:ext cx="4176819" cy="4564506"/>
          </a:xfrm>
          <a:custGeom>
            <a:avLst/>
            <a:gdLst>
              <a:gd name="connsiteX0" fmla="*/ 0 w 4176819"/>
              <a:gd name="connsiteY0" fmla="*/ 0 h 4564506"/>
              <a:gd name="connsiteX1" fmla="*/ 3598379 w 4176819"/>
              <a:gd name="connsiteY1" fmla="*/ 0 h 4564506"/>
              <a:gd name="connsiteX2" fmla="*/ 4176819 w 4176819"/>
              <a:gd name="connsiteY2" fmla="*/ 578440 h 4564506"/>
              <a:gd name="connsiteX3" fmla="*/ 4176819 w 4176819"/>
              <a:gd name="connsiteY3" fmla="*/ 4564506 h 4564506"/>
              <a:gd name="connsiteX4" fmla="*/ 0 w 4176819"/>
              <a:gd name="connsiteY4" fmla="*/ 4564506 h 456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819" h="4564506">
                <a:moveTo>
                  <a:pt x="0" y="0"/>
                </a:moveTo>
                <a:lnTo>
                  <a:pt x="3598379" y="0"/>
                </a:lnTo>
                <a:cubicBezTo>
                  <a:pt x="3917843" y="0"/>
                  <a:pt x="4176819" y="258976"/>
                  <a:pt x="4176819" y="578440"/>
                </a:cubicBezTo>
                <a:lnTo>
                  <a:pt x="4176819" y="4564506"/>
                </a:lnTo>
                <a:lnTo>
                  <a:pt x="0" y="4564506"/>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20787" y="549275"/>
            <a:ext cx="6561138" cy="5788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5115073" y="6492240"/>
            <a:ext cx="2843784" cy="338328"/>
          </a:xfrm>
        </p:spPr>
        <p:txBody>
          <a:bodyPr/>
          <a:lstStyle/>
          <a:p>
            <a:fld id="{51CF56A9-FD41-47F4-80A0-DA74EEEC2541}"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278049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Numb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493776" y="603504"/>
            <a:ext cx="11201400" cy="4206240"/>
          </a:xfrm>
        </p:spPr>
        <p:txBody>
          <a:bodyPr>
            <a:normAutofit/>
          </a:bodyPr>
          <a:lstStyle>
            <a:lvl1pPr algn="ctr">
              <a:defRPr sz="27800"/>
            </a:lvl1pPr>
          </a:lstStyle>
          <a:p>
            <a:r>
              <a:rPr lang="en-US"/>
              <a: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p>
            <a:fld id="{A4CBD270-9BF1-4C68-A7FA-BA016D8BB959}" type="datetime1">
              <a:rPr lang="en-US" smtClean="0"/>
              <a:t>4/28/2025</a:t>
            </a:fld>
            <a:endParaRPr lang="en-US" dirty="0"/>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1389888" y="4809744"/>
            <a:ext cx="9345168" cy="1225296"/>
          </a:xfrm>
        </p:spPr>
        <p:txBody>
          <a:bodyPr>
            <a:normAutofit/>
          </a:bodyPr>
          <a:lstStyle>
            <a:lvl1pPr marL="0" indent="0" algn="ctr">
              <a:buNone/>
              <a:defRPr sz="2800" cap="all" baseline="0"/>
            </a:lvl1pPr>
            <a:lvl2pPr marL="228600" indent="0" algn="ctr">
              <a:buNone/>
              <a:defRPr sz="2400" cap="all" baseline="0"/>
            </a:lvl2pPr>
            <a:lvl3pPr marL="457200" indent="0" algn="ctr">
              <a:buNone/>
              <a:defRPr sz="2000" cap="all" baseline="0"/>
            </a:lvl3pPr>
            <a:lvl4pPr marL="685800" indent="0" algn="ctr">
              <a:buNone/>
              <a:defRPr sz="1800" cap="all" baseline="0"/>
            </a:lvl4pPr>
            <a:lvl5pPr marL="914400" indent="0" algn="ctr">
              <a:buNone/>
              <a:defRPr sz="1600" cap="all"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7578875"/>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Number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39496" y="420624"/>
            <a:ext cx="11100816" cy="4334256"/>
          </a:xfrm>
        </p:spPr>
        <p:txBody>
          <a:bodyPr>
            <a:normAutofit/>
          </a:bodyPr>
          <a:lstStyle>
            <a:lvl1pPr algn="l">
              <a:defRPr sz="27800">
                <a:solidFill>
                  <a:schemeClr val="tx1"/>
                </a:solidFill>
              </a:defRPr>
            </a:lvl1pPr>
          </a:lstStyle>
          <a:p>
            <a:r>
              <a:rPr lang="en-US"/>
              <a: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1"/>
                </a:solidFill>
              </a:defRPr>
            </a:lvl1pPr>
          </a:lstStyle>
          <a:p>
            <a:fld id="{E023AFB7-90A6-428C-A019-BBE6272496B8}" type="datetime1">
              <a:rPr lang="en-US" smtClean="0"/>
              <a:t>4/28/2025</a:t>
            </a:fld>
            <a:endParaRPr lang="en-US" dirty="0"/>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621792" y="4873752"/>
            <a:ext cx="8439912" cy="1490472"/>
          </a:xfrm>
        </p:spPr>
        <p:txBody>
          <a:bodyPr>
            <a:normAutofit/>
          </a:bodyPr>
          <a:lstStyle>
            <a:lvl1pPr marL="0" indent="0" algn="l">
              <a:buNone/>
              <a:defRPr sz="2800" cap="all" baseline="0">
                <a:solidFill>
                  <a:schemeClr val="tx1"/>
                </a:solidFill>
              </a:defRPr>
            </a:lvl1pPr>
            <a:lvl2pPr marL="228600" indent="0" algn="l">
              <a:buNone/>
              <a:defRPr sz="2400" cap="all" baseline="0">
                <a:solidFill>
                  <a:schemeClr val="tx1"/>
                </a:solidFill>
              </a:defRPr>
            </a:lvl2pPr>
            <a:lvl3pPr marL="457200" indent="0" algn="l">
              <a:buNone/>
              <a:defRPr sz="2000" cap="all" baseline="0">
                <a:solidFill>
                  <a:schemeClr val="tx1"/>
                </a:solidFill>
              </a:defRPr>
            </a:lvl3pPr>
            <a:lvl4pPr marL="685800" indent="0" algn="l">
              <a:buNone/>
              <a:defRPr sz="1800" cap="all" baseline="0">
                <a:solidFill>
                  <a:schemeClr val="tx1"/>
                </a:solidFill>
              </a:defRPr>
            </a:lvl4pPr>
            <a:lvl5pPr marL="914400" indent="0" algn="l">
              <a:buNone/>
              <a:defRPr sz="1600" cap="all"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111288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93DB7D-955F-21DF-15DA-4285375617FC}"/>
              </a:ext>
            </a:extLst>
          </p:cNvPr>
          <p:cNvSpPr/>
          <p:nvPr userDrawn="1"/>
        </p:nvSpPr>
        <p:spPr>
          <a:xfrm>
            <a:off x="1" y="4783948"/>
            <a:ext cx="11762231" cy="2074052"/>
          </a:xfrm>
          <a:custGeom>
            <a:avLst/>
            <a:gdLst>
              <a:gd name="connsiteX0" fmla="*/ 0 w 11762231"/>
              <a:gd name="connsiteY0" fmla="*/ 0 h 2074052"/>
              <a:gd name="connsiteX1" fmla="*/ 112775 w 11762231"/>
              <a:gd name="connsiteY1" fmla="*/ 0 h 2074052"/>
              <a:gd name="connsiteX2" fmla="*/ 11102489 w 11762231"/>
              <a:gd name="connsiteY2" fmla="*/ 0 h 2074052"/>
              <a:gd name="connsiteX3" fmla="*/ 11437005 w 11762231"/>
              <a:gd name="connsiteY3" fmla="*/ 0 h 2074052"/>
              <a:gd name="connsiteX4" fmla="*/ 11762231 w 11762231"/>
              <a:gd name="connsiteY4" fmla="*/ 325226 h 2074052"/>
              <a:gd name="connsiteX5" fmla="*/ 11762231 w 11762231"/>
              <a:gd name="connsiteY5" fmla="*/ 2074052 h 2074052"/>
              <a:gd name="connsiteX6" fmla="*/ 11427715 w 11762231"/>
              <a:gd name="connsiteY6" fmla="*/ 2074052 h 2074052"/>
              <a:gd name="connsiteX7" fmla="*/ 112775 w 11762231"/>
              <a:gd name="connsiteY7" fmla="*/ 2074052 h 2074052"/>
              <a:gd name="connsiteX8" fmla="*/ 0 w 11762231"/>
              <a:gd name="connsiteY8" fmla="*/ 2074052 h 207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2231" h="2074052">
                <a:moveTo>
                  <a:pt x="0" y="0"/>
                </a:moveTo>
                <a:lnTo>
                  <a:pt x="112775" y="0"/>
                </a:lnTo>
                <a:lnTo>
                  <a:pt x="11102489" y="0"/>
                </a:lnTo>
                <a:lnTo>
                  <a:pt x="11437005" y="0"/>
                </a:lnTo>
                <a:cubicBezTo>
                  <a:pt x="11616622" y="0"/>
                  <a:pt x="11762231" y="145609"/>
                  <a:pt x="11762231" y="325226"/>
                </a:cubicBezTo>
                <a:lnTo>
                  <a:pt x="11762231" y="2074052"/>
                </a:lnTo>
                <a:lnTo>
                  <a:pt x="11427715" y="2074052"/>
                </a:lnTo>
                <a:lnTo>
                  <a:pt x="112775" y="2074052"/>
                </a:lnTo>
                <a:lnTo>
                  <a:pt x="0" y="2074052"/>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39496" y="420624"/>
            <a:ext cx="11100816" cy="4334256"/>
          </a:xfrm>
        </p:spPr>
        <p:txBody>
          <a:bodyPr>
            <a:normAutofit/>
          </a:bodyPr>
          <a:lstStyle>
            <a:lvl1pPr algn="l">
              <a:defRPr sz="27800">
                <a:solidFill>
                  <a:schemeClr val="tx1"/>
                </a:solidFill>
              </a:defRPr>
            </a:lvl1pPr>
          </a:lstStyle>
          <a:p>
            <a:r>
              <a:rPr lang="en-US"/>
              <a: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1"/>
                </a:solidFill>
              </a:defRPr>
            </a:lvl1pPr>
          </a:lstStyle>
          <a:p>
            <a:fld id="{09E47A9E-7C3C-4663-841E-C89520FA85A3}" type="datetime1">
              <a:rPr lang="en-US" smtClean="0"/>
              <a:t>4/28/2025</a:t>
            </a:fld>
            <a:endParaRPr lang="en-US" dirty="0"/>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a:xfrm>
            <a:off x="8430768" y="6492240"/>
            <a:ext cx="2660904" cy="338328"/>
          </a:xfrm>
        </p:spPr>
        <p:txBody>
          <a:bodyPr/>
          <a:lstStyle>
            <a:lvl1pPr>
              <a:defRPr>
                <a:solidFill>
                  <a:schemeClr val="tx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a:xfrm>
            <a:off x="11183112" y="6492240"/>
            <a:ext cx="457200" cy="338328"/>
          </a:xfrm>
        </p:spPr>
        <p:txBody>
          <a:bodyPr/>
          <a:lstStyle>
            <a:lvl1pPr>
              <a:defRPr>
                <a:solidFill>
                  <a:schemeClr val="tx1"/>
                </a:solidFill>
              </a:defRPr>
            </a:lvl1p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621792" y="4873752"/>
            <a:ext cx="8439912" cy="1589420"/>
          </a:xfrm>
        </p:spPr>
        <p:txBody>
          <a:bodyPr anchor="ctr">
            <a:normAutofit/>
          </a:bodyPr>
          <a:lstStyle>
            <a:lvl1pPr marL="0" indent="0" algn="l">
              <a:buNone/>
              <a:defRPr sz="2800" cap="all" baseline="0">
                <a:solidFill>
                  <a:schemeClr val="tx1"/>
                </a:solidFill>
              </a:defRPr>
            </a:lvl1pPr>
            <a:lvl2pPr marL="228600" indent="0" algn="l">
              <a:buNone/>
              <a:defRPr sz="2400" cap="all" baseline="0">
                <a:solidFill>
                  <a:schemeClr val="tx1"/>
                </a:solidFill>
              </a:defRPr>
            </a:lvl2pPr>
            <a:lvl3pPr marL="457200" indent="0" algn="l">
              <a:buNone/>
              <a:defRPr sz="2000" cap="all" baseline="0">
                <a:solidFill>
                  <a:schemeClr val="tx1"/>
                </a:solidFill>
              </a:defRPr>
            </a:lvl3pPr>
            <a:lvl4pPr marL="685800" indent="0" algn="l">
              <a:buNone/>
              <a:defRPr sz="1800" cap="all" baseline="0">
                <a:solidFill>
                  <a:schemeClr val="tx1"/>
                </a:solidFill>
              </a:defRPr>
            </a:lvl4pPr>
            <a:lvl5pPr marL="914400" indent="0" algn="l">
              <a:buNone/>
              <a:defRPr sz="1600" cap="all"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720089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tem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42FED8FD-3F8D-425F-9991-7FB6FCCEC5A2}" type="datetime1">
              <a:rPr lang="en-US" smtClean="0"/>
              <a:t>4/28/2025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73067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860B29AE-EBEF-71CC-AE38-3B2CD14FCA19}"/>
              </a:ext>
            </a:extLst>
          </p:cNvPr>
          <p:cNvSpPr/>
          <p:nvPr userDrawn="1"/>
        </p:nvSpPr>
        <p:spPr>
          <a:xfrm rot="5400000" flipV="1">
            <a:off x="-2566724" y="2566724"/>
            <a:ext cx="6399213" cy="1265765"/>
          </a:xfrm>
          <a:custGeom>
            <a:avLst/>
            <a:gdLst>
              <a:gd name="connsiteX0" fmla="*/ 0 w 6399213"/>
              <a:gd name="connsiteY0" fmla="*/ 0 h 1265765"/>
              <a:gd name="connsiteX1" fmla="*/ 0 w 6399213"/>
              <a:gd name="connsiteY1" fmla="*/ 1265765 h 1265765"/>
              <a:gd name="connsiteX2" fmla="*/ 5982881 w 6399213"/>
              <a:gd name="connsiteY2" fmla="*/ 1265765 h 1265765"/>
              <a:gd name="connsiteX3" fmla="*/ 6399213 w 6399213"/>
              <a:gd name="connsiteY3" fmla="*/ 849433 h 1265765"/>
              <a:gd name="connsiteX4" fmla="*/ 6399213 w 6399213"/>
              <a:gd name="connsiteY4" fmla="*/ 0 h 1265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213" h="1265765">
                <a:moveTo>
                  <a:pt x="0" y="0"/>
                </a:moveTo>
                <a:lnTo>
                  <a:pt x="0" y="1265765"/>
                </a:lnTo>
                <a:lnTo>
                  <a:pt x="5982881" y="1265765"/>
                </a:lnTo>
                <a:cubicBezTo>
                  <a:pt x="6212815" y="1265765"/>
                  <a:pt x="6399213" y="1079367"/>
                  <a:pt x="6399213" y="849433"/>
                </a:cubicBezTo>
                <a:lnTo>
                  <a:pt x="6399213" y="0"/>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BD6B3E3-A05B-4311-9C9A-DA8A512CAB97}" type="datetime1">
              <a:rPr lang="en-US" smtClean="0"/>
              <a:t>4/28/2025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98217" y="630935"/>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7474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CEC059F-651D-D540-DF60-D6361D9C716B}"/>
              </a:ext>
            </a:extLst>
          </p:cNvPr>
          <p:cNvSpPr/>
          <p:nvPr userDrawn="1"/>
        </p:nvSpPr>
        <p:spPr>
          <a:xfrm flipV="1">
            <a:off x="1" y="6099048"/>
            <a:ext cx="10487111" cy="758952"/>
          </a:xfrm>
          <a:custGeom>
            <a:avLst/>
            <a:gdLst>
              <a:gd name="connsiteX0" fmla="*/ 0 w 10487111"/>
              <a:gd name="connsiteY0" fmla="*/ 758952 h 758952"/>
              <a:gd name="connsiteX1" fmla="*/ 10070779 w 10487111"/>
              <a:gd name="connsiteY1" fmla="*/ 758952 h 758952"/>
              <a:gd name="connsiteX2" fmla="*/ 10487111 w 10487111"/>
              <a:gd name="connsiteY2" fmla="*/ 342620 h 758952"/>
              <a:gd name="connsiteX3" fmla="*/ 10487111 w 10487111"/>
              <a:gd name="connsiteY3" fmla="*/ 0 h 758952"/>
              <a:gd name="connsiteX4" fmla="*/ 0 w 10487111"/>
              <a:gd name="connsiteY4" fmla="*/ 0 h 75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7111" h="758952">
                <a:moveTo>
                  <a:pt x="0" y="758952"/>
                </a:moveTo>
                <a:lnTo>
                  <a:pt x="10070779" y="758952"/>
                </a:lnTo>
                <a:cubicBezTo>
                  <a:pt x="10300713" y="758952"/>
                  <a:pt x="10487111" y="572554"/>
                  <a:pt x="10487111" y="342620"/>
                </a:cubicBezTo>
                <a:lnTo>
                  <a:pt x="10487111" y="0"/>
                </a:lnTo>
                <a:lnTo>
                  <a:pt x="0" y="0"/>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EFBAE2-1C27-41D0-8DBA-D202F753417F}" type="datetime1">
              <a:rPr lang="en-US" smtClean="0"/>
              <a:t>4/28/2025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7068312" y="6492240"/>
            <a:ext cx="2660904" cy="338328"/>
          </a:xfrm>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9820656" y="6492240"/>
            <a:ext cx="457200" cy="338328"/>
          </a:xfrm>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283464" y="1596767"/>
            <a:ext cx="9537192" cy="4142232"/>
          </a:xfrm>
        </p:spPr>
        <p:txBody>
          <a:bodyPr anchor="b">
            <a:normAutofit/>
          </a:bodyPr>
          <a:lstStyle>
            <a:lvl1pPr marL="0" indent="0">
              <a:lnSpc>
                <a:spcPct val="100000"/>
              </a:lnSpc>
              <a:buNone/>
              <a:defRPr sz="6000" b="1"/>
            </a:lvl1pPr>
            <a:lvl2pPr marL="228600" indent="0">
              <a:lnSpc>
                <a:spcPct val="100000"/>
              </a:lnSpc>
              <a:buNone/>
              <a:defRPr sz="5400" b="1"/>
            </a:lvl2pPr>
            <a:lvl3pPr marL="457200" indent="0">
              <a:lnSpc>
                <a:spcPct val="100000"/>
              </a:lnSpc>
              <a:buNone/>
              <a:defRPr sz="4800" b="1"/>
            </a:lvl3pPr>
            <a:lvl4pPr marL="685800" indent="0">
              <a:lnSpc>
                <a:spcPct val="100000"/>
              </a:lnSpc>
              <a:buNone/>
              <a:defRPr sz="4400" b="1"/>
            </a:lvl4pPr>
            <a:lvl5pPr marL="914400" indent="0">
              <a:lnSpc>
                <a:spcPct val="100000"/>
              </a:lnSpc>
              <a:buNone/>
              <a:defRPr sz="40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1228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31172" y="293302"/>
            <a:ext cx="11125032" cy="96510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31172" y="1384847"/>
            <a:ext cx="11125032" cy="4905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E21D4C7-8630-4B98-978C-30388BBD4EE8}" type="datetime1">
              <a:rPr lang="en-US" smtClean="0"/>
              <a:t>4/28/2025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4C450F2-3BB4-4AE4-8A35-A9D7AEA4C850}" type="slidenum">
              <a:rPr lang="en-US" smtClean="0"/>
              <a:t>‹#›</a:t>
            </a:fld>
            <a:endParaRPr lang="en-US" dirty="0"/>
          </a:p>
        </p:txBody>
      </p:sp>
    </p:spTree>
    <p:extLst>
      <p:ext uri="{BB962C8B-B14F-4D97-AF65-F5344CB8AC3E}">
        <p14:creationId xmlns:p14="http://schemas.microsoft.com/office/powerpoint/2010/main" val="17494904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499616" y="1524002"/>
            <a:ext cx="9198864" cy="2871216"/>
          </a:xfrm>
        </p:spPr>
        <p:txBody>
          <a:bodyPr anchor="ctr">
            <a:normAutofit/>
          </a:bodyPr>
          <a:lstStyle>
            <a:lvl1pPr>
              <a:lnSpc>
                <a:spcPct val="110000"/>
              </a:lnSpc>
              <a:defRPr sz="4000" cap="none" baseline="0"/>
            </a:lvl1pPr>
          </a:lstStyle>
          <a:p>
            <a:r>
              <a:rPr lang="en-US"/>
              <a:t>Click to edit Quote</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6A453612-8941-41EA-ABBA-F717A06C8346}" type="datetime1">
              <a:rPr lang="en-US" smtClean="0"/>
              <a:t>4/28/2025</a:t>
            </a:fld>
            <a:endParaRPr lang="en-US" dirty="0"/>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499616" y="5376672"/>
            <a:ext cx="9198864" cy="466344"/>
          </a:xfrm>
        </p:spPr>
        <p:txBody>
          <a:bodyPr>
            <a:normAutofit/>
          </a:bodyPr>
          <a:lstStyle>
            <a:lvl1pPr marL="0" indent="0">
              <a:buNone/>
              <a:defRPr sz="2200" b="1" cap="all" baseline="0">
                <a:solidFill>
                  <a:schemeClr val="accent1"/>
                </a:solidFill>
              </a:defRPr>
            </a:lvl1pPr>
            <a:lvl2pPr marL="228600" indent="0">
              <a:buNone/>
              <a:defRPr sz="2000" b="1" cap="all" baseline="0">
                <a:solidFill>
                  <a:schemeClr val="accent1"/>
                </a:solidFill>
              </a:defRPr>
            </a:lvl2pPr>
            <a:lvl3pPr marL="457200" indent="0">
              <a:buNone/>
              <a:defRPr sz="1800" b="1" cap="all" baseline="0">
                <a:solidFill>
                  <a:schemeClr val="accent1"/>
                </a:solidFill>
              </a:defRPr>
            </a:lvl3pPr>
            <a:lvl4pPr marL="685800" indent="0">
              <a:buNone/>
              <a:defRPr sz="1600" b="1" cap="all" baseline="0">
                <a:solidFill>
                  <a:schemeClr val="accent1"/>
                </a:solidFill>
              </a:defRPr>
            </a:lvl4pPr>
            <a:lvl5pPr marL="914400" indent="0">
              <a:buNone/>
              <a:defRPr sz="1400" b="1" cap="all" baseline="0">
                <a:solidFill>
                  <a:schemeClr val="accent1"/>
                </a:solidFill>
              </a:defRPr>
            </a:lvl5pPr>
          </a:lstStyle>
          <a:p>
            <a:pPr lvl="0"/>
            <a:r>
              <a:rPr lang="en-US"/>
              <a:t>Quote Author</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113256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9D41517-889E-CBB7-FD17-C5FECA783B2A}"/>
              </a:ext>
            </a:extLst>
          </p:cNvPr>
          <p:cNvSpPr/>
          <p:nvPr userDrawn="1"/>
        </p:nvSpPr>
        <p:spPr>
          <a:xfrm flipV="1">
            <a:off x="0" y="823828"/>
            <a:ext cx="11385608" cy="6034172"/>
          </a:xfrm>
          <a:custGeom>
            <a:avLst/>
            <a:gdLst>
              <a:gd name="connsiteX0" fmla="*/ 0 w 11385608"/>
              <a:gd name="connsiteY0" fmla="*/ 6034172 h 6034172"/>
              <a:gd name="connsiteX1" fmla="*/ 10969276 w 11385608"/>
              <a:gd name="connsiteY1" fmla="*/ 6034172 h 6034172"/>
              <a:gd name="connsiteX2" fmla="*/ 11385608 w 11385608"/>
              <a:gd name="connsiteY2" fmla="*/ 5617840 h 6034172"/>
              <a:gd name="connsiteX3" fmla="*/ 11385608 w 11385608"/>
              <a:gd name="connsiteY3" fmla="*/ 0 h 6034172"/>
              <a:gd name="connsiteX4" fmla="*/ 0 w 11385608"/>
              <a:gd name="connsiteY4" fmla="*/ 0 h 6034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5608" h="6034172">
                <a:moveTo>
                  <a:pt x="0" y="6034172"/>
                </a:moveTo>
                <a:lnTo>
                  <a:pt x="10969276" y="6034172"/>
                </a:lnTo>
                <a:cubicBezTo>
                  <a:pt x="11199210" y="6034172"/>
                  <a:pt x="11385608" y="5847774"/>
                  <a:pt x="11385608" y="5617840"/>
                </a:cubicBezTo>
                <a:lnTo>
                  <a:pt x="11385608" y="0"/>
                </a:lnTo>
                <a:lnTo>
                  <a:pt x="0" y="0"/>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429768" y="1783080"/>
            <a:ext cx="8499079" cy="2249424"/>
          </a:xfrm>
        </p:spPr>
        <p:txBody>
          <a:bodyPr anchor="t">
            <a:normAutofit/>
          </a:bodyPr>
          <a:lstStyle>
            <a:lvl1pPr>
              <a:lnSpc>
                <a:spcPct val="100000"/>
              </a:lnSpc>
              <a:defRPr sz="3600" cap="none" baseline="0"/>
            </a:lvl1pPr>
          </a:lstStyle>
          <a:p>
            <a:r>
              <a:rPr lang="en-US"/>
              <a:t>Click to edit Quote</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73D6CD22-E4B3-48A1-94CA-B89DB574ED80}" type="datetime1">
              <a:rPr lang="en-US" smtClean="0"/>
              <a:t>4/28/2025</a:t>
            </a:fld>
            <a:endParaRPr lang="en-US" dirty="0"/>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a:xfrm>
            <a:off x="8669124" y="6492240"/>
            <a:ext cx="2660904" cy="338328"/>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a:xfrm>
            <a:off x="11421468" y="6492240"/>
            <a:ext cx="457200" cy="338328"/>
          </a:xfrm>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429768" y="5120640"/>
            <a:ext cx="5431536" cy="1289304"/>
          </a:xfrm>
        </p:spPr>
        <p:txBody>
          <a:bodyPr vert="horz" lIns="91440" tIns="45720" rIns="91440" bIns="45720" rtlCol="0" anchor="ctr">
            <a:normAutofit/>
          </a:bodyPr>
          <a:lstStyle>
            <a:lvl1pPr marL="0" indent="0">
              <a:buNone/>
              <a:defRPr lang="en-US" b="1" cap="all" baseline="0" dirty="0"/>
            </a:lvl1pPr>
            <a:lvl2pPr marL="228600" indent="0">
              <a:buNone/>
              <a:defRPr lang="en-US" b="1" cap="all" baseline="0" dirty="0"/>
            </a:lvl2pPr>
            <a:lvl3pPr marL="457200" indent="0">
              <a:buNone/>
              <a:defRPr lang="en-US" b="1" cap="all" baseline="0" dirty="0"/>
            </a:lvl3pPr>
            <a:lvl4pPr marL="685800" indent="0">
              <a:buNone/>
              <a:defRPr lang="en-US" b="1" cap="all" baseline="0" dirty="0"/>
            </a:lvl4pPr>
            <a:lvl5pPr marL="914400" indent="0">
              <a:buNone/>
              <a:defRPr lang="en-US" b="1" cap="all" baseline="0" dirty="0"/>
            </a:lvl5pPr>
          </a:lstStyle>
          <a:p>
            <a:pPr lvl="0"/>
            <a:r>
              <a:rPr lang="en-US"/>
              <a:t>Quote Author</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32059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429768"/>
            <a:ext cx="10890374" cy="1627632"/>
          </a:xfrm>
        </p:spPr>
        <p:txBody>
          <a:bodyPr anchor="t">
            <a:normAutofit/>
          </a:bodyPr>
          <a:lstStyle>
            <a:lvl1pPr>
              <a:defRPr sz="54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29768" y="3264408"/>
            <a:ext cx="10890374"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7C38B47-093E-417D-A1C3-81EEF797AC69}" type="datetime1">
              <a:rPr lang="en-US" smtClean="0"/>
              <a:t>4/28/2025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40053247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clusion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27318"/>
            <a:ext cx="8430768" cy="1842020"/>
          </a:xfrm>
        </p:spPr>
        <p:txBody>
          <a:bodyPr anchor="b">
            <a:normAutofit/>
          </a:bodyPr>
          <a:lstStyle>
            <a:lvl1pPr>
              <a:defRPr sz="6000"/>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29768" y="3622673"/>
            <a:ext cx="8430768" cy="1828800"/>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250925D-4314-49E4-A383-289640FEB5E3}" type="datetime1">
              <a:rPr lang="en-US" smtClean="0"/>
              <a:t>4/28/2025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316452733"/>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294248"/>
            <a:ext cx="11164825" cy="958480"/>
          </a:xfrm>
        </p:spPr>
        <p:txBody>
          <a:bodyPr/>
          <a:lstStyle/>
          <a:p>
            <a:r>
              <a:rPr lang="en-US"/>
              <a:t>Click to edit Master title style</a:t>
            </a:r>
          </a:p>
        </p:txBody>
      </p:sp>
      <p:sp>
        <p:nvSpPr>
          <p:cNvPr id="9" name="Text Placeholder 8">
            <a:extLst>
              <a:ext uri="{FF2B5EF4-FFF2-40B4-BE49-F238E27FC236}">
                <a16:creationId xmlns:a16="http://schemas.microsoft.com/office/drawing/2014/main" id="{778C515B-8D5A-0268-9044-7B2013C87E02}"/>
              </a:ext>
            </a:extLst>
          </p:cNvPr>
          <p:cNvSpPr>
            <a:spLocks noGrp="1"/>
          </p:cNvSpPr>
          <p:nvPr>
            <p:ph type="body" sz="quarter" idx="13"/>
          </p:nvPr>
        </p:nvSpPr>
        <p:spPr>
          <a:xfrm>
            <a:off x="429767" y="2020825"/>
            <a:ext cx="5212208" cy="42847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13C7061A-8ED7-8B72-BD2B-2DF67F8C7A75}"/>
              </a:ext>
            </a:extLst>
          </p:cNvPr>
          <p:cNvSpPr>
            <a:spLocks noGrp="1"/>
          </p:cNvSpPr>
          <p:nvPr>
            <p:ph type="body" sz="quarter" idx="14"/>
          </p:nvPr>
        </p:nvSpPr>
        <p:spPr>
          <a:xfrm>
            <a:off x="6381622" y="2020822"/>
            <a:ext cx="5212208" cy="4284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E2C59E0-667A-459A-BBD1-70DA72C3C576}" type="datetime1">
              <a:rPr lang="en-US" smtClean="0"/>
              <a:t>4/28/2025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6788267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29768" y="276166"/>
            <a:ext cx="11164824" cy="9765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29767"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A211279F-0D05-3637-19CD-29468F4DD2F3}"/>
              </a:ext>
            </a:extLst>
          </p:cNvPr>
          <p:cNvSpPr>
            <a:spLocks noGrp="1"/>
          </p:cNvSpPr>
          <p:nvPr>
            <p:ph type="body" sz="quarter" idx="13"/>
          </p:nvPr>
        </p:nvSpPr>
        <p:spPr>
          <a:xfrm>
            <a:off x="430213" y="2021134"/>
            <a:ext cx="5211762" cy="4343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F1B170DE-636A-B1A9-2EAB-C426DBFB3E51}"/>
              </a:ext>
            </a:extLst>
          </p:cNvPr>
          <p:cNvSpPr>
            <a:spLocks noGrp="1"/>
          </p:cNvSpPr>
          <p:nvPr>
            <p:ph type="body" sz="quarter" idx="14"/>
          </p:nvPr>
        </p:nvSpPr>
        <p:spPr>
          <a:xfrm>
            <a:off x="6381750" y="2020888"/>
            <a:ext cx="521335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706CC00B-2F01-4379-B0FD-8DA094C16FA4}" type="datetime1">
              <a:rPr lang="en-US" smtClean="0"/>
              <a:t>4/28/2025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4960907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29768" y="557784"/>
            <a:ext cx="3713996" cy="2212313"/>
          </a:xfrm>
        </p:spPr>
        <p:txBody>
          <a:bodyPr anchor="t">
            <a:normAutofit/>
          </a:bodyPr>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29767" y="2826137"/>
            <a:ext cx="331012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8">
            <a:extLst>
              <a:ext uri="{FF2B5EF4-FFF2-40B4-BE49-F238E27FC236}">
                <a16:creationId xmlns:a16="http://schemas.microsoft.com/office/drawing/2014/main" id="{FA23F0E6-EDAF-3A7F-5EC8-F911E9AE48EF}"/>
              </a:ext>
            </a:extLst>
          </p:cNvPr>
          <p:cNvSpPr>
            <a:spLocks noGrp="1"/>
          </p:cNvSpPr>
          <p:nvPr>
            <p:ph type="pic" sz="quarter" idx="13"/>
          </p:nvPr>
        </p:nvSpPr>
        <p:spPr>
          <a:xfrm>
            <a:off x="4502843" y="0"/>
            <a:ext cx="7689157" cy="6399152"/>
          </a:xfrm>
          <a:custGeom>
            <a:avLst/>
            <a:gdLst>
              <a:gd name="connsiteX0" fmla="*/ 0 w 7689157"/>
              <a:gd name="connsiteY0" fmla="*/ 0 h 6399152"/>
              <a:gd name="connsiteX1" fmla="*/ 7689157 w 7689157"/>
              <a:gd name="connsiteY1" fmla="*/ 0 h 6399152"/>
              <a:gd name="connsiteX2" fmla="*/ 7689157 w 7689157"/>
              <a:gd name="connsiteY2" fmla="*/ 6399152 h 6399152"/>
              <a:gd name="connsiteX3" fmla="*/ 578440 w 7689157"/>
              <a:gd name="connsiteY3" fmla="*/ 6399152 h 6399152"/>
              <a:gd name="connsiteX4" fmla="*/ 0 w 7689157"/>
              <a:gd name="connsiteY4" fmla="*/ 582071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157" h="6399152">
                <a:moveTo>
                  <a:pt x="0" y="0"/>
                </a:moveTo>
                <a:lnTo>
                  <a:pt x="7689157" y="0"/>
                </a:lnTo>
                <a:lnTo>
                  <a:pt x="7689157" y="6399152"/>
                </a:lnTo>
                <a:lnTo>
                  <a:pt x="578440" y="6399152"/>
                </a:lnTo>
                <a:cubicBezTo>
                  <a:pt x="258976" y="6399152"/>
                  <a:pt x="0" y="6140176"/>
                  <a:pt x="0" y="5820712"/>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5019F103-9E7C-4D5A-827C-0D2D66EE1CD2}" type="datetime1">
              <a:rPr lang="en-US" smtClean="0"/>
              <a:t>4/28/2025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21998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5276088"/>
            <a:ext cx="11347704" cy="786384"/>
          </a:xfrm>
        </p:spPr>
        <p:txBody>
          <a:bodyPr anchor="b">
            <a:normAutofit/>
          </a:bodyPr>
          <a:lstStyle>
            <a:lvl1pPr algn="l">
              <a:defRPr sz="4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980176"/>
            <a:ext cx="11347704" cy="530352"/>
          </a:xfrm>
        </p:spPr>
        <p:txBody>
          <a:bodyPr anchor="ct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9E06FED-92D3-C4D6-28D7-600D842F7AC3}"/>
              </a:ext>
            </a:extLst>
          </p:cNvPr>
          <p:cNvSpPr>
            <a:spLocks noGrp="1"/>
          </p:cNvSpPr>
          <p:nvPr>
            <p:ph type="pic" sz="quarter" idx="13"/>
          </p:nvPr>
        </p:nvSpPr>
        <p:spPr>
          <a:xfrm>
            <a:off x="0" y="0"/>
            <a:ext cx="11733150" cy="5135804"/>
          </a:xfrm>
          <a:custGeom>
            <a:avLst/>
            <a:gdLst>
              <a:gd name="connsiteX0" fmla="*/ 0 w 11733150"/>
              <a:gd name="connsiteY0" fmla="*/ 0 h 5135804"/>
              <a:gd name="connsiteX1" fmla="*/ 11733150 w 11733150"/>
              <a:gd name="connsiteY1" fmla="*/ 0 h 5135804"/>
              <a:gd name="connsiteX2" fmla="*/ 11733150 w 11733150"/>
              <a:gd name="connsiteY2" fmla="*/ 4533808 h 5135804"/>
              <a:gd name="connsiteX3" fmla="*/ 11131154 w 11733150"/>
              <a:gd name="connsiteY3" fmla="*/ 5135804 h 5135804"/>
              <a:gd name="connsiteX4" fmla="*/ 0 w 11733150"/>
              <a:gd name="connsiteY4" fmla="*/ 5135804 h 5135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3150" h="5135804">
                <a:moveTo>
                  <a:pt x="0" y="0"/>
                </a:moveTo>
                <a:lnTo>
                  <a:pt x="11733150" y="0"/>
                </a:lnTo>
                <a:lnTo>
                  <a:pt x="11733150" y="4533808"/>
                </a:lnTo>
                <a:cubicBezTo>
                  <a:pt x="11733150" y="4866281"/>
                  <a:pt x="11463627" y="5135804"/>
                  <a:pt x="11131154" y="5135804"/>
                </a:cubicBezTo>
                <a:lnTo>
                  <a:pt x="0" y="5135804"/>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37160" y="6519672"/>
            <a:ext cx="3494314" cy="365125"/>
          </a:xfrm>
        </p:spPr>
        <p:txBody>
          <a:bodyPr/>
          <a:lstStyle>
            <a:lvl1pPr>
              <a:defRPr>
                <a:solidFill>
                  <a:schemeClr val="bg1"/>
                </a:solidFill>
                <a:effectLst/>
              </a:defRPr>
            </a:lvl1pPr>
          </a:lstStyle>
          <a:p>
            <a:fld id="{8C13480A-5F85-4A30-80F2-F92581C6474C}" type="datetime1">
              <a:rPr lang="en-US" smtClean="0"/>
              <a:t>4/28/2025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876521" y="6519672"/>
            <a:ext cx="2805405" cy="365125"/>
          </a:xfrm>
        </p:spPr>
        <p:txBody>
          <a:bodyPr/>
          <a:lstStyle>
            <a:lvl1pPr>
              <a:defRPr>
                <a:solidFill>
                  <a:schemeClr val="bg1"/>
                </a:solidFill>
                <a:effectLst/>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519672"/>
            <a:ext cx="429207" cy="365125"/>
          </a:xfrm>
        </p:spPr>
        <p:txBody>
          <a:bodyPr vert="horz" lIns="91440" tIns="45720" rIns="91440" bIns="45720" rtlCol="0" anchor="ctr"/>
          <a:lstStyle>
            <a:lvl1pPr>
              <a:defRPr lang="en-US" smtClean="0">
                <a:solidFill>
                  <a:schemeClr val="bg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07173056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4590288" cy="3739896"/>
          </a:xfrm>
        </p:spPr>
        <p:txBody>
          <a:bodyPr anchor="t">
            <a:normAutofit/>
          </a:bodyPr>
          <a:lstStyle>
            <a:lvl1pPr algn="l">
              <a:defRPr sz="52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206240" cy="1380744"/>
          </a:xfrm>
        </p:spPr>
        <p:txBody>
          <a:bodyPr anchor="b">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6">
            <a:extLst>
              <a:ext uri="{FF2B5EF4-FFF2-40B4-BE49-F238E27FC236}">
                <a16:creationId xmlns:a16="http://schemas.microsoft.com/office/drawing/2014/main" id="{3D161DAC-42AF-C3D9-37A1-04B90F30DEED}"/>
              </a:ext>
            </a:extLst>
          </p:cNvPr>
          <p:cNvSpPr>
            <a:spLocks noGrp="1"/>
          </p:cNvSpPr>
          <p:nvPr>
            <p:ph type="pic" sz="quarter" idx="13"/>
          </p:nvPr>
        </p:nvSpPr>
        <p:spPr>
          <a:xfrm>
            <a:off x="5586160" y="0"/>
            <a:ext cx="6605841" cy="6399152"/>
          </a:xfrm>
          <a:custGeom>
            <a:avLst/>
            <a:gdLst>
              <a:gd name="connsiteX0" fmla="*/ 0 w 6605841"/>
              <a:gd name="connsiteY0" fmla="*/ 0 h 6399152"/>
              <a:gd name="connsiteX1" fmla="*/ 6605841 w 6605841"/>
              <a:gd name="connsiteY1" fmla="*/ 0 h 6399152"/>
              <a:gd name="connsiteX2" fmla="*/ 6605841 w 6605841"/>
              <a:gd name="connsiteY2" fmla="*/ 6399152 h 6399152"/>
              <a:gd name="connsiteX3" fmla="*/ 601995 w 6605841"/>
              <a:gd name="connsiteY3" fmla="*/ 6399152 h 6399152"/>
              <a:gd name="connsiteX4" fmla="*/ 0 w 6605841"/>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5841" h="6399152">
                <a:moveTo>
                  <a:pt x="0" y="0"/>
                </a:moveTo>
                <a:lnTo>
                  <a:pt x="6605841" y="0"/>
                </a:lnTo>
                <a:lnTo>
                  <a:pt x="6605841" y="6399152"/>
                </a:lnTo>
                <a:lnTo>
                  <a:pt x="601995" y="6399152"/>
                </a:lnTo>
                <a:cubicBezTo>
                  <a:pt x="269522"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B2BF18D3-87BE-4A2D-AD2C-B21E415FD900}" type="datetime1">
              <a:rPr lang="en-US" smtClean="0"/>
              <a:t>4/28/2025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293634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hoto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5330952" cy="3739896"/>
          </a:xfrm>
        </p:spPr>
        <p:txBody>
          <a:bodyPr anchor="t">
            <a:normAutofit/>
          </a:bodyPr>
          <a:lstStyle>
            <a:lvl1pPr algn="l">
              <a:defRPr sz="66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517136" cy="1380744"/>
          </a:xfrm>
        </p:spPr>
        <p:txBody>
          <a:bodyPr anchor="b">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6">
            <a:extLst>
              <a:ext uri="{FF2B5EF4-FFF2-40B4-BE49-F238E27FC236}">
                <a16:creationId xmlns:a16="http://schemas.microsoft.com/office/drawing/2014/main" id="{DEE3B02A-3B83-3083-3F07-26E25C6C135D}"/>
              </a:ext>
            </a:extLst>
          </p:cNvPr>
          <p:cNvSpPr>
            <a:spLocks noGrp="1"/>
          </p:cNvSpPr>
          <p:nvPr>
            <p:ph type="pic" sz="quarter" idx="13"/>
          </p:nvPr>
        </p:nvSpPr>
        <p:spPr>
          <a:xfrm>
            <a:off x="6517248" y="0"/>
            <a:ext cx="5674753" cy="6399152"/>
          </a:xfrm>
          <a:custGeom>
            <a:avLst/>
            <a:gdLst>
              <a:gd name="connsiteX0" fmla="*/ 0 w 5674753"/>
              <a:gd name="connsiteY0" fmla="*/ 0 h 6399152"/>
              <a:gd name="connsiteX1" fmla="*/ 5674753 w 5674753"/>
              <a:gd name="connsiteY1" fmla="*/ 0 h 6399152"/>
              <a:gd name="connsiteX2" fmla="*/ 5674753 w 5674753"/>
              <a:gd name="connsiteY2" fmla="*/ 6399152 h 6399152"/>
              <a:gd name="connsiteX3" fmla="*/ 601996 w 5674753"/>
              <a:gd name="connsiteY3" fmla="*/ 6399152 h 6399152"/>
              <a:gd name="connsiteX4" fmla="*/ 0 w 5674753"/>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4753" h="6399152">
                <a:moveTo>
                  <a:pt x="0" y="0"/>
                </a:moveTo>
                <a:lnTo>
                  <a:pt x="5674753" y="0"/>
                </a:lnTo>
                <a:lnTo>
                  <a:pt x="5674753" y="6399152"/>
                </a:lnTo>
                <a:lnTo>
                  <a:pt x="601996" y="6399152"/>
                </a:lnTo>
                <a:cubicBezTo>
                  <a:pt x="269523"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73F0B94E-0195-4FC9-AEFD-CCBB878ACEDF}" type="datetime1">
              <a:rPr lang="en-US" smtClean="0"/>
              <a:t>4/28/2025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3006056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hoto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69480" y="411480"/>
            <a:ext cx="4361688" cy="3968496"/>
          </a:xfrm>
        </p:spPr>
        <p:txBody>
          <a:bodyPr anchor="t">
            <a:normAutofit/>
          </a:bodyPr>
          <a:lstStyle>
            <a:lvl1pPr algn="l">
              <a:defRPr sz="5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69480" y="4873752"/>
            <a:ext cx="4206240" cy="1380744"/>
          </a:xfrm>
        </p:spPr>
        <p:txBody>
          <a:bodyPr anchor="b">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6">
            <a:extLst>
              <a:ext uri="{FF2B5EF4-FFF2-40B4-BE49-F238E27FC236}">
                <a16:creationId xmlns:a16="http://schemas.microsoft.com/office/drawing/2014/main" id="{1D6AB98B-BD95-F9FC-BB22-1A89B6EE3246}"/>
              </a:ext>
            </a:extLst>
          </p:cNvPr>
          <p:cNvSpPr>
            <a:spLocks noGrp="1"/>
          </p:cNvSpPr>
          <p:nvPr>
            <p:ph type="pic" sz="quarter" idx="13"/>
          </p:nvPr>
        </p:nvSpPr>
        <p:spPr>
          <a:xfrm>
            <a:off x="0" y="0"/>
            <a:ext cx="6604503" cy="6399152"/>
          </a:xfrm>
          <a:custGeom>
            <a:avLst/>
            <a:gdLst>
              <a:gd name="connsiteX0" fmla="*/ 0 w 6604503"/>
              <a:gd name="connsiteY0" fmla="*/ 0 h 6399152"/>
              <a:gd name="connsiteX1" fmla="*/ 6604503 w 6604503"/>
              <a:gd name="connsiteY1" fmla="*/ 0 h 6399152"/>
              <a:gd name="connsiteX2" fmla="*/ 6604503 w 6604503"/>
              <a:gd name="connsiteY2" fmla="*/ 5797156 h 6399152"/>
              <a:gd name="connsiteX3" fmla="*/ 6002507 w 6604503"/>
              <a:gd name="connsiteY3" fmla="*/ 6399152 h 6399152"/>
              <a:gd name="connsiteX4" fmla="*/ 0 w 6604503"/>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503" h="6399152">
                <a:moveTo>
                  <a:pt x="0" y="0"/>
                </a:moveTo>
                <a:lnTo>
                  <a:pt x="6604503" y="0"/>
                </a:lnTo>
                <a:lnTo>
                  <a:pt x="6604503" y="5797156"/>
                </a:lnTo>
                <a:cubicBezTo>
                  <a:pt x="6604503" y="6129629"/>
                  <a:pt x="6334980" y="6399152"/>
                  <a:pt x="6002507"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9B0F68CC-6BDD-49E7-8971-97164A4B1FA2}" type="datetime1">
              <a:rPr lang="en-US" smtClean="0"/>
              <a:t>4/28/2025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83341478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29768" y="411480"/>
            <a:ext cx="11045952" cy="1828800"/>
          </a:xfrm>
        </p:spPr>
        <p:txBody>
          <a:bodyPr anchor="t">
            <a:normAutofit/>
          </a:bodyPr>
          <a:lstStyle>
            <a:lvl1pPr>
              <a:defRPr sz="80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272784" y="2423160"/>
            <a:ext cx="5202936" cy="3858768"/>
          </a:xfrm>
        </p:spPr>
        <p:txBody>
          <a:bodyPr vert="horz" lIns="91440" tIns="45720" rIns="91440" bIns="45720" rtlCol="0">
            <a:normAutofit/>
          </a:bodyPr>
          <a:lstStyle>
            <a:lvl1pPr marL="457200" indent="-457200">
              <a:buFont typeface="+mj-lt"/>
              <a:buAutoNum type="arabicPeriod"/>
              <a:defRPr lang="en-US" dirty="0"/>
            </a:lvl1pPr>
            <a:lvl2pPr marL="571500" indent="-342900">
              <a:buFont typeface="+mj-lt"/>
              <a:buAutoNum type="alphaLcPeriod"/>
              <a:defRPr lang="en-US" dirty="0"/>
            </a:lvl2pPr>
            <a:lvl3pPr marL="800100" indent="-342900">
              <a:buFont typeface="+mj-lt"/>
              <a:buAutoNum type="romanLcPeriod"/>
              <a:defRPr lang="en-US" dirty="0"/>
            </a:lvl3pPr>
            <a:lvl4pPr marL="914400" indent="-228600">
              <a:buFont typeface="+mj-lt"/>
              <a:buAutoNum type="arabicParenR"/>
              <a:defRPr lang="en-US" dirty="0"/>
            </a:lvl4pPr>
            <a:lvl5pPr marL="1143000" indent="-228600">
              <a:buFont typeface="+mj-lt"/>
              <a:buAutoNum type="alphaLcParen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244D5D5-F2FF-4BCB-BACC-FA9A736697CB}" type="datetime1">
              <a:rPr lang="en-US" smtClean="0"/>
              <a:t>4/28/2025</a:t>
            </a:fld>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181218071"/>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31173" y="285210"/>
            <a:ext cx="10653578" cy="965101"/>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31172" y="1384847"/>
            <a:ext cx="10653579" cy="49051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431172" y="6490524"/>
            <a:ext cx="2841959" cy="336141"/>
          </a:xfrm>
          <a:prstGeom prst="rect">
            <a:avLst/>
          </a:prstGeom>
        </p:spPr>
        <p:txBody>
          <a:bodyPr vert="horz" lIns="91440" tIns="45720" rIns="91440" bIns="45720" rtlCol="0" anchor="ctr"/>
          <a:lstStyle>
            <a:lvl1pPr algn="l">
              <a:defRPr sz="800">
                <a:solidFill>
                  <a:schemeClr val="tx1"/>
                </a:solidFill>
              </a:defRPr>
            </a:lvl1pPr>
          </a:lstStyle>
          <a:p>
            <a:fld id="{072E1B28-DB45-4001-B295-7D7933E04419}" type="datetime1">
              <a:rPr lang="en-US" smtClean="0"/>
              <a:t>4/28/2025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93370" y="6490524"/>
            <a:ext cx="2662834" cy="336141"/>
          </a:xfrm>
          <a:prstGeom prst="rect">
            <a:avLst/>
          </a:prstGeom>
        </p:spPr>
        <p:txBody>
          <a:bodyPr vert="horz" lIns="91440" tIns="45720" rIns="91440" bIns="45720" rtlCol="0" anchor="ctr"/>
          <a:lstStyle>
            <a:lvl1pPr algn="r">
              <a:defRPr sz="80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48431" y="6490524"/>
            <a:ext cx="457200" cy="336141"/>
          </a:xfrm>
          <a:prstGeom prst="rect">
            <a:avLst/>
          </a:prstGeom>
        </p:spPr>
        <p:txBody>
          <a:bodyPr vert="horz" lIns="91440" tIns="45720" rIns="91440" bIns="45720" rtlCol="0" anchor="ctr"/>
          <a:lstStyle>
            <a:lvl1pPr algn="r">
              <a:defRPr sz="800">
                <a:solidFill>
                  <a:schemeClr val="tx1"/>
                </a:solidFill>
              </a:defRPr>
            </a:lvl1p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2859520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Lst>
  <p:hf hdr="0"/>
  <p:txStyles>
    <p:titleStyle>
      <a:lvl1pPr algn="l" defTabSz="914400" rtl="0" eaLnBrk="1" latinLnBrk="0" hangingPunct="1">
        <a:lnSpc>
          <a:spcPct val="90000"/>
        </a:lnSpc>
        <a:spcBef>
          <a:spcPct val="0"/>
        </a:spcBef>
        <a:buNone/>
        <a:defRPr sz="3200" b="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4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17B7-11B3-C12E-8CE0-94630C54F246}"/>
              </a:ext>
            </a:extLst>
          </p:cNvPr>
          <p:cNvSpPr>
            <a:spLocks noGrp="1"/>
          </p:cNvSpPr>
          <p:nvPr>
            <p:ph type="ctrTitle"/>
          </p:nvPr>
        </p:nvSpPr>
        <p:spPr>
          <a:xfrm>
            <a:off x="429768" y="411480"/>
            <a:ext cx="4590288" cy="3739896"/>
          </a:xfrm>
        </p:spPr>
        <p:txBody>
          <a:bodyPr anchor="t">
            <a:normAutofit/>
          </a:bodyPr>
          <a:lstStyle/>
          <a:p>
            <a:r>
              <a:rPr lang="en-US"/>
              <a:t>Overview of Agents in Various Disciplines</a:t>
            </a:r>
          </a:p>
        </p:txBody>
      </p:sp>
      <p:sp>
        <p:nvSpPr>
          <p:cNvPr id="3" name="Subtitle 2">
            <a:extLst>
              <a:ext uri="{FF2B5EF4-FFF2-40B4-BE49-F238E27FC236}">
                <a16:creationId xmlns:a16="http://schemas.microsoft.com/office/drawing/2014/main" id="{2DC5C987-CFF8-5521-B539-426B7A4303A4}"/>
              </a:ext>
            </a:extLst>
          </p:cNvPr>
          <p:cNvSpPr>
            <a:spLocks noGrp="1"/>
          </p:cNvSpPr>
          <p:nvPr>
            <p:ph type="subTitle" idx="1"/>
          </p:nvPr>
        </p:nvSpPr>
        <p:spPr>
          <a:xfrm>
            <a:off x="429768" y="4873752"/>
            <a:ext cx="4206240" cy="1380744"/>
          </a:xfrm>
        </p:spPr>
        <p:txBody>
          <a:bodyPr anchor="b">
            <a:normAutofit/>
          </a:bodyPr>
          <a:lstStyle/>
          <a:p>
            <a:r>
              <a:rPr lang="en-US"/>
              <a:t>Exploring agents' roles and ethical implications</a:t>
            </a:r>
          </a:p>
        </p:txBody>
      </p:sp>
      <p:pic>
        <p:nvPicPr>
          <p:cNvPr id="7" name="Picture 6" descr="Group discussing">
            <a:extLst>
              <a:ext uri="{FF2B5EF4-FFF2-40B4-BE49-F238E27FC236}">
                <a16:creationId xmlns:a16="http://schemas.microsoft.com/office/drawing/2014/main" id="{6D890BF3-B1BF-4EA8-8370-A3E3AC1DADF1}"/>
              </a:ext>
            </a:extLst>
          </p:cNvPr>
          <p:cNvPicPr>
            <a:picLocks noChangeAspect="1"/>
          </p:cNvPicPr>
          <p:nvPr/>
        </p:nvPicPr>
        <p:blipFill>
          <a:blip r:embed="rId3"/>
          <a:srcRect r="31094" b="1"/>
          <a:stretch/>
        </p:blipFill>
        <p:spPr>
          <a:xfrm>
            <a:off x="5586160" y="10"/>
            <a:ext cx="6605841" cy="6399142"/>
          </a:xfrm>
          <a:custGeom>
            <a:avLst/>
            <a:gdLst>
              <a:gd name="connsiteX0" fmla="*/ 0 w 6605841"/>
              <a:gd name="connsiteY0" fmla="*/ 0 h 6399152"/>
              <a:gd name="connsiteX1" fmla="*/ 6605841 w 6605841"/>
              <a:gd name="connsiteY1" fmla="*/ 0 h 6399152"/>
              <a:gd name="connsiteX2" fmla="*/ 6605841 w 6605841"/>
              <a:gd name="connsiteY2" fmla="*/ 6399152 h 6399152"/>
              <a:gd name="connsiteX3" fmla="*/ 601995 w 6605841"/>
              <a:gd name="connsiteY3" fmla="*/ 6399152 h 6399152"/>
              <a:gd name="connsiteX4" fmla="*/ 0 w 6605841"/>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5841" h="6399152">
                <a:moveTo>
                  <a:pt x="0" y="0"/>
                </a:moveTo>
                <a:lnTo>
                  <a:pt x="6605841" y="0"/>
                </a:lnTo>
                <a:lnTo>
                  <a:pt x="6605841" y="6399152"/>
                </a:lnTo>
                <a:lnTo>
                  <a:pt x="601995" y="6399152"/>
                </a:lnTo>
                <a:cubicBezTo>
                  <a:pt x="269522" y="6399152"/>
                  <a:pt x="0" y="6129629"/>
                  <a:pt x="0" y="5797156"/>
                </a:cubicBezTo>
                <a:close/>
              </a:path>
            </a:pathLst>
          </a:custGeom>
          <a:noFill/>
        </p:spPr>
      </p:pic>
      <p:sp>
        <p:nvSpPr>
          <p:cNvPr id="4" name="Date Placeholder 3">
            <a:extLst>
              <a:ext uri="{FF2B5EF4-FFF2-40B4-BE49-F238E27FC236}">
                <a16:creationId xmlns:a16="http://schemas.microsoft.com/office/drawing/2014/main" id="{928BB0A8-2233-9599-C9DE-A6339ACABE50}"/>
              </a:ext>
            </a:extLst>
          </p:cNvPr>
          <p:cNvSpPr>
            <a:spLocks noGrp="1"/>
          </p:cNvSpPr>
          <p:nvPr>
            <p:ph type="dt" sz="half" idx="10"/>
          </p:nvPr>
        </p:nvSpPr>
        <p:spPr>
          <a:xfrm>
            <a:off x="431172" y="6490524"/>
            <a:ext cx="2841959" cy="336141"/>
          </a:xfrm>
        </p:spPr>
        <p:txBody>
          <a:bodyPr anchor="ctr">
            <a:normAutofit/>
          </a:bodyPr>
          <a:lstStyle/>
          <a:p>
            <a:pPr>
              <a:spcAft>
                <a:spcPts val="600"/>
              </a:spcAft>
            </a:pPr>
            <a:fld id="{B04EF954-66B1-4168-AF40-97F3DAF43FC4}" type="datetime1">
              <a:rPr lang="en-US" smtClean="0"/>
              <a:pPr>
                <a:spcAft>
                  <a:spcPts val="600"/>
                </a:spcAft>
              </a:pPr>
              <a:t>4/28/2025</a:t>
            </a:fld>
            <a:endParaRPr lang="en-US"/>
          </a:p>
        </p:txBody>
      </p:sp>
      <p:sp>
        <p:nvSpPr>
          <p:cNvPr id="6" name="Slide Number Placeholder 5">
            <a:extLst>
              <a:ext uri="{FF2B5EF4-FFF2-40B4-BE49-F238E27FC236}">
                <a16:creationId xmlns:a16="http://schemas.microsoft.com/office/drawing/2014/main" id="{4DB828DD-CA69-EB36-5AB4-FBEF5FACF198}"/>
              </a:ext>
            </a:extLst>
          </p:cNvPr>
          <p:cNvSpPr>
            <a:spLocks noGrp="1"/>
          </p:cNvSpPr>
          <p:nvPr>
            <p:ph type="sldNum" sz="quarter" idx="12"/>
          </p:nvPr>
        </p:nvSpPr>
        <p:spPr>
          <a:xfrm>
            <a:off x="11648431" y="6490524"/>
            <a:ext cx="457200" cy="336141"/>
          </a:xfrm>
        </p:spPr>
        <p:txBody>
          <a:bodyPr anchor="ctr">
            <a:normAutofit/>
          </a:bodyPr>
          <a:lstStyle/>
          <a:p>
            <a:pPr>
              <a:spcAft>
                <a:spcPts val="600"/>
              </a:spcAft>
            </a:pPr>
            <a:fld id="{84C450F2-3BB4-4AE4-8A35-A9D7AEA4C850}" type="slidenum">
              <a:rPr lang="en-US" smtClean="0"/>
              <a:pPr>
                <a:spcAft>
                  <a:spcPts val="600"/>
                </a:spcAft>
              </a:pPr>
              <a:t>1</a:t>
            </a:fld>
            <a:endParaRPr lang="en-US"/>
          </a:p>
        </p:txBody>
      </p:sp>
    </p:spTree>
    <p:extLst>
      <p:ext uri="{BB962C8B-B14F-4D97-AF65-F5344CB8AC3E}">
        <p14:creationId xmlns:p14="http://schemas.microsoft.com/office/powerpoint/2010/main" val="117936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3963-980B-F448-6910-C5CB31F86B44}"/>
              </a:ext>
            </a:extLst>
          </p:cNvPr>
          <p:cNvSpPr>
            <a:spLocks noGrp="1"/>
          </p:cNvSpPr>
          <p:nvPr>
            <p:ph type="title"/>
          </p:nvPr>
        </p:nvSpPr>
        <p:spPr>
          <a:xfrm>
            <a:off x="8311896" y="1078992"/>
            <a:ext cx="3273552" cy="1947672"/>
          </a:xfrm>
        </p:spPr>
        <p:txBody>
          <a:bodyPr vert="horz" lIns="91440" tIns="45720" rIns="91440" bIns="45720" rtlCol="0" anchor="b">
            <a:normAutofit/>
          </a:bodyPr>
          <a:lstStyle/>
          <a:p>
            <a:r>
              <a:rPr lang="en-US" sz="3000" b="0" kern="1200" cap="all" baseline="0">
                <a:latin typeface="+mj-lt"/>
                <a:ea typeface="+mj-ea"/>
                <a:cs typeface="+mj-cs"/>
              </a:rPr>
              <a:t>Fundamental Concept of Agents</a:t>
            </a:r>
          </a:p>
        </p:txBody>
      </p:sp>
      <p:pic>
        <p:nvPicPr>
          <p:cNvPr id="7" name="Content Placeholder 6" descr="Half-human, half-robot: The hominid cyborg manages interactive system. Robot technology will soon take the place of people.">
            <a:extLst>
              <a:ext uri="{FF2B5EF4-FFF2-40B4-BE49-F238E27FC236}">
                <a16:creationId xmlns:a16="http://schemas.microsoft.com/office/drawing/2014/main" id="{3652D45D-C8FC-4AD5-B4A0-4939A22D1F8D}"/>
              </a:ext>
            </a:extLst>
          </p:cNvPr>
          <p:cNvPicPr>
            <a:picLocks noGrp="1" noChangeAspect="1"/>
          </p:cNvPicPr>
          <p:nvPr>
            <p:ph type="pic" sz="quarter" idx="15"/>
          </p:nvPr>
        </p:nvPicPr>
        <p:blipFill>
          <a:blip r:embed="rId3"/>
          <a:srcRect r="2" b="17264"/>
          <a:stretch/>
        </p:blipFill>
        <p:spPr>
          <a:xfrm>
            <a:off x="20" y="10"/>
            <a:ext cx="7734280" cy="6399142"/>
          </a:xfrm>
          <a:noFill/>
        </p:spPr>
      </p:pic>
      <p:sp>
        <p:nvSpPr>
          <p:cNvPr id="8" name="TextBox 7">
            <a:extLst>
              <a:ext uri="{FF2B5EF4-FFF2-40B4-BE49-F238E27FC236}">
                <a16:creationId xmlns:a16="http://schemas.microsoft.com/office/drawing/2014/main" id="{574BABEE-C41F-4FD8-A8F2-5FC48B8AA88D}"/>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11896" y="3099816"/>
            <a:ext cx="3273552" cy="2953512"/>
          </a:xfrm>
          <a:prstGeom prst="rect">
            <a:avLst/>
          </a:prstGeom>
        </p:spPr>
        <p:txBody>
          <a:bodyPr>
            <a:normAutofit/>
          </a:bodyPr>
          <a:lstStyle/>
          <a:p>
            <a:pPr marL="0" indent="0">
              <a:lnSpc>
                <a:spcPct val="90000"/>
              </a:lnSpc>
              <a:spcBef>
                <a:spcPts val="2500"/>
              </a:spcBef>
              <a:spcAft>
                <a:spcPts val="600"/>
              </a:spcAft>
              <a:buFont typeface="Arial" panose="020B0604020202020204" pitchFamily="34" charset="0"/>
              <a:buNone/>
            </a:pPr>
            <a:r>
              <a:rPr lang="en-US" sz="1000" b="1"/>
              <a:t>Definition of an Agent</a:t>
            </a:r>
          </a:p>
          <a:p>
            <a:pPr marL="0" lvl="1" indent="0">
              <a:lnSpc>
                <a:spcPct val="90000"/>
              </a:lnSpc>
              <a:spcBef>
                <a:spcPts val="1000"/>
              </a:spcBef>
              <a:spcAft>
                <a:spcPts val="600"/>
              </a:spcAft>
              <a:buFont typeface="Arial" panose="020B0604020202020204" pitchFamily="34" charset="0"/>
              <a:buNone/>
            </a:pPr>
            <a:r>
              <a:rPr lang="en-US" sz="1000"/>
              <a:t>An agent is an entity that perceives its environment using sensors and takes action to achieve goals.</a:t>
            </a:r>
          </a:p>
          <a:p>
            <a:pPr marL="0" indent="0">
              <a:lnSpc>
                <a:spcPct val="90000"/>
              </a:lnSpc>
              <a:spcBef>
                <a:spcPts val="2500"/>
              </a:spcBef>
              <a:spcAft>
                <a:spcPts val="600"/>
              </a:spcAft>
              <a:buFont typeface="Arial" panose="020B0604020202020204" pitchFamily="34" charset="0"/>
              <a:buNone/>
            </a:pPr>
            <a:r>
              <a:rPr lang="en-US" sz="1000" b="1"/>
              <a:t>Types of Agents</a:t>
            </a:r>
          </a:p>
          <a:p>
            <a:pPr marL="0" lvl="1" indent="0">
              <a:lnSpc>
                <a:spcPct val="90000"/>
              </a:lnSpc>
              <a:spcBef>
                <a:spcPts val="1000"/>
              </a:spcBef>
              <a:spcAft>
                <a:spcPts val="600"/>
              </a:spcAft>
              <a:buFont typeface="Arial" panose="020B0604020202020204" pitchFamily="34" charset="0"/>
              <a:buNone/>
            </a:pPr>
            <a:r>
              <a:rPr lang="en-US" sz="1000"/>
              <a:t>Agents can be biological, like humans and animals, or artificial, such as robots and software programs.</a:t>
            </a:r>
          </a:p>
          <a:p>
            <a:pPr marL="0" indent="0">
              <a:lnSpc>
                <a:spcPct val="90000"/>
              </a:lnSpc>
              <a:spcBef>
                <a:spcPts val="2500"/>
              </a:spcBef>
              <a:spcAft>
                <a:spcPts val="600"/>
              </a:spcAft>
              <a:buFont typeface="Arial" panose="020B0604020202020204" pitchFamily="34" charset="0"/>
              <a:buNone/>
            </a:pPr>
            <a:r>
              <a:rPr lang="en-US" sz="1000" b="1"/>
              <a:t>Applications of Agents</a:t>
            </a:r>
          </a:p>
          <a:p>
            <a:pPr marL="0" lvl="1" indent="0">
              <a:lnSpc>
                <a:spcPct val="90000"/>
              </a:lnSpc>
              <a:spcBef>
                <a:spcPts val="1000"/>
              </a:spcBef>
              <a:spcAft>
                <a:spcPts val="600"/>
              </a:spcAft>
              <a:buFont typeface="Arial" panose="020B0604020202020204" pitchFamily="34" charset="0"/>
              <a:buNone/>
            </a:pPr>
            <a:r>
              <a:rPr lang="en-US" sz="1000"/>
              <a:t>Agents are used in various fields, including AI, robotics, economics, and philosophy, to model complex behaviors.</a:t>
            </a:r>
          </a:p>
        </p:txBody>
      </p:sp>
      <p:sp>
        <p:nvSpPr>
          <p:cNvPr id="4" name="Date Placeholder 3">
            <a:extLst>
              <a:ext uri="{FF2B5EF4-FFF2-40B4-BE49-F238E27FC236}">
                <a16:creationId xmlns:a16="http://schemas.microsoft.com/office/drawing/2014/main" id="{447FC8B6-69BE-99E0-3D62-2E8512A7CFAF}"/>
              </a:ext>
            </a:extLst>
          </p:cNvPr>
          <p:cNvSpPr>
            <a:spLocks noGrp="1"/>
          </p:cNvSpPr>
          <p:nvPr>
            <p:ph type="dt" sz="half" idx="10"/>
          </p:nvPr>
        </p:nvSpPr>
        <p:spPr>
          <a:xfrm>
            <a:off x="431172" y="6490524"/>
            <a:ext cx="2841959" cy="336141"/>
          </a:xfrm>
        </p:spPr>
        <p:txBody>
          <a:bodyPr vert="horz" lIns="91440" tIns="45720" rIns="91440" bIns="45720" rtlCol="0" anchor="ctr">
            <a:normAutofit/>
          </a:bodyPr>
          <a:lstStyle/>
          <a:p>
            <a:pPr>
              <a:spcAft>
                <a:spcPts val="600"/>
              </a:spcAft>
            </a:pPr>
            <a:fld id="{FE21D4C7-8630-4B98-978C-30388BBD4EE8}" type="datetime1">
              <a:rPr lang="en-US" smtClean="0"/>
              <a:pPr>
                <a:spcAft>
                  <a:spcPts val="600"/>
                </a:spcAft>
              </a:pPr>
              <a:t>4/28/2025</a:t>
            </a:fld>
            <a:endParaRPr lang="en-US"/>
          </a:p>
        </p:txBody>
      </p:sp>
      <p:sp>
        <p:nvSpPr>
          <p:cNvPr id="6" name="Slide Number Placeholder 5">
            <a:extLst>
              <a:ext uri="{FF2B5EF4-FFF2-40B4-BE49-F238E27FC236}">
                <a16:creationId xmlns:a16="http://schemas.microsoft.com/office/drawing/2014/main" id="{FF15A30E-B701-3A03-851B-864FB6979295}"/>
              </a:ext>
            </a:extLst>
          </p:cNvPr>
          <p:cNvSpPr>
            <a:spLocks noGrp="1"/>
          </p:cNvSpPr>
          <p:nvPr>
            <p:ph type="sldNum" sz="quarter" idx="12"/>
          </p:nvPr>
        </p:nvSpPr>
        <p:spPr>
          <a:xfrm>
            <a:off x="11648431" y="6490524"/>
            <a:ext cx="457200" cy="336141"/>
          </a:xfrm>
        </p:spPr>
        <p:txBody>
          <a:bodyPr vert="horz" lIns="91440" tIns="45720" rIns="91440" bIns="45720" rtlCol="0" anchor="ctr">
            <a:normAutofit/>
          </a:bodyPr>
          <a:lstStyle/>
          <a:p>
            <a:pPr>
              <a:spcAft>
                <a:spcPts val="600"/>
              </a:spcAft>
            </a:pPr>
            <a:fld id="{84C450F2-3BB4-4AE4-8A35-A9D7AEA4C850}" type="slidenum">
              <a:rPr lang="en-US" smtClean="0"/>
              <a:pPr>
                <a:spcAft>
                  <a:spcPts val="600"/>
                </a:spcAft>
              </a:pPr>
              <a:t>2</a:t>
            </a:fld>
            <a:endParaRPr lang="en-US"/>
          </a:p>
        </p:txBody>
      </p:sp>
    </p:spTree>
    <p:extLst>
      <p:ext uri="{BB962C8B-B14F-4D97-AF65-F5344CB8AC3E}">
        <p14:creationId xmlns:p14="http://schemas.microsoft.com/office/powerpoint/2010/main" val="2098755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078E4-AF60-2AC0-53F3-B53033CDE593}"/>
              </a:ext>
            </a:extLst>
          </p:cNvPr>
          <p:cNvSpPr>
            <a:spLocks noGrp="1"/>
          </p:cNvSpPr>
          <p:nvPr>
            <p:ph type="title"/>
          </p:nvPr>
        </p:nvSpPr>
        <p:spPr>
          <a:xfrm>
            <a:off x="429768" y="320040"/>
            <a:ext cx="6858000" cy="932688"/>
          </a:xfrm>
        </p:spPr>
        <p:txBody>
          <a:bodyPr vert="horz" lIns="91440" tIns="45720" rIns="91440" bIns="45720" rtlCol="0" anchor="b">
            <a:normAutofit/>
          </a:bodyPr>
          <a:lstStyle/>
          <a:p>
            <a:r>
              <a:rPr lang="en-US" sz="3000" b="0" kern="1200" cap="all" baseline="0">
                <a:latin typeface="+mj-lt"/>
                <a:ea typeface="+mj-ea"/>
                <a:cs typeface="+mj-cs"/>
              </a:rPr>
              <a:t>AI Agents and Their Classifications</a:t>
            </a:r>
          </a:p>
        </p:txBody>
      </p:sp>
      <p:sp>
        <p:nvSpPr>
          <p:cNvPr id="8" name="TextBox 7">
            <a:extLst>
              <a:ext uri="{FF2B5EF4-FFF2-40B4-BE49-F238E27FC236}">
                <a16:creationId xmlns:a16="http://schemas.microsoft.com/office/drawing/2014/main" id="{F192EC13-A3C7-42A5-B51D-C3E1DC2166DF}"/>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29768" y="1380744"/>
            <a:ext cx="6858000" cy="4983480"/>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Definition of AI Agents</a:t>
            </a:r>
          </a:p>
          <a:p>
            <a:pPr marL="0" lvl="1" indent="0">
              <a:spcBef>
                <a:spcPts val="1000"/>
              </a:spcBef>
              <a:spcAft>
                <a:spcPts val="600"/>
              </a:spcAft>
              <a:buFont typeface="Arial" panose="020B0604020202020204" pitchFamily="34" charset="0"/>
              <a:buNone/>
            </a:pPr>
            <a:r>
              <a:rPr lang="en-US" sz="1400"/>
              <a:t>AI agents are autonomous systems making decisions based on their perceptions and experiences in a specific environment.</a:t>
            </a:r>
          </a:p>
          <a:p>
            <a:pPr marL="0" indent="0">
              <a:spcBef>
                <a:spcPts val="2500"/>
              </a:spcBef>
              <a:spcAft>
                <a:spcPts val="600"/>
              </a:spcAft>
              <a:buFont typeface="Arial" panose="020B0604020202020204" pitchFamily="34" charset="0"/>
              <a:buNone/>
            </a:pPr>
            <a:r>
              <a:rPr lang="en-US" sz="1400" b="1"/>
              <a:t>Classification of AI Agents</a:t>
            </a:r>
          </a:p>
          <a:p>
            <a:pPr marL="0" lvl="1" indent="0">
              <a:spcBef>
                <a:spcPts val="1000"/>
              </a:spcBef>
              <a:spcAft>
                <a:spcPts val="600"/>
              </a:spcAft>
              <a:buFont typeface="Arial" panose="020B0604020202020204" pitchFamily="34" charset="0"/>
              <a:buNone/>
            </a:pPr>
            <a:r>
              <a:rPr lang="en-US" sz="1400"/>
              <a:t>AI agents can be classified by their intelligence and autonomy levels, such as reactive, deliberative, learning, and multi-agent systems.</a:t>
            </a:r>
          </a:p>
          <a:p>
            <a:pPr marL="0" indent="0">
              <a:spcBef>
                <a:spcPts val="2500"/>
              </a:spcBef>
              <a:spcAft>
                <a:spcPts val="600"/>
              </a:spcAft>
              <a:buFont typeface="Arial" panose="020B0604020202020204" pitchFamily="34" charset="0"/>
              <a:buNone/>
            </a:pPr>
            <a:r>
              <a:rPr lang="en-US" sz="1400" b="1"/>
              <a:t>Reactive vs. Deliberative Agents</a:t>
            </a:r>
          </a:p>
          <a:p>
            <a:pPr marL="0" lvl="1" indent="0">
              <a:spcBef>
                <a:spcPts val="1000"/>
              </a:spcBef>
              <a:spcAft>
                <a:spcPts val="600"/>
              </a:spcAft>
              <a:buFont typeface="Arial" panose="020B0604020202020204" pitchFamily="34" charset="0"/>
              <a:buNone/>
            </a:pPr>
            <a:r>
              <a:rPr lang="en-US" sz="1400"/>
              <a:t>Reactive agents respond to stimuli in a simple manner, while deliberative agents plan actions based on internal models of the world.</a:t>
            </a:r>
          </a:p>
          <a:p>
            <a:pPr marL="0" indent="0">
              <a:spcBef>
                <a:spcPts val="2500"/>
              </a:spcBef>
              <a:spcAft>
                <a:spcPts val="600"/>
              </a:spcAft>
              <a:buFont typeface="Arial" panose="020B0604020202020204" pitchFamily="34" charset="0"/>
              <a:buNone/>
            </a:pPr>
            <a:r>
              <a:rPr lang="en-US" sz="1400" b="1"/>
              <a:t>Learning Agents</a:t>
            </a:r>
          </a:p>
          <a:p>
            <a:pPr marL="0" lvl="1" indent="0">
              <a:spcBef>
                <a:spcPts val="1000"/>
              </a:spcBef>
              <a:spcAft>
                <a:spcPts val="600"/>
              </a:spcAft>
              <a:buFont typeface="Arial" panose="020B0604020202020204" pitchFamily="34" charset="0"/>
              <a:buNone/>
            </a:pPr>
            <a:r>
              <a:rPr lang="en-US" sz="1400"/>
              <a:t>Learning agents enhance their performance over time through experience, often utilizing reinforcement learning methods.</a:t>
            </a:r>
          </a:p>
        </p:txBody>
      </p:sp>
      <p:pic>
        <p:nvPicPr>
          <p:cNvPr id="7" name="Content Placeholder 6" descr="Metaverse 3d rending.">
            <a:extLst>
              <a:ext uri="{FF2B5EF4-FFF2-40B4-BE49-F238E27FC236}">
                <a16:creationId xmlns:a16="http://schemas.microsoft.com/office/drawing/2014/main" id="{7C3868FA-C54C-4A18-8F89-B710FC06FAF2}"/>
              </a:ext>
            </a:extLst>
          </p:cNvPr>
          <p:cNvPicPr>
            <a:picLocks noGrp="1" noChangeAspect="1"/>
          </p:cNvPicPr>
          <p:nvPr>
            <p:ph type="pic" sz="quarter" idx="15"/>
          </p:nvPr>
        </p:nvPicPr>
        <p:blipFill>
          <a:blip r:embed="rId3"/>
          <a:srcRect l="32651" r="24110" b="1"/>
          <a:stretch/>
        </p:blipFill>
        <p:spPr>
          <a:xfrm>
            <a:off x="8046768" y="10"/>
            <a:ext cx="4145232" cy="6399142"/>
          </a:xfrm>
          <a:noFill/>
        </p:spPr>
      </p:pic>
      <p:sp>
        <p:nvSpPr>
          <p:cNvPr id="4" name="Date Placeholder 3">
            <a:extLst>
              <a:ext uri="{FF2B5EF4-FFF2-40B4-BE49-F238E27FC236}">
                <a16:creationId xmlns:a16="http://schemas.microsoft.com/office/drawing/2014/main" id="{53924083-033D-F883-2862-2C54B01AAFF7}"/>
              </a:ext>
            </a:extLst>
          </p:cNvPr>
          <p:cNvSpPr>
            <a:spLocks noGrp="1"/>
          </p:cNvSpPr>
          <p:nvPr>
            <p:ph type="dt" sz="half" idx="10"/>
          </p:nvPr>
        </p:nvSpPr>
        <p:spPr>
          <a:xfrm>
            <a:off x="431172" y="6490524"/>
            <a:ext cx="2841959" cy="336141"/>
          </a:xfrm>
        </p:spPr>
        <p:txBody>
          <a:bodyPr vert="horz" lIns="91440" tIns="45720" rIns="91440" bIns="45720" rtlCol="0" anchor="ctr">
            <a:normAutofit/>
          </a:bodyPr>
          <a:lstStyle/>
          <a:p>
            <a:pPr>
              <a:spcAft>
                <a:spcPts val="600"/>
              </a:spcAft>
            </a:pPr>
            <a:fld id="{FE21D4C7-8630-4B98-978C-30388BBD4EE8}" type="datetime1">
              <a:rPr lang="en-US" smtClean="0"/>
              <a:pPr>
                <a:spcAft>
                  <a:spcPts val="600"/>
                </a:spcAft>
              </a:pPr>
              <a:t>4/28/2025</a:t>
            </a:fld>
            <a:endParaRPr lang="en-US"/>
          </a:p>
        </p:txBody>
      </p:sp>
      <p:sp>
        <p:nvSpPr>
          <p:cNvPr id="6" name="Slide Number Placeholder 5">
            <a:extLst>
              <a:ext uri="{FF2B5EF4-FFF2-40B4-BE49-F238E27FC236}">
                <a16:creationId xmlns:a16="http://schemas.microsoft.com/office/drawing/2014/main" id="{D6EDD5B3-2E43-EFC4-4FE1-ECB2109D4109}"/>
              </a:ext>
            </a:extLst>
          </p:cNvPr>
          <p:cNvSpPr>
            <a:spLocks noGrp="1"/>
          </p:cNvSpPr>
          <p:nvPr>
            <p:ph type="sldNum" sz="quarter" idx="12"/>
          </p:nvPr>
        </p:nvSpPr>
        <p:spPr>
          <a:xfrm>
            <a:off x="11648431" y="6490524"/>
            <a:ext cx="457200" cy="336141"/>
          </a:xfrm>
        </p:spPr>
        <p:txBody>
          <a:bodyPr vert="horz" lIns="91440" tIns="45720" rIns="91440" bIns="45720" rtlCol="0" anchor="ctr">
            <a:normAutofit/>
          </a:bodyPr>
          <a:lstStyle/>
          <a:p>
            <a:pPr>
              <a:spcAft>
                <a:spcPts val="600"/>
              </a:spcAft>
            </a:pPr>
            <a:fld id="{84C450F2-3BB4-4AE4-8A35-A9D7AEA4C850}" type="slidenum">
              <a:rPr lang="en-US" smtClean="0"/>
              <a:pPr>
                <a:spcAft>
                  <a:spcPts val="600"/>
                </a:spcAft>
              </a:pPr>
              <a:t>3</a:t>
            </a:fld>
            <a:endParaRPr lang="en-US"/>
          </a:p>
        </p:txBody>
      </p:sp>
    </p:spTree>
    <p:extLst>
      <p:ext uri="{BB962C8B-B14F-4D97-AF65-F5344CB8AC3E}">
        <p14:creationId xmlns:p14="http://schemas.microsoft.com/office/powerpoint/2010/main" val="12376999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94AF6-1C3E-73B4-12F8-F5541EB0DDB3}"/>
              </a:ext>
            </a:extLst>
          </p:cNvPr>
          <p:cNvSpPr>
            <a:spLocks noGrp="1"/>
          </p:cNvSpPr>
          <p:nvPr>
            <p:ph type="title"/>
          </p:nvPr>
        </p:nvSpPr>
        <p:spPr>
          <a:xfrm>
            <a:off x="429768" y="320040"/>
            <a:ext cx="6858000" cy="932688"/>
          </a:xfrm>
        </p:spPr>
        <p:txBody>
          <a:bodyPr vert="horz" lIns="91440" tIns="45720" rIns="91440" bIns="45720" rtlCol="0" anchor="b">
            <a:normAutofit/>
          </a:bodyPr>
          <a:lstStyle/>
          <a:p>
            <a:r>
              <a:rPr lang="en-US" sz="3000" b="0" kern="1200" cap="all" baseline="0">
                <a:latin typeface="+mj-lt"/>
                <a:ea typeface="+mj-ea"/>
                <a:cs typeface="+mj-cs"/>
              </a:rPr>
              <a:t>Software Agents and Their Applications</a:t>
            </a:r>
          </a:p>
        </p:txBody>
      </p:sp>
      <p:sp>
        <p:nvSpPr>
          <p:cNvPr id="8" name="TextBox 7">
            <a:extLst>
              <a:ext uri="{FF2B5EF4-FFF2-40B4-BE49-F238E27FC236}">
                <a16:creationId xmlns:a16="http://schemas.microsoft.com/office/drawing/2014/main" id="{FA059A8F-BFA0-4920-B8E0-83EDCA79D4FD}"/>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29768" y="1380744"/>
            <a:ext cx="6858000" cy="4983480"/>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Role of Software Agents</a:t>
            </a:r>
          </a:p>
          <a:p>
            <a:pPr marL="0" lvl="1" indent="0">
              <a:spcBef>
                <a:spcPts val="1000"/>
              </a:spcBef>
              <a:spcAft>
                <a:spcPts val="600"/>
              </a:spcAft>
              <a:buFont typeface="Arial" panose="020B0604020202020204" pitchFamily="34" charset="0"/>
              <a:buNone/>
            </a:pPr>
            <a:r>
              <a:rPr lang="en-US" sz="1400"/>
              <a:t>Software agents automate processes and enhance decision-making, making them crucial in various applications.</a:t>
            </a:r>
          </a:p>
          <a:p>
            <a:pPr marL="0" indent="0">
              <a:spcBef>
                <a:spcPts val="2500"/>
              </a:spcBef>
              <a:spcAft>
                <a:spcPts val="600"/>
              </a:spcAft>
              <a:buFont typeface="Arial" panose="020B0604020202020204" pitchFamily="34" charset="0"/>
              <a:buNone/>
            </a:pPr>
            <a:r>
              <a:rPr lang="en-US" sz="1400" b="1"/>
              <a:t>Intelligent Personal Assistants</a:t>
            </a:r>
          </a:p>
          <a:p>
            <a:pPr marL="0" lvl="1" indent="0">
              <a:spcBef>
                <a:spcPts val="1000"/>
              </a:spcBef>
              <a:spcAft>
                <a:spcPts val="600"/>
              </a:spcAft>
              <a:buFont typeface="Arial" panose="020B0604020202020204" pitchFamily="34" charset="0"/>
              <a:buNone/>
            </a:pPr>
            <a:r>
              <a:rPr lang="en-US" sz="1400"/>
              <a:t>Software agents like intelligent personal assistants help users manage daily tasks, providing personalized recommendations.</a:t>
            </a:r>
          </a:p>
          <a:p>
            <a:pPr marL="0" indent="0">
              <a:spcBef>
                <a:spcPts val="2500"/>
              </a:spcBef>
              <a:spcAft>
                <a:spcPts val="600"/>
              </a:spcAft>
              <a:buFont typeface="Arial" panose="020B0604020202020204" pitchFamily="34" charset="0"/>
              <a:buNone/>
            </a:pPr>
            <a:r>
              <a:rPr lang="en-US" sz="1400" b="1"/>
              <a:t>Cybersecurity Applications</a:t>
            </a:r>
          </a:p>
          <a:p>
            <a:pPr marL="0" lvl="1" indent="0">
              <a:spcBef>
                <a:spcPts val="1000"/>
              </a:spcBef>
              <a:spcAft>
                <a:spcPts val="600"/>
              </a:spcAft>
              <a:buFont typeface="Arial" panose="020B0604020202020204" pitchFamily="34" charset="0"/>
              <a:buNone/>
            </a:pPr>
            <a:r>
              <a:rPr lang="en-US" sz="1400"/>
              <a:t>In cybersecurity, autonomous agents monitor networks, detect anomalies, and execute preventive measures against threats.</a:t>
            </a:r>
          </a:p>
          <a:p>
            <a:pPr marL="0" indent="0">
              <a:spcBef>
                <a:spcPts val="2500"/>
              </a:spcBef>
              <a:spcAft>
                <a:spcPts val="600"/>
              </a:spcAft>
              <a:buFont typeface="Arial" panose="020B0604020202020204" pitchFamily="34" charset="0"/>
              <a:buNone/>
            </a:pPr>
            <a:r>
              <a:rPr lang="en-US" sz="1400" b="1"/>
              <a:t>Conversational Agents</a:t>
            </a:r>
          </a:p>
          <a:p>
            <a:pPr marL="0" lvl="1" indent="0">
              <a:spcBef>
                <a:spcPts val="1000"/>
              </a:spcBef>
              <a:spcAft>
                <a:spcPts val="600"/>
              </a:spcAft>
              <a:buFont typeface="Arial" panose="020B0604020202020204" pitchFamily="34" charset="0"/>
              <a:buNone/>
            </a:pPr>
            <a:r>
              <a:rPr lang="en-US" sz="1400"/>
              <a:t>Conversational agents, such as chatbots, process natural language to provide human-like responses in customer service.</a:t>
            </a:r>
          </a:p>
        </p:txBody>
      </p:sp>
      <p:pic>
        <p:nvPicPr>
          <p:cNvPr id="7" name="Content Placeholder 6" descr="Artificial Intelligence digital concept with brain shape">
            <a:extLst>
              <a:ext uri="{FF2B5EF4-FFF2-40B4-BE49-F238E27FC236}">
                <a16:creationId xmlns:a16="http://schemas.microsoft.com/office/drawing/2014/main" id="{1BEAFA2C-4AA8-411B-A10B-F726A3F6D230}"/>
              </a:ext>
            </a:extLst>
          </p:cNvPr>
          <p:cNvPicPr>
            <a:picLocks noGrp="1" noChangeAspect="1"/>
          </p:cNvPicPr>
          <p:nvPr>
            <p:ph type="pic" sz="quarter" idx="15"/>
          </p:nvPr>
        </p:nvPicPr>
        <p:blipFill>
          <a:blip r:embed="rId3"/>
          <a:srcRect l="36218" r="27345" b="1"/>
          <a:stretch/>
        </p:blipFill>
        <p:spPr>
          <a:xfrm>
            <a:off x="8046768" y="10"/>
            <a:ext cx="4145232" cy="6399142"/>
          </a:xfrm>
          <a:noFill/>
        </p:spPr>
      </p:pic>
      <p:sp>
        <p:nvSpPr>
          <p:cNvPr id="4" name="Date Placeholder 3">
            <a:extLst>
              <a:ext uri="{FF2B5EF4-FFF2-40B4-BE49-F238E27FC236}">
                <a16:creationId xmlns:a16="http://schemas.microsoft.com/office/drawing/2014/main" id="{4F204C24-2984-FF12-EB54-7A63582CC713}"/>
              </a:ext>
            </a:extLst>
          </p:cNvPr>
          <p:cNvSpPr>
            <a:spLocks noGrp="1"/>
          </p:cNvSpPr>
          <p:nvPr>
            <p:ph type="dt" sz="half" idx="10"/>
          </p:nvPr>
        </p:nvSpPr>
        <p:spPr>
          <a:xfrm>
            <a:off x="431172" y="6490524"/>
            <a:ext cx="2841959" cy="336141"/>
          </a:xfrm>
        </p:spPr>
        <p:txBody>
          <a:bodyPr vert="horz" lIns="91440" tIns="45720" rIns="91440" bIns="45720" rtlCol="0" anchor="ctr">
            <a:normAutofit/>
          </a:bodyPr>
          <a:lstStyle/>
          <a:p>
            <a:pPr>
              <a:spcAft>
                <a:spcPts val="600"/>
              </a:spcAft>
            </a:pPr>
            <a:fld id="{FE21D4C7-8630-4B98-978C-30388BBD4EE8}" type="datetime1">
              <a:rPr lang="en-US" smtClean="0"/>
              <a:pPr>
                <a:spcAft>
                  <a:spcPts val="600"/>
                </a:spcAft>
              </a:pPr>
              <a:t>4/28/2025</a:t>
            </a:fld>
            <a:endParaRPr lang="en-US"/>
          </a:p>
        </p:txBody>
      </p:sp>
      <p:sp>
        <p:nvSpPr>
          <p:cNvPr id="6" name="Slide Number Placeholder 5">
            <a:extLst>
              <a:ext uri="{FF2B5EF4-FFF2-40B4-BE49-F238E27FC236}">
                <a16:creationId xmlns:a16="http://schemas.microsoft.com/office/drawing/2014/main" id="{DBE8E10A-8178-7B3C-6A5D-70FA3B78FA81}"/>
              </a:ext>
            </a:extLst>
          </p:cNvPr>
          <p:cNvSpPr>
            <a:spLocks noGrp="1"/>
          </p:cNvSpPr>
          <p:nvPr>
            <p:ph type="sldNum" sz="quarter" idx="12"/>
          </p:nvPr>
        </p:nvSpPr>
        <p:spPr>
          <a:xfrm>
            <a:off x="11648431" y="6490524"/>
            <a:ext cx="457200" cy="336141"/>
          </a:xfrm>
        </p:spPr>
        <p:txBody>
          <a:bodyPr vert="horz" lIns="91440" tIns="45720" rIns="91440" bIns="45720" rtlCol="0" anchor="ctr">
            <a:normAutofit/>
          </a:bodyPr>
          <a:lstStyle/>
          <a:p>
            <a:pPr>
              <a:spcAft>
                <a:spcPts val="600"/>
              </a:spcAft>
            </a:pPr>
            <a:fld id="{84C450F2-3BB4-4AE4-8A35-A9D7AEA4C850}" type="slidenum">
              <a:rPr lang="en-US" smtClean="0"/>
              <a:pPr>
                <a:spcAft>
                  <a:spcPts val="600"/>
                </a:spcAft>
              </a:pPr>
              <a:t>4</a:t>
            </a:fld>
            <a:endParaRPr lang="en-US"/>
          </a:p>
        </p:txBody>
      </p:sp>
    </p:spTree>
    <p:extLst>
      <p:ext uri="{BB962C8B-B14F-4D97-AF65-F5344CB8AC3E}">
        <p14:creationId xmlns:p14="http://schemas.microsoft.com/office/powerpoint/2010/main" val="1684696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35881-3D34-343B-9983-0D1BF996E48D}"/>
              </a:ext>
            </a:extLst>
          </p:cNvPr>
          <p:cNvSpPr>
            <a:spLocks noGrp="1"/>
          </p:cNvSpPr>
          <p:nvPr>
            <p:ph type="title"/>
          </p:nvPr>
        </p:nvSpPr>
        <p:spPr>
          <a:xfrm>
            <a:off x="429768" y="640080"/>
            <a:ext cx="3493008" cy="3621024"/>
          </a:xfrm>
        </p:spPr>
        <p:txBody>
          <a:bodyPr anchor="t">
            <a:normAutofit/>
          </a:bodyPr>
          <a:lstStyle/>
          <a:p>
            <a:r>
              <a:rPr lang="en-US"/>
              <a:t>Robotic Agents and Their Capabilities</a:t>
            </a:r>
          </a:p>
        </p:txBody>
      </p:sp>
      <p:sp>
        <p:nvSpPr>
          <p:cNvPr id="3" name="Content Placeholder 2">
            <a:extLst>
              <a:ext uri="{FF2B5EF4-FFF2-40B4-BE49-F238E27FC236}">
                <a16:creationId xmlns:a16="http://schemas.microsoft.com/office/drawing/2014/main" id="{3CB0E50C-FCDA-83D5-194E-4BDCC434F36C}"/>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425696" y="640080"/>
            <a:ext cx="7159752" cy="5724144"/>
          </a:xfrm>
        </p:spPr>
        <p:txBody>
          <a:bodyPr>
            <a:normAutofit/>
          </a:bodyPr>
          <a:lstStyle/>
          <a:p>
            <a:pPr marL="0" indent="0">
              <a:spcBef>
                <a:spcPts val="2500"/>
              </a:spcBef>
              <a:buNone/>
            </a:pPr>
            <a:r>
              <a:rPr lang="en-US" sz="1400" b="1"/>
              <a:t>Autonomous Systems</a:t>
            </a:r>
          </a:p>
          <a:p>
            <a:pPr marL="0" lvl="1" indent="0">
              <a:buNone/>
            </a:pPr>
            <a:r>
              <a:rPr lang="en-US" sz="1400"/>
              <a:t>Robotic agents are autonomous systems capable of interacting with their environment using various sensors and AI algorithms.</a:t>
            </a:r>
          </a:p>
          <a:p>
            <a:pPr marL="0" indent="0">
              <a:spcBef>
                <a:spcPts val="2500"/>
              </a:spcBef>
              <a:buNone/>
            </a:pPr>
            <a:r>
              <a:rPr lang="en-US" sz="1400" b="1"/>
              <a:t>Data Processing and Action</a:t>
            </a:r>
          </a:p>
          <a:p>
            <a:pPr marL="0" lvl="1" indent="0">
              <a:buNone/>
            </a:pPr>
            <a:r>
              <a:rPr lang="en-US" sz="1400"/>
              <a:t>Robotic agents sense their environment, process data with AI, and execute actions via actuators to navigate effectively.</a:t>
            </a:r>
          </a:p>
          <a:p>
            <a:pPr marL="0" indent="0">
              <a:spcBef>
                <a:spcPts val="2500"/>
              </a:spcBef>
              <a:buNone/>
            </a:pPr>
            <a:r>
              <a:rPr lang="en-US" sz="1400" b="1"/>
              <a:t>Industrial Robotics</a:t>
            </a:r>
          </a:p>
          <a:p>
            <a:pPr marL="0" lvl="1" indent="0">
              <a:buNone/>
            </a:pPr>
            <a:r>
              <a:rPr lang="en-US" sz="1400"/>
              <a:t>In industrial settings, robots enhance efficiency and precision, performing repetitive tasks with high accuracy through specialized designs.</a:t>
            </a:r>
          </a:p>
        </p:txBody>
      </p:sp>
      <p:sp>
        <p:nvSpPr>
          <p:cNvPr id="4" name="Date Placeholder 3">
            <a:extLst>
              <a:ext uri="{FF2B5EF4-FFF2-40B4-BE49-F238E27FC236}">
                <a16:creationId xmlns:a16="http://schemas.microsoft.com/office/drawing/2014/main" id="{F850B71F-7E42-1B3F-5DA7-F89F9FCBB9E3}"/>
              </a:ext>
            </a:extLst>
          </p:cNvPr>
          <p:cNvSpPr>
            <a:spLocks noGrp="1"/>
          </p:cNvSpPr>
          <p:nvPr>
            <p:ph type="dt" sz="half" idx="10"/>
          </p:nvPr>
        </p:nvSpPr>
        <p:spPr>
          <a:xfrm>
            <a:off x="431172" y="6490524"/>
            <a:ext cx="2841959" cy="336141"/>
          </a:xfrm>
        </p:spPr>
        <p:txBody>
          <a:bodyPr anchor="ctr">
            <a:normAutofit/>
          </a:bodyPr>
          <a:lstStyle/>
          <a:p>
            <a:pPr>
              <a:spcAft>
                <a:spcPts val="600"/>
              </a:spcAft>
            </a:pPr>
            <a:fld id="{FE21D4C7-8630-4B98-978C-30388BBD4EE8}" type="datetime1">
              <a:rPr lang="en-US" smtClean="0"/>
              <a:pPr>
                <a:spcAft>
                  <a:spcPts val="600"/>
                </a:spcAft>
              </a:pPr>
              <a:t>4/28/2025</a:t>
            </a:fld>
            <a:endParaRPr lang="en-US"/>
          </a:p>
        </p:txBody>
      </p:sp>
      <p:sp>
        <p:nvSpPr>
          <p:cNvPr id="6" name="Slide Number Placeholder 5">
            <a:extLst>
              <a:ext uri="{FF2B5EF4-FFF2-40B4-BE49-F238E27FC236}">
                <a16:creationId xmlns:a16="http://schemas.microsoft.com/office/drawing/2014/main" id="{518ECDF1-28EF-9CE5-74A1-E88185761945}"/>
              </a:ext>
            </a:extLst>
          </p:cNvPr>
          <p:cNvSpPr>
            <a:spLocks noGrp="1"/>
          </p:cNvSpPr>
          <p:nvPr>
            <p:ph type="sldNum" sz="quarter" idx="12"/>
          </p:nvPr>
        </p:nvSpPr>
        <p:spPr>
          <a:xfrm>
            <a:off x="11648431" y="6490524"/>
            <a:ext cx="457200" cy="336141"/>
          </a:xfrm>
        </p:spPr>
        <p:txBody>
          <a:bodyPr anchor="ctr">
            <a:normAutofit/>
          </a:bodyPr>
          <a:lstStyle/>
          <a:p>
            <a:pPr>
              <a:spcAft>
                <a:spcPts val="600"/>
              </a:spcAft>
            </a:pPr>
            <a:fld id="{84C450F2-3BB4-4AE4-8A35-A9D7AEA4C850}" type="slidenum">
              <a:rPr lang="en-US" smtClean="0"/>
              <a:pPr>
                <a:spcAft>
                  <a:spcPts val="600"/>
                </a:spcAft>
              </a:pPr>
              <a:t>5</a:t>
            </a:fld>
            <a:endParaRPr lang="en-US"/>
          </a:p>
        </p:txBody>
      </p:sp>
    </p:spTree>
    <p:extLst>
      <p:ext uri="{BB962C8B-B14F-4D97-AF65-F5344CB8AC3E}">
        <p14:creationId xmlns:p14="http://schemas.microsoft.com/office/powerpoint/2010/main" val="3184196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53C26-0CC3-207E-48D9-F24EA06E6957}"/>
              </a:ext>
            </a:extLst>
          </p:cNvPr>
          <p:cNvSpPr>
            <a:spLocks noGrp="1"/>
          </p:cNvSpPr>
          <p:nvPr>
            <p:ph type="title"/>
          </p:nvPr>
        </p:nvSpPr>
        <p:spPr>
          <a:xfrm>
            <a:off x="429768" y="548639"/>
            <a:ext cx="4855464" cy="1453896"/>
          </a:xfrm>
        </p:spPr>
        <p:txBody>
          <a:bodyPr vert="horz" lIns="91440" tIns="45720" rIns="91440" bIns="45720" rtlCol="0" anchor="t">
            <a:normAutofit/>
          </a:bodyPr>
          <a:lstStyle/>
          <a:p>
            <a:r>
              <a:rPr lang="en-US" b="0" kern="1200" cap="all" baseline="0">
                <a:latin typeface="+mj-lt"/>
                <a:ea typeface="+mj-ea"/>
                <a:cs typeface="+mj-cs"/>
              </a:rPr>
              <a:t>Agency, Autonomy, and Intentionality</a:t>
            </a:r>
          </a:p>
        </p:txBody>
      </p:sp>
      <p:pic>
        <p:nvPicPr>
          <p:cNvPr id="7" name="Content Placeholder 6" descr="Concept of searching for / connecting to Idea. Businessman in black suite with gears (thinking symbol) instead of head connecting to another businessman with light bulb (idea) instead of head. Connection of thinking and idea on white background.">
            <a:extLst>
              <a:ext uri="{FF2B5EF4-FFF2-40B4-BE49-F238E27FC236}">
                <a16:creationId xmlns:a16="http://schemas.microsoft.com/office/drawing/2014/main" id="{4B02129F-AB1B-4CBE-88A0-EF2F05B8236B}"/>
              </a:ext>
            </a:extLst>
          </p:cNvPr>
          <p:cNvPicPr>
            <a:picLocks noGrp="1" noChangeAspect="1"/>
          </p:cNvPicPr>
          <p:nvPr>
            <p:ph type="pic" sz="quarter" idx="15"/>
          </p:nvPr>
        </p:nvPicPr>
        <p:blipFill>
          <a:blip r:embed="rId3"/>
          <a:srcRect l="9433" r="13280" b="3"/>
          <a:stretch/>
        </p:blipFill>
        <p:spPr>
          <a:xfrm>
            <a:off x="20" y="2293496"/>
            <a:ext cx="5285212" cy="4564504"/>
          </a:xfrm>
          <a:noFill/>
        </p:spPr>
      </p:pic>
      <p:sp>
        <p:nvSpPr>
          <p:cNvPr id="8" name="TextBox 7">
            <a:extLst>
              <a:ext uri="{FF2B5EF4-FFF2-40B4-BE49-F238E27FC236}">
                <a16:creationId xmlns:a16="http://schemas.microsoft.com/office/drawing/2014/main" id="{CFC18E39-B384-4091-8B23-D352329DEE6D}"/>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49275"/>
            <a:ext cx="5585925" cy="5783263"/>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Philosophical Agency</a:t>
            </a:r>
          </a:p>
          <a:p>
            <a:pPr marL="0" lvl="1" indent="0">
              <a:spcBef>
                <a:spcPts val="1000"/>
              </a:spcBef>
              <a:spcAft>
                <a:spcPts val="600"/>
              </a:spcAft>
              <a:buFont typeface="Arial" panose="020B0604020202020204" pitchFamily="34" charset="0"/>
              <a:buNone/>
            </a:pPr>
            <a:r>
              <a:rPr lang="en-US" sz="1400"/>
              <a:t>Agency is fundamentally connected to autonomy, intentionality, and the exercise of free will in decision-making processes.</a:t>
            </a:r>
          </a:p>
          <a:p>
            <a:pPr marL="0" indent="0">
              <a:spcBef>
                <a:spcPts val="2500"/>
              </a:spcBef>
              <a:spcAft>
                <a:spcPts val="600"/>
              </a:spcAft>
              <a:buFont typeface="Arial" panose="020B0604020202020204" pitchFamily="34" charset="0"/>
              <a:buNone/>
            </a:pPr>
            <a:r>
              <a:rPr lang="en-US" sz="1400" b="1"/>
              <a:t>Moral Responsibility</a:t>
            </a:r>
          </a:p>
          <a:p>
            <a:pPr marL="0" lvl="1" indent="0">
              <a:spcBef>
                <a:spcPts val="1000"/>
              </a:spcBef>
              <a:spcAft>
                <a:spcPts val="600"/>
              </a:spcAft>
              <a:buFont typeface="Arial" panose="020B0604020202020204" pitchFamily="34" charset="0"/>
              <a:buNone/>
            </a:pPr>
            <a:r>
              <a:rPr lang="en-US" sz="1400"/>
              <a:t>The study of philosophical agents raises questions about consciousness and moral responsibility in decision-making.</a:t>
            </a:r>
          </a:p>
          <a:p>
            <a:pPr marL="0" indent="0">
              <a:spcBef>
                <a:spcPts val="2500"/>
              </a:spcBef>
              <a:spcAft>
                <a:spcPts val="600"/>
              </a:spcAft>
              <a:buFont typeface="Arial" panose="020B0604020202020204" pitchFamily="34" charset="0"/>
              <a:buNone/>
            </a:pPr>
            <a:r>
              <a:rPr lang="en-US" sz="1400" b="1"/>
              <a:t>Artificial Intentionality</a:t>
            </a:r>
          </a:p>
          <a:p>
            <a:pPr marL="0" lvl="1" indent="0">
              <a:spcBef>
                <a:spcPts val="1000"/>
              </a:spcBef>
              <a:spcAft>
                <a:spcPts val="600"/>
              </a:spcAft>
              <a:buFont typeface="Arial" panose="020B0604020202020204" pitchFamily="34" charset="0"/>
              <a:buNone/>
            </a:pPr>
            <a:r>
              <a:rPr lang="en-US" sz="1400"/>
              <a:t>The debate centers on whether artificial agents can possess genuine intentionality or simply simulate human-like behaviors.</a:t>
            </a:r>
          </a:p>
          <a:p>
            <a:pPr marL="0" indent="0">
              <a:spcBef>
                <a:spcPts val="2500"/>
              </a:spcBef>
              <a:spcAft>
                <a:spcPts val="600"/>
              </a:spcAft>
              <a:buFont typeface="Arial" panose="020B0604020202020204" pitchFamily="34" charset="0"/>
              <a:buNone/>
            </a:pPr>
            <a:r>
              <a:rPr lang="en-US" sz="1400" b="1"/>
              <a:t>Emergent Behaviors</a:t>
            </a:r>
          </a:p>
          <a:p>
            <a:pPr marL="0" lvl="1" indent="0">
              <a:spcBef>
                <a:spcPts val="1000"/>
              </a:spcBef>
              <a:spcAft>
                <a:spcPts val="600"/>
              </a:spcAft>
              <a:buFont typeface="Arial" panose="020B0604020202020204" pitchFamily="34" charset="0"/>
              <a:buNone/>
            </a:pPr>
            <a:r>
              <a:rPr lang="en-US" sz="1400"/>
              <a:t>Some argue that advanced AI systems reflect emergent behaviors that resemble agency, raising ethical questions.</a:t>
            </a:r>
          </a:p>
        </p:txBody>
      </p:sp>
      <p:sp>
        <p:nvSpPr>
          <p:cNvPr id="4" name="Date Placeholder 3">
            <a:extLst>
              <a:ext uri="{FF2B5EF4-FFF2-40B4-BE49-F238E27FC236}">
                <a16:creationId xmlns:a16="http://schemas.microsoft.com/office/drawing/2014/main" id="{B27F0FFB-B7E7-8245-DDF0-B9F31DDDE10B}"/>
              </a:ext>
            </a:extLst>
          </p:cNvPr>
          <p:cNvSpPr>
            <a:spLocks noGrp="1"/>
          </p:cNvSpPr>
          <p:nvPr>
            <p:ph type="dt" sz="half" idx="10"/>
          </p:nvPr>
        </p:nvSpPr>
        <p:spPr>
          <a:xfrm>
            <a:off x="6096000" y="6492240"/>
            <a:ext cx="2651760" cy="338328"/>
          </a:xfrm>
        </p:spPr>
        <p:txBody>
          <a:bodyPr vert="horz" lIns="91440" tIns="45720" rIns="91440" bIns="45720" rtlCol="0" anchor="ctr">
            <a:normAutofit/>
          </a:bodyPr>
          <a:lstStyle/>
          <a:p>
            <a:pPr>
              <a:spcAft>
                <a:spcPts val="600"/>
              </a:spcAft>
            </a:pPr>
            <a:fld id="{FE21D4C7-8630-4B98-978C-30388BBD4EE8}" type="datetime1">
              <a:rPr lang="en-US" smtClean="0"/>
              <a:pPr>
                <a:spcAft>
                  <a:spcPts val="600"/>
                </a:spcAft>
              </a:pPr>
              <a:t>4/28/2025</a:t>
            </a:fld>
            <a:endParaRPr lang="en-US"/>
          </a:p>
        </p:txBody>
      </p:sp>
      <p:sp>
        <p:nvSpPr>
          <p:cNvPr id="6" name="Slide Number Placeholder 5">
            <a:extLst>
              <a:ext uri="{FF2B5EF4-FFF2-40B4-BE49-F238E27FC236}">
                <a16:creationId xmlns:a16="http://schemas.microsoft.com/office/drawing/2014/main" id="{F300F0FF-4A31-B3C9-668C-893B35C6E2CA}"/>
              </a:ext>
            </a:extLst>
          </p:cNvPr>
          <p:cNvSpPr>
            <a:spLocks noGrp="1"/>
          </p:cNvSpPr>
          <p:nvPr>
            <p:ph type="sldNum" sz="quarter" idx="12"/>
          </p:nvPr>
        </p:nvSpPr>
        <p:spPr>
          <a:xfrm>
            <a:off x="11648431" y="6490524"/>
            <a:ext cx="457200" cy="336141"/>
          </a:xfrm>
        </p:spPr>
        <p:txBody>
          <a:bodyPr vert="horz" lIns="91440" tIns="45720" rIns="91440" bIns="45720" rtlCol="0" anchor="ctr">
            <a:normAutofit/>
          </a:bodyPr>
          <a:lstStyle/>
          <a:p>
            <a:pPr>
              <a:spcAft>
                <a:spcPts val="600"/>
              </a:spcAft>
            </a:pPr>
            <a:fld id="{84C450F2-3BB4-4AE4-8A35-A9D7AEA4C850}" type="slidenum">
              <a:rPr lang="en-US" smtClean="0"/>
              <a:pPr>
                <a:spcAft>
                  <a:spcPts val="600"/>
                </a:spcAft>
              </a:pPr>
              <a:t>6</a:t>
            </a:fld>
            <a:endParaRPr lang="en-US"/>
          </a:p>
        </p:txBody>
      </p:sp>
    </p:spTree>
    <p:extLst>
      <p:ext uri="{BB962C8B-B14F-4D97-AF65-F5344CB8AC3E}">
        <p14:creationId xmlns:p14="http://schemas.microsoft.com/office/powerpoint/2010/main" val="41059376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1518-4F57-30AA-7424-BA91F905E17F}"/>
              </a:ext>
            </a:extLst>
          </p:cNvPr>
          <p:cNvSpPr>
            <a:spLocks noGrp="1"/>
          </p:cNvSpPr>
          <p:nvPr>
            <p:ph type="title"/>
          </p:nvPr>
        </p:nvSpPr>
        <p:spPr>
          <a:xfrm>
            <a:off x="429768" y="548639"/>
            <a:ext cx="4855464" cy="1453896"/>
          </a:xfrm>
        </p:spPr>
        <p:txBody>
          <a:bodyPr vert="horz" lIns="91440" tIns="45720" rIns="91440" bIns="45720" rtlCol="0" anchor="t">
            <a:normAutofit/>
          </a:bodyPr>
          <a:lstStyle/>
          <a:p>
            <a:r>
              <a:rPr lang="en-US" b="0" kern="1200" cap="all" baseline="0">
                <a:latin typeface="+mj-lt"/>
                <a:ea typeface="+mj-ea"/>
                <a:cs typeface="+mj-cs"/>
              </a:rPr>
              <a:t>Generalist AI Agents and Ethical Challenges</a:t>
            </a:r>
          </a:p>
        </p:txBody>
      </p:sp>
      <p:pic>
        <p:nvPicPr>
          <p:cNvPr id="7" name="Content Placeholder 6" descr="Artificial Intelligence digital concept with brain shape">
            <a:extLst>
              <a:ext uri="{FF2B5EF4-FFF2-40B4-BE49-F238E27FC236}">
                <a16:creationId xmlns:a16="http://schemas.microsoft.com/office/drawing/2014/main" id="{C674347D-CFEA-45AD-B0EE-D003F3C1A168}"/>
              </a:ext>
            </a:extLst>
          </p:cNvPr>
          <p:cNvPicPr>
            <a:picLocks noGrp="1" noChangeAspect="1"/>
          </p:cNvPicPr>
          <p:nvPr>
            <p:ph type="pic" sz="quarter" idx="15"/>
          </p:nvPr>
        </p:nvPicPr>
        <p:blipFill>
          <a:blip r:embed="rId3"/>
          <a:srcRect l="3942" r="9216"/>
          <a:stretch/>
        </p:blipFill>
        <p:spPr>
          <a:xfrm>
            <a:off x="20" y="2293496"/>
            <a:ext cx="5285212" cy="4564504"/>
          </a:xfrm>
          <a:noFill/>
        </p:spPr>
      </p:pic>
      <p:sp>
        <p:nvSpPr>
          <p:cNvPr id="8" name="TextBox 7">
            <a:extLst>
              <a:ext uri="{FF2B5EF4-FFF2-40B4-BE49-F238E27FC236}">
                <a16:creationId xmlns:a16="http://schemas.microsoft.com/office/drawing/2014/main" id="{AD271411-923A-435E-BEB5-1F0984CE9FB5}"/>
              </a:ext>
            </a:extLst>
          </p:cNvPr>
          <p:cNvSpPr txBox="1"/>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49275"/>
            <a:ext cx="5585925" cy="5783263"/>
          </a:xfrm>
          <a:prstGeom prst="rect">
            <a:avLst/>
          </a:prstGeom>
        </p:spPr>
        <p:txBody>
          <a:bodyPr>
            <a:normAutofit/>
          </a:bodyPr>
          <a:lstStyle/>
          <a:p>
            <a:pPr marL="0" indent="0">
              <a:spcBef>
                <a:spcPts val="2500"/>
              </a:spcBef>
              <a:spcAft>
                <a:spcPts val="600"/>
              </a:spcAft>
              <a:buFont typeface="Arial" panose="020B0604020202020204" pitchFamily="34" charset="0"/>
              <a:buNone/>
            </a:pPr>
            <a:r>
              <a:rPr lang="en-US" sz="1400" b="1"/>
              <a:t>Advancements in AI Agents</a:t>
            </a:r>
          </a:p>
          <a:p>
            <a:pPr marL="0" lvl="1" indent="0">
              <a:spcBef>
                <a:spcPts val="1000"/>
              </a:spcBef>
              <a:spcAft>
                <a:spcPts val="600"/>
              </a:spcAft>
              <a:buFont typeface="Arial" panose="020B0604020202020204" pitchFamily="34" charset="0"/>
              <a:buNone/>
            </a:pPr>
            <a:r>
              <a:rPr lang="en-US" sz="1400"/>
              <a:t>The development of generalist AI agents represents a significant frontier, allowing agents to perform tasks across multiple domains without specific training.</a:t>
            </a:r>
          </a:p>
          <a:p>
            <a:pPr marL="0" indent="0">
              <a:spcBef>
                <a:spcPts val="2500"/>
              </a:spcBef>
              <a:spcAft>
                <a:spcPts val="600"/>
              </a:spcAft>
              <a:buFont typeface="Arial" panose="020B0604020202020204" pitchFamily="34" charset="0"/>
              <a:buNone/>
            </a:pPr>
            <a:r>
              <a:rPr lang="en-US" sz="1400" b="1"/>
              <a:t>Ethical Considerations</a:t>
            </a:r>
          </a:p>
          <a:p>
            <a:pPr marL="0" lvl="1" indent="0">
              <a:spcBef>
                <a:spcPts val="1000"/>
              </a:spcBef>
              <a:spcAft>
                <a:spcPts val="600"/>
              </a:spcAft>
              <a:buFont typeface="Arial" panose="020B0604020202020204" pitchFamily="34" charset="0"/>
              <a:buNone/>
            </a:pPr>
            <a:r>
              <a:rPr lang="en-US" sz="1400"/>
              <a:t>As AI agents take on more decision-making roles, ethical issues like accountability, bias, and fairness become critical.</a:t>
            </a:r>
          </a:p>
          <a:p>
            <a:pPr marL="0" indent="0">
              <a:spcBef>
                <a:spcPts val="2500"/>
              </a:spcBef>
              <a:spcAft>
                <a:spcPts val="600"/>
              </a:spcAft>
              <a:buFont typeface="Arial" panose="020B0604020202020204" pitchFamily="34" charset="0"/>
              <a:buNone/>
            </a:pPr>
            <a:r>
              <a:rPr lang="en-US" sz="1400" b="1"/>
              <a:t>Governance Challenges</a:t>
            </a:r>
          </a:p>
          <a:p>
            <a:pPr marL="0" lvl="1" indent="0">
              <a:spcBef>
                <a:spcPts val="1000"/>
              </a:spcBef>
              <a:spcAft>
                <a:spcPts val="600"/>
              </a:spcAft>
              <a:buFont typeface="Arial" panose="020B0604020202020204" pitchFamily="34" charset="0"/>
              <a:buNone/>
            </a:pPr>
            <a:r>
              <a:rPr lang="en-US" sz="1400"/>
              <a:t>Ensuring AI agents align with human values and operate transparently is essential for effective AI governance.</a:t>
            </a:r>
          </a:p>
          <a:p>
            <a:pPr marL="0" indent="0">
              <a:spcBef>
                <a:spcPts val="2500"/>
              </a:spcBef>
              <a:spcAft>
                <a:spcPts val="600"/>
              </a:spcAft>
              <a:buFont typeface="Arial" panose="020B0604020202020204" pitchFamily="34" charset="0"/>
              <a:buNone/>
            </a:pPr>
            <a:r>
              <a:rPr lang="en-US" sz="1400" b="1"/>
              <a:t>Regulatory Frameworks</a:t>
            </a:r>
          </a:p>
          <a:p>
            <a:pPr marL="0" lvl="1" indent="0">
              <a:spcBef>
                <a:spcPts val="1000"/>
              </a:spcBef>
              <a:spcAft>
                <a:spcPts val="600"/>
              </a:spcAft>
              <a:buFont typeface="Arial" panose="020B0604020202020204" pitchFamily="34" charset="0"/>
              <a:buNone/>
            </a:pPr>
            <a:r>
              <a:rPr lang="en-US" sz="1400"/>
              <a:t>Regulatory frameworks and guidelines are being developed to mitigate risks in areas like law enforcement and finance.</a:t>
            </a:r>
          </a:p>
        </p:txBody>
      </p:sp>
      <p:sp>
        <p:nvSpPr>
          <p:cNvPr id="4" name="Date Placeholder 3">
            <a:extLst>
              <a:ext uri="{FF2B5EF4-FFF2-40B4-BE49-F238E27FC236}">
                <a16:creationId xmlns:a16="http://schemas.microsoft.com/office/drawing/2014/main" id="{0A6D0366-2763-C7C2-AF21-D96B8E7EA60A}"/>
              </a:ext>
            </a:extLst>
          </p:cNvPr>
          <p:cNvSpPr>
            <a:spLocks noGrp="1"/>
          </p:cNvSpPr>
          <p:nvPr>
            <p:ph type="dt" sz="half" idx="10"/>
          </p:nvPr>
        </p:nvSpPr>
        <p:spPr>
          <a:xfrm>
            <a:off x="6096000" y="6492240"/>
            <a:ext cx="2651760" cy="338328"/>
          </a:xfrm>
        </p:spPr>
        <p:txBody>
          <a:bodyPr vert="horz" lIns="91440" tIns="45720" rIns="91440" bIns="45720" rtlCol="0" anchor="ctr">
            <a:normAutofit/>
          </a:bodyPr>
          <a:lstStyle/>
          <a:p>
            <a:pPr>
              <a:spcAft>
                <a:spcPts val="600"/>
              </a:spcAft>
            </a:pPr>
            <a:fld id="{FE21D4C7-8630-4B98-978C-30388BBD4EE8}" type="datetime1">
              <a:rPr lang="en-US" smtClean="0"/>
              <a:pPr>
                <a:spcAft>
                  <a:spcPts val="600"/>
                </a:spcAft>
              </a:pPr>
              <a:t>4/28/2025</a:t>
            </a:fld>
            <a:endParaRPr lang="en-US"/>
          </a:p>
        </p:txBody>
      </p:sp>
      <p:sp>
        <p:nvSpPr>
          <p:cNvPr id="6" name="Slide Number Placeholder 5">
            <a:extLst>
              <a:ext uri="{FF2B5EF4-FFF2-40B4-BE49-F238E27FC236}">
                <a16:creationId xmlns:a16="http://schemas.microsoft.com/office/drawing/2014/main" id="{3B994266-8330-AB51-3EFA-7E962EF95C0D}"/>
              </a:ext>
            </a:extLst>
          </p:cNvPr>
          <p:cNvSpPr>
            <a:spLocks noGrp="1"/>
          </p:cNvSpPr>
          <p:nvPr>
            <p:ph type="sldNum" sz="quarter" idx="12"/>
          </p:nvPr>
        </p:nvSpPr>
        <p:spPr>
          <a:xfrm>
            <a:off x="11648431" y="6490524"/>
            <a:ext cx="457200" cy="336141"/>
          </a:xfrm>
        </p:spPr>
        <p:txBody>
          <a:bodyPr vert="horz" lIns="91440" tIns="45720" rIns="91440" bIns="45720" rtlCol="0" anchor="ctr">
            <a:normAutofit/>
          </a:bodyPr>
          <a:lstStyle/>
          <a:p>
            <a:pPr>
              <a:spcAft>
                <a:spcPts val="600"/>
              </a:spcAft>
            </a:pPr>
            <a:fld id="{84C450F2-3BB4-4AE4-8A35-A9D7AEA4C850}" type="slidenum">
              <a:rPr lang="en-US" smtClean="0"/>
              <a:pPr>
                <a:spcAft>
                  <a:spcPts val="600"/>
                </a:spcAft>
              </a:pPr>
              <a:t>7</a:t>
            </a:fld>
            <a:endParaRPr lang="en-US"/>
          </a:p>
        </p:txBody>
      </p:sp>
    </p:spTree>
    <p:extLst>
      <p:ext uri="{BB962C8B-B14F-4D97-AF65-F5344CB8AC3E}">
        <p14:creationId xmlns:p14="http://schemas.microsoft.com/office/powerpoint/2010/main" val="41005301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anim calcmode="lin" valueType="num">
                                      <p:cBhvr>
                                        <p:cTn id="8" dur="250" fill="hold"/>
                                        <p:tgtEl>
                                          <p:spTgt spid="8"/>
                                        </p:tgtEl>
                                        <p:attrNameLst>
                                          <p:attrName>ppt_x</p:attrName>
                                        </p:attrNameLst>
                                      </p:cBhvr>
                                      <p:tavLst>
                                        <p:tav tm="0">
                                          <p:val>
                                            <p:strVal val="#ppt_x"/>
                                          </p:val>
                                        </p:tav>
                                        <p:tav tm="100000">
                                          <p:val>
                                            <p:strVal val="#ppt_x"/>
                                          </p:val>
                                        </p:tav>
                                      </p:tavLst>
                                    </p:anim>
                                    <p:anim calcmode="lin" valueType="num">
                                      <p:cBhvr>
                                        <p:cTn id="9" dur="25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A453A-AE79-60FE-407D-28D310F931C2}"/>
              </a:ext>
            </a:extLst>
          </p:cNvPr>
          <p:cNvSpPr>
            <a:spLocks noGrp="1"/>
          </p:cNvSpPr>
          <p:nvPr>
            <p:ph type="title"/>
          </p:nvPr>
        </p:nvSpPr>
        <p:spPr>
          <a:xfrm>
            <a:off x="429768" y="429768"/>
            <a:ext cx="10890374" cy="1627632"/>
          </a:xfrm>
        </p:spPr>
        <p:txBody>
          <a:bodyPr anchor="t">
            <a:normAutofit/>
          </a:bodyPr>
          <a:lstStyle/>
          <a:p>
            <a:r>
              <a:rPr lang="en-US"/>
              <a:t>Conclusion</a:t>
            </a:r>
          </a:p>
        </p:txBody>
      </p:sp>
      <p:graphicFrame>
        <p:nvGraphicFramePr>
          <p:cNvPr id="10" name="Content Placeholder 2">
            <a:extLst>
              <a:ext uri="{FF2B5EF4-FFF2-40B4-BE49-F238E27FC236}">
                <a16:creationId xmlns:a16="http://schemas.microsoft.com/office/drawing/2014/main" id="{EE73F644-30B7-9BAD-36CD-1043E99B1AE5}"/>
              </a:ext>
            </a:extLst>
          </p:cNvPr>
          <p:cNvGraphicFramePr>
            <a:graphicFrameLocks noGrp="1"/>
          </p:cNvGraphicFrame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429768" y="3264408"/>
          <a:ext cx="10890374" cy="28346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Date Placeholder 3">
            <a:extLst>
              <a:ext uri="{FF2B5EF4-FFF2-40B4-BE49-F238E27FC236}">
                <a16:creationId xmlns:a16="http://schemas.microsoft.com/office/drawing/2014/main" id="{9ED9CBD6-AF82-C220-D2FC-77257511D4F0}"/>
              </a:ext>
            </a:extLst>
          </p:cNvPr>
          <p:cNvSpPr>
            <a:spLocks noGrp="1"/>
          </p:cNvSpPr>
          <p:nvPr>
            <p:ph type="dt" sz="half" idx="10"/>
          </p:nvPr>
        </p:nvSpPr>
        <p:spPr>
          <a:xfrm>
            <a:off x="431172" y="6490524"/>
            <a:ext cx="2841959" cy="336141"/>
          </a:xfrm>
        </p:spPr>
        <p:txBody>
          <a:bodyPr anchor="ctr">
            <a:normAutofit/>
          </a:bodyPr>
          <a:lstStyle/>
          <a:p>
            <a:pPr>
              <a:spcAft>
                <a:spcPts val="600"/>
              </a:spcAft>
            </a:pPr>
            <a:fld id="{FE21D4C7-8630-4B98-978C-30388BBD4EE8}" type="datetime1">
              <a:rPr lang="en-US" smtClean="0"/>
              <a:pPr>
                <a:spcAft>
                  <a:spcPts val="600"/>
                </a:spcAft>
              </a:pPr>
              <a:t>4/28/2025</a:t>
            </a:fld>
            <a:endParaRPr lang="en-US"/>
          </a:p>
        </p:txBody>
      </p:sp>
      <p:sp>
        <p:nvSpPr>
          <p:cNvPr id="6" name="Slide Number Placeholder 5">
            <a:extLst>
              <a:ext uri="{FF2B5EF4-FFF2-40B4-BE49-F238E27FC236}">
                <a16:creationId xmlns:a16="http://schemas.microsoft.com/office/drawing/2014/main" id="{BA9BBEA1-1D02-F2FF-D730-F7E070FA34E7}"/>
              </a:ext>
            </a:extLst>
          </p:cNvPr>
          <p:cNvSpPr>
            <a:spLocks noGrp="1"/>
          </p:cNvSpPr>
          <p:nvPr>
            <p:ph type="sldNum" sz="quarter" idx="12"/>
          </p:nvPr>
        </p:nvSpPr>
        <p:spPr>
          <a:xfrm>
            <a:off x="11648431" y="6490524"/>
            <a:ext cx="457200" cy="336141"/>
          </a:xfrm>
        </p:spPr>
        <p:txBody>
          <a:bodyPr anchor="ctr">
            <a:normAutofit/>
          </a:bodyPr>
          <a:lstStyle/>
          <a:p>
            <a:pPr>
              <a:spcAft>
                <a:spcPts val="600"/>
              </a:spcAft>
            </a:pPr>
            <a:fld id="{84C450F2-3BB4-4AE4-8A35-A9D7AEA4C850}" type="slidenum">
              <a:rPr lang="en-US" smtClean="0"/>
              <a:pPr>
                <a:spcAft>
                  <a:spcPts val="600"/>
                </a:spcAft>
              </a:pPr>
              <a:t>8</a:t>
            </a:fld>
            <a:endParaRPr lang="en-US"/>
          </a:p>
        </p:txBody>
      </p:sp>
    </p:spTree>
    <p:extLst>
      <p:ext uri="{BB962C8B-B14F-4D97-AF65-F5344CB8AC3E}">
        <p14:creationId xmlns:p14="http://schemas.microsoft.com/office/powerpoint/2010/main" val="1278900606"/>
      </p:ext>
    </p:extLst>
  </p:cSld>
  <p:clrMapOvr>
    <a:masterClrMapping/>
  </p:clrMapOvr>
  <p:transition>
    <p:fade/>
  </p:transition>
</p:sld>
</file>

<file path=ppt/theme/theme1.xml><?xml version="1.0" encoding="utf-8"?>
<a:theme xmlns:a="http://schemas.openxmlformats.org/drawingml/2006/main" name="OasisVTI">
  <a:themeElements>
    <a:clrScheme name="Oasis">
      <a:dk1>
        <a:srgbClr val="131313"/>
      </a:dk1>
      <a:lt1>
        <a:sysClr val="window" lastClr="FFFFFF"/>
      </a:lt1>
      <a:dk2>
        <a:srgbClr val="3D3C33"/>
      </a:dk2>
      <a:lt2>
        <a:srgbClr val="F0EDE6"/>
      </a:lt2>
      <a:accent1>
        <a:srgbClr val="A57361"/>
      </a:accent1>
      <a:accent2>
        <a:srgbClr val="BE8856"/>
      </a:accent2>
      <a:accent3>
        <a:srgbClr val="BD9075"/>
      </a:accent3>
      <a:accent4>
        <a:srgbClr val="939081"/>
      </a:accent4>
      <a:accent5>
        <a:srgbClr val="A16D4C"/>
      </a:accent5>
      <a:accent6>
        <a:srgbClr val="8C8662"/>
      </a:accent6>
      <a:hlink>
        <a:srgbClr val="A57361"/>
      </a:hlink>
      <a:folHlink>
        <a:srgbClr val="8C866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asis_win32_DN_V3" id="{65F5DFDA-B6D8-4F37-85B8-E95C858FA146}" vid="{998F2FB7-179B-41D4-99FF-60A4C828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14</TotalTime>
  <Words>1854</Words>
  <Application>Microsoft Office PowerPoint</Application>
  <PresentationFormat>Widescreen</PresentationFormat>
  <Paragraphs>91</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Neue Haas Grotesk Text Pro</vt:lpstr>
      <vt:lpstr>OasisVTI</vt:lpstr>
      <vt:lpstr>Overview of Agents in Various Disciplines</vt:lpstr>
      <vt:lpstr>Fundamental Concept of Agents</vt:lpstr>
      <vt:lpstr>AI Agents and Their Classifications</vt:lpstr>
      <vt:lpstr>Software Agents and Their Applications</vt:lpstr>
      <vt:lpstr>Robotic Agents and Their Capabilities</vt:lpstr>
      <vt:lpstr>Agency, Autonomy, and Intentionality</vt:lpstr>
      <vt:lpstr>Generalist AI Agents and Ethical 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Chiming Ni (FESCO Adecco Human Resources)</dc:creator>
  <cp:lastModifiedBy>Chiming Ni (FESCO Adecco Human Resources)</cp:lastModifiedBy>
  <cp:revision>2</cp:revision>
  <dcterms:created xsi:type="dcterms:W3CDTF">2025-04-23T08:27:03Z</dcterms:created>
  <dcterms:modified xsi:type="dcterms:W3CDTF">2025-04-28T07:51:03Z</dcterms:modified>
</cp:coreProperties>
</file>