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1" r:id="rId2"/>
    <p:sldId id="2562" r:id="rId3"/>
    <p:sldId id="2568" r:id="rId4"/>
    <p:sldId id="2573" r:id="rId5"/>
    <p:sldId id="2587" r:id="rId6"/>
    <p:sldId id="2586" r:id="rId7"/>
    <p:sldId id="25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ED23C-F9D0-4ED4-8F54-7D29FA86D47F}" v="291" dt="2025-04-27T07:15:46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ming Ni (FESCO Adecco Human Resources)" userId="7ecb4d07-00f7-4050-8eb3-a42b34b392db" providerId="ADAL" clId="{BF3ED23C-F9D0-4ED4-8F54-7D29FA86D47F}"/>
    <pc:docChg chg="undo custSel addSld delSld modSld sldOrd delSection modSection">
      <pc:chgData name="Chiming Ni (FESCO Adecco Human Resources)" userId="7ecb4d07-00f7-4050-8eb3-a42b34b392db" providerId="ADAL" clId="{BF3ED23C-F9D0-4ED4-8F54-7D29FA86D47F}" dt="2025-04-27T07:15:58.098" v="597"/>
      <pc:docMkLst>
        <pc:docMk/>
      </pc:docMkLst>
      <pc:sldChg chg="modSp">
        <pc:chgData name="Chiming Ni (FESCO Adecco Human Resources)" userId="7ecb4d07-00f7-4050-8eb3-a42b34b392db" providerId="ADAL" clId="{BF3ED23C-F9D0-4ED4-8F54-7D29FA86D47F}" dt="2025-04-27T06:39:21.372" v="117"/>
        <pc:sldMkLst>
          <pc:docMk/>
          <pc:sldMk cId="477412993" sldId="2561"/>
        </pc:sldMkLst>
        <pc:spChg chg="mod">
          <ac:chgData name="Chiming Ni (FESCO Adecco Human Resources)" userId="7ecb4d07-00f7-4050-8eb3-a42b34b392db" providerId="ADAL" clId="{BF3ED23C-F9D0-4ED4-8F54-7D29FA86D47F}" dt="2025-04-27T06:39:21.372" v="117"/>
          <ac:spMkLst>
            <pc:docMk/>
            <pc:sldMk cId="477412993" sldId="2561"/>
            <ac:spMk id="2" creationId="{54F8E7C1-EC81-ED31-DD57-B03FBD2038A2}"/>
          </ac:spMkLst>
        </pc:spChg>
      </pc:sldChg>
      <pc:sldChg chg="modSp mod">
        <pc:chgData name="Chiming Ni (FESCO Adecco Human Resources)" userId="7ecb4d07-00f7-4050-8eb3-a42b34b392db" providerId="ADAL" clId="{BF3ED23C-F9D0-4ED4-8F54-7D29FA86D47F}" dt="2025-04-27T07:13:48.989" v="591" actId="20577"/>
        <pc:sldMkLst>
          <pc:docMk/>
          <pc:sldMk cId="1708769310" sldId="2562"/>
        </pc:sldMkLst>
        <pc:spChg chg="mod">
          <ac:chgData name="Chiming Ni (FESCO Adecco Human Resources)" userId="7ecb4d07-00f7-4050-8eb3-a42b34b392db" providerId="ADAL" clId="{BF3ED23C-F9D0-4ED4-8F54-7D29FA86D47F}" dt="2025-04-27T06:39:44.398" v="123" actId="20577"/>
          <ac:spMkLst>
            <pc:docMk/>
            <pc:sldMk cId="1708769310" sldId="2562"/>
            <ac:spMk id="2" creationId="{2E28559C-5179-DC06-C9B6-1ADEBD6199BA}"/>
          </ac:spMkLst>
        </pc:spChg>
        <pc:spChg chg="mod">
          <ac:chgData name="Chiming Ni (FESCO Adecco Human Resources)" userId="7ecb4d07-00f7-4050-8eb3-a42b34b392db" providerId="ADAL" clId="{BF3ED23C-F9D0-4ED4-8F54-7D29FA86D47F}" dt="2025-04-27T07:13:48.989" v="591" actId="20577"/>
          <ac:spMkLst>
            <pc:docMk/>
            <pc:sldMk cId="1708769310" sldId="2562"/>
            <ac:spMk id="4" creationId="{2A5B3853-C439-A72D-652A-C9BE2BB27276}"/>
          </ac:spMkLst>
        </pc:spChg>
      </pc:sldChg>
      <pc:sldChg chg="modSp del mod">
        <pc:chgData name="Chiming Ni (FESCO Adecco Human Resources)" userId="7ecb4d07-00f7-4050-8eb3-a42b34b392db" providerId="ADAL" clId="{BF3ED23C-F9D0-4ED4-8F54-7D29FA86D47F}" dt="2025-04-27T06:34:29.919" v="6" actId="47"/>
        <pc:sldMkLst>
          <pc:docMk/>
          <pc:sldMk cId="958932562" sldId="2567"/>
        </pc:sldMkLst>
        <pc:spChg chg="mod">
          <ac:chgData name="Chiming Ni (FESCO Adecco Human Resources)" userId="7ecb4d07-00f7-4050-8eb3-a42b34b392db" providerId="ADAL" clId="{BF3ED23C-F9D0-4ED4-8F54-7D29FA86D47F}" dt="2025-04-27T06:34:26.119" v="4" actId="21"/>
          <ac:spMkLst>
            <pc:docMk/>
            <pc:sldMk cId="958932562" sldId="2567"/>
            <ac:spMk id="2" creationId="{F7B4EEFF-E174-1D3F-6CDA-2A261725B6FE}"/>
          </ac:spMkLst>
        </pc:spChg>
      </pc:sldChg>
      <pc:sldChg chg="addSp delSp modSp mod delAnim">
        <pc:chgData name="Chiming Ni (FESCO Adecco Human Resources)" userId="7ecb4d07-00f7-4050-8eb3-a42b34b392db" providerId="ADAL" clId="{BF3ED23C-F9D0-4ED4-8F54-7D29FA86D47F}" dt="2025-04-27T06:43:04.479" v="236" actId="20577"/>
        <pc:sldMkLst>
          <pc:docMk/>
          <pc:sldMk cId="450095988" sldId="2568"/>
        </pc:sldMkLst>
        <pc:spChg chg="mod">
          <ac:chgData name="Chiming Ni (FESCO Adecco Human Resources)" userId="7ecb4d07-00f7-4050-8eb3-a42b34b392db" providerId="ADAL" clId="{BF3ED23C-F9D0-4ED4-8F54-7D29FA86D47F}" dt="2025-04-27T06:43:04.479" v="236" actId="20577"/>
          <ac:spMkLst>
            <pc:docMk/>
            <pc:sldMk cId="450095988" sldId="2568"/>
            <ac:spMk id="2" creationId="{45027798-4EE1-EC50-ED20-6514823FEE60}"/>
          </ac:spMkLst>
        </pc:spChg>
        <pc:spChg chg="del">
          <ac:chgData name="Chiming Ni (FESCO Adecco Human Resources)" userId="7ecb4d07-00f7-4050-8eb3-a42b34b392db" providerId="ADAL" clId="{BF3ED23C-F9D0-4ED4-8F54-7D29FA86D47F}" dt="2025-04-27T06:37:10.720" v="115" actId="478"/>
          <ac:spMkLst>
            <pc:docMk/>
            <pc:sldMk cId="450095988" sldId="2568"/>
            <ac:spMk id="4" creationId="{22920002-06CE-9F45-3362-A229332A7819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6:40:41.570" v="137" actId="478"/>
          <ac:spMkLst>
            <pc:docMk/>
            <pc:sldMk cId="450095988" sldId="2568"/>
            <ac:spMk id="6" creationId="{792A5B10-18F9-E6EB-08B1-1257B24DEFAC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6:40:39.073" v="136" actId="3680"/>
          <ac:spMkLst>
            <pc:docMk/>
            <pc:sldMk cId="450095988" sldId="2568"/>
            <ac:spMk id="8" creationId="{FAD6B6C0-816D-3A45-7DDB-DB899645B3CF}"/>
          </ac:spMkLst>
        </pc:spChg>
        <pc:graphicFrameChg chg="add mod ord modGraphic">
          <ac:chgData name="Chiming Ni (FESCO Adecco Human Resources)" userId="7ecb4d07-00f7-4050-8eb3-a42b34b392db" providerId="ADAL" clId="{BF3ED23C-F9D0-4ED4-8F54-7D29FA86D47F}" dt="2025-04-27T06:42:25.223" v="203" actId="20577"/>
          <ac:graphicFrameMkLst>
            <pc:docMk/>
            <pc:sldMk cId="450095988" sldId="2568"/>
            <ac:graphicFrameMk id="9" creationId="{E6B4DA38-2359-8F31-12CE-B49552816C7A}"/>
          </ac:graphicFrameMkLst>
        </pc:graphicFrameChg>
        <pc:picChg chg="del">
          <ac:chgData name="Chiming Ni (FESCO Adecco Human Resources)" userId="7ecb4d07-00f7-4050-8eb3-a42b34b392db" providerId="ADAL" clId="{BF3ED23C-F9D0-4ED4-8F54-7D29FA86D47F}" dt="2025-04-27T06:37:14.031" v="116" actId="478"/>
          <ac:picMkLst>
            <pc:docMk/>
            <pc:sldMk cId="450095988" sldId="2568"/>
            <ac:picMk id="5" creationId="{A0D64D7A-9D2B-4F38-B9B8-43948A2D52CF}"/>
          </ac:picMkLst>
        </pc:picChg>
      </pc:sldChg>
      <pc:sldChg chg="del">
        <pc:chgData name="Chiming Ni (FESCO Adecco Human Resources)" userId="7ecb4d07-00f7-4050-8eb3-a42b34b392db" providerId="ADAL" clId="{BF3ED23C-F9D0-4ED4-8F54-7D29FA86D47F}" dt="2025-04-27T06:34:31.703" v="7" actId="47"/>
        <pc:sldMkLst>
          <pc:docMk/>
          <pc:sldMk cId="2896680734" sldId="2569"/>
        </pc:sldMkLst>
      </pc:sldChg>
      <pc:sldChg chg="addSp delSp modSp del mod delAnim">
        <pc:chgData name="Chiming Ni (FESCO Adecco Human Resources)" userId="7ecb4d07-00f7-4050-8eb3-a42b34b392db" providerId="ADAL" clId="{BF3ED23C-F9D0-4ED4-8F54-7D29FA86D47F}" dt="2025-04-27T06:34:18.244" v="3" actId="47"/>
        <pc:sldMkLst>
          <pc:docMk/>
          <pc:sldMk cId="1766764" sldId="2570"/>
        </pc:sldMkLst>
        <pc:spChg chg="del">
          <ac:chgData name="Chiming Ni (FESCO Adecco Human Resources)" userId="7ecb4d07-00f7-4050-8eb3-a42b34b392db" providerId="ADAL" clId="{BF3ED23C-F9D0-4ED4-8F54-7D29FA86D47F}" dt="2025-04-27T06:34:06.656" v="1" actId="478"/>
          <ac:spMkLst>
            <pc:docMk/>
            <pc:sldMk cId="1766764" sldId="2570"/>
            <ac:spMk id="4" creationId="{4DA2760A-FF3A-74AB-78B5-9837EA1E5944}"/>
          </ac:spMkLst>
        </pc:spChg>
        <pc:spChg chg="add mod">
          <ac:chgData name="Chiming Ni (FESCO Adecco Human Resources)" userId="7ecb4d07-00f7-4050-8eb3-a42b34b392db" providerId="ADAL" clId="{BF3ED23C-F9D0-4ED4-8F54-7D29FA86D47F}" dt="2025-04-27T06:34:03.288" v="0" actId="478"/>
          <ac:spMkLst>
            <pc:docMk/>
            <pc:sldMk cId="1766764" sldId="2570"/>
            <ac:spMk id="6" creationId="{C8529BBA-05A3-C938-CD07-110B5573BEA9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6:34:08.357" v="2" actId="478"/>
          <ac:spMkLst>
            <pc:docMk/>
            <pc:sldMk cId="1766764" sldId="2570"/>
            <ac:spMk id="8" creationId="{0AABBEB9-045A-D8B5-CD2D-E6A1E9C655C2}"/>
          </ac:spMkLst>
        </pc:spChg>
        <pc:picChg chg="del">
          <ac:chgData name="Chiming Ni (FESCO Adecco Human Resources)" userId="7ecb4d07-00f7-4050-8eb3-a42b34b392db" providerId="ADAL" clId="{BF3ED23C-F9D0-4ED4-8F54-7D29FA86D47F}" dt="2025-04-27T06:34:03.288" v="0" actId="478"/>
          <ac:picMkLst>
            <pc:docMk/>
            <pc:sldMk cId="1766764" sldId="2570"/>
            <ac:picMk id="5" creationId="{7FBDD89D-5E98-40D1-BDE9-0C5A4B5B3758}"/>
          </ac:picMkLst>
        </pc:picChg>
      </pc:sldChg>
      <pc:sldChg chg="del">
        <pc:chgData name="Chiming Ni (FESCO Adecco Human Resources)" userId="7ecb4d07-00f7-4050-8eb3-a42b34b392db" providerId="ADAL" clId="{BF3ED23C-F9D0-4ED4-8F54-7D29FA86D47F}" dt="2025-04-27T06:35:19.300" v="41" actId="47"/>
        <pc:sldMkLst>
          <pc:docMk/>
          <pc:sldMk cId="2634889314" sldId="2571"/>
        </pc:sldMkLst>
      </pc:sldChg>
      <pc:sldChg chg="del">
        <pc:chgData name="Chiming Ni (FESCO Adecco Human Resources)" userId="7ecb4d07-00f7-4050-8eb3-a42b34b392db" providerId="ADAL" clId="{BF3ED23C-F9D0-4ED4-8F54-7D29FA86D47F}" dt="2025-04-27T06:35:17.752" v="40" actId="47"/>
        <pc:sldMkLst>
          <pc:docMk/>
          <pc:sldMk cId="2167886391" sldId="2572"/>
        </pc:sldMkLst>
      </pc:sldChg>
      <pc:sldChg chg="addSp delSp modSp mod delAnim">
        <pc:chgData name="Chiming Ni (FESCO Adecco Human Resources)" userId="7ecb4d07-00f7-4050-8eb3-a42b34b392db" providerId="ADAL" clId="{BF3ED23C-F9D0-4ED4-8F54-7D29FA86D47F}" dt="2025-04-27T06:46:10.597" v="304" actId="22"/>
        <pc:sldMkLst>
          <pc:docMk/>
          <pc:sldMk cId="757680737" sldId="2573"/>
        </pc:sldMkLst>
        <pc:spChg chg="mod">
          <ac:chgData name="Chiming Ni (FESCO Adecco Human Resources)" userId="7ecb4d07-00f7-4050-8eb3-a42b34b392db" providerId="ADAL" clId="{BF3ED23C-F9D0-4ED4-8F54-7D29FA86D47F}" dt="2025-04-27T06:41:46.271" v="166" actId="20577"/>
          <ac:spMkLst>
            <pc:docMk/>
            <pc:sldMk cId="757680737" sldId="2573"/>
            <ac:spMk id="2" creationId="{9B146C27-E800-A5E3-D4A2-E792E6CAE20E}"/>
          </ac:spMkLst>
        </pc:spChg>
        <pc:spChg chg="del">
          <ac:chgData name="Chiming Ni (FESCO Adecco Human Resources)" userId="7ecb4d07-00f7-4050-8eb3-a42b34b392db" providerId="ADAL" clId="{BF3ED23C-F9D0-4ED4-8F54-7D29FA86D47F}" dt="2025-04-27T06:35:01.910" v="33" actId="478"/>
          <ac:spMkLst>
            <pc:docMk/>
            <pc:sldMk cId="757680737" sldId="2573"/>
            <ac:spMk id="4" creationId="{C0CDD354-BDBB-A7E9-537F-03D38438CF98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6:43:48.182" v="238" actId="1957"/>
          <ac:spMkLst>
            <pc:docMk/>
            <pc:sldMk cId="757680737" sldId="2573"/>
            <ac:spMk id="6" creationId="{93240649-E81F-691B-D732-8637AECA57BE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6:35:03.982" v="34" actId="478"/>
          <ac:spMkLst>
            <pc:docMk/>
            <pc:sldMk cId="757680737" sldId="2573"/>
            <ac:spMk id="8" creationId="{9F91ED26-AA81-BF6E-CF74-3587A947C2B6}"/>
          </ac:spMkLst>
        </pc:spChg>
        <pc:spChg chg="add del">
          <ac:chgData name="Chiming Ni (FESCO Adecco Human Resources)" userId="7ecb4d07-00f7-4050-8eb3-a42b34b392db" providerId="ADAL" clId="{BF3ED23C-F9D0-4ED4-8F54-7D29FA86D47F}" dt="2025-04-27T06:46:08.913" v="302" actId="22"/>
          <ac:spMkLst>
            <pc:docMk/>
            <pc:sldMk cId="757680737" sldId="2573"/>
            <ac:spMk id="16" creationId="{FD213B97-4155-EC40-5C45-AABF24B5E6A3}"/>
          </ac:spMkLst>
        </pc:spChg>
        <pc:spChg chg="add del">
          <ac:chgData name="Chiming Ni (FESCO Adecco Human Resources)" userId="7ecb4d07-00f7-4050-8eb3-a42b34b392db" providerId="ADAL" clId="{BF3ED23C-F9D0-4ED4-8F54-7D29FA86D47F}" dt="2025-04-27T06:46:10.597" v="304" actId="22"/>
          <ac:spMkLst>
            <pc:docMk/>
            <pc:sldMk cId="757680737" sldId="2573"/>
            <ac:spMk id="18" creationId="{1403AE06-20DE-ECB7-65EE-E967F57B4579}"/>
          </ac:spMkLst>
        </pc:spChg>
        <pc:graphicFrameChg chg="add mod">
          <ac:chgData name="Chiming Ni (FESCO Adecco Human Resources)" userId="7ecb4d07-00f7-4050-8eb3-a42b34b392db" providerId="ADAL" clId="{BF3ED23C-F9D0-4ED4-8F54-7D29FA86D47F}" dt="2025-04-27T06:45:06.518" v="300" actId="14100"/>
          <ac:graphicFrameMkLst>
            <pc:docMk/>
            <pc:sldMk cId="757680737" sldId="2573"/>
            <ac:graphicFrameMk id="13" creationId="{4E147C5C-31E8-1588-95F9-4CE9EB4C9F9A}"/>
          </ac:graphicFrameMkLst>
        </pc:graphicFrameChg>
        <pc:picChg chg="del">
          <ac:chgData name="Chiming Ni (FESCO Adecco Human Resources)" userId="7ecb4d07-00f7-4050-8eb3-a42b34b392db" providerId="ADAL" clId="{BF3ED23C-F9D0-4ED4-8F54-7D29FA86D47F}" dt="2025-04-27T06:34:56.142" v="30" actId="478"/>
          <ac:picMkLst>
            <pc:docMk/>
            <pc:sldMk cId="757680737" sldId="2573"/>
            <ac:picMk id="5" creationId="{8DE77FA5-2E02-4B5B-A50B-3953B56A3AB7}"/>
          </ac:picMkLst>
        </pc:picChg>
      </pc:sldChg>
      <pc:sldChg chg="del">
        <pc:chgData name="Chiming Ni (FESCO Adecco Human Resources)" userId="7ecb4d07-00f7-4050-8eb3-a42b34b392db" providerId="ADAL" clId="{BF3ED23C-F9D0-4ED4-8F54-7D29FA86D47F}" dt="2025-04-27T06:35:12.862" v="37" actId="47"/>
        <pc:sldMkLst>
          <pc:docMk/>
          <pc:sldMk cId="736759567" sldId="2574"/>
        </pc:sldMkLst>
      </pc:sldChg>
      <pc:sldChg chg="del">
        <pc:chgData name="Chiming Ni (FESCO Adecco Human Resources)" userId="7ecb4d07-00f7-4050-8eb3-a42b34b392db" providerId="ADAL" clId="{BF3ED23C-F9D0-4ED4-8F54-7D29FA86D47F}" dt="2025-04-27T06:35:13.627" v="38" actId="47"/>
        <pc:sldMkLst>
          <pc:docMk/>
          <pc:sldMk cId="2370890006" sldId="2575"/>
        </pc:sldMkLst>
      </pc:sldChg>
      <pc:sldChg chg="del">
        <pc:chgData name="Chiming Ni (FESCO Adecco Human Resources)" userId="7ecb4d07-00f7-4050-8eb3-a42b34b392db" providerId="ADAL" clId="{BF3ED23C-F9D0-4ED4-8F54-7D29FA86D47F}" dt="2025-04-27T06:35:14.558" v="39" actId="47"/>
        <pc:sldMkLst>
          <pc:docMk/>
          <pc:sldMk cId="2091638707" sldId="2576"/>
        </pc:sldMkLst>
      </pc:sldChg>
      <pc:sldChg chg="del">
        <pc:chgData name="Chiming Ni (FESCO Adecco Human Resources)" userId="7ecb4d07-00f7-4050-8eb3-a42b34b392db" providerId="ADAL" clId="{BF3ED23C-F9D0-4ED4-8F54-7D29FA86D47F}" dt="2025-04-27T06:35:34.215" v="47" actId="47"/>
        <pc:sldMkLst>
          <pc:docMk/>
          <pc:sldMk cId="4208926741" sldId="2577"/>
        </pc:sldMkLst>
      </pc:sldChg>
      <pc:sldChg chg="del">
        <pc:chgData name="Chiming Ni (FESCO Adecco Human Resources)" userId="7ecb4d07-00f7-4050-8eb3-a42b34b392db" providerId="ADAL" clId="{BF3ED23C-F9D0-4ED4-8F54-7D29FA86D47F}" dt="2025-04-27T06:35:24.280" v="42" actId="47"/>
        <pc:sldMkLst>
          <pc:docMk/>
          <pc:sldMk cId="1186084225" sldId="2578"/>
        </pc:sldMkLst>
      </pc:sldChg>
      <pc:sldChg chg="del">
        <pc:chgData name="Chiming Ni (FESCO Adecco Human Resources)" userId="7ecb4d07-00f7-4050-8eb3-a42b34b392db" providerId="ADAL" clId="{BF3ED23C-F9D0-4ED4-8F54-7D29FA86D47F}" dt="2025-04-27T06:35:26.404" v="43" actId="47"/>
        <pc:sldMkLst>
          <pc:docMk/>
          <pc:sldMk cId="2649196098" sldId="2579"/>
        </pc:sldMkLst>
      </pc:sldChg>
      <pc:sldChg chg="del">
        <pc:chgData name="Chiming Ni (FESCO Adecco Human Resources)" userId="7ecb4d07-00f7-4050-8eb3-a42b34b392db" providerId="ADAL" clId="{BF3ED23C-F9D0-4ED4-8F54-7D29FA86D47F}" dt="2025-04-27T06:36:01.834" v="65" actId="47"/>
        <pc:sldMkLst>
          <pc:docMk/>
          <pc:sldMk cId="323074448" sldId="2580"/>
        </pc:sldMkLst>
      </pc:sldChg>
      <pc:sldChg chg="addSp delSp modSp del mod delAnim">
        <pc:chgData name="Chiming Ni (FESCO Adecco Human Resources)" userId="7ecb4d07-00f7-4050-8eb3-a42b34b392db" providerId="ADAL" clId="{BF3ED23C-F9D0-4ED4-8F54-7D29FA86D47F}" dt="2025-04-27T07:10:23.122" v="539" actId="47"/>
        <pc:sldMkLst>
          <pc:docMk/>
          <pc:sldMk cId="3650913453" sldId="2581"/>
        </pc:sldMkLst>
        <pc:spChg chg="mod">
          <ac:chgData name="Chiming Ni (FESCO Adecco Human Resources)" userId="7ecb4d07-00f7-4050-8eb3-a42b34b392db" providerId="ADAL" clId="{BF3ED23C-F9D0-4ED4-8F54-7D29FA86D47F}" dt="2025-04-27T06:36:08.209" v="84" actId="20577"/>
          <ac:spMkLst>
            <pc:docMk/>
            <pc:sldMk cId="3650913453" sldId="2581"/>
            <ac:spMk id="2" creationId="{20DB6DAB-091D-0AA7-0D17-34A1777DFC32}"/>
          </ac:spMkLst>
        </pc:spChg>
        <pc:spChg chg="del">
          <ac:chgData name="Chiming Ni (FESCO Adecco Human Resources)" userId="7ecb4d07-00f7-4050-8eb3-a42b34b392db" providerId="ADAL" clId="{BF3ED23C-F9D0-4ED4-8F54-7D29FA86D47F}" dt="2025-04-27T06:36:12.049" v="85" actId="478"/>
          <ac:spMkLst>
            <pc:docMk/>
            <pc:sldMk cId="3650913453" sldId="2581"/>
            <ac:spMk id="4" creationId="{6DC08A9B-C445-99DB-4A7F-0EE0A0FE2FE8}"/>
          </ac:spMkLst>
        </pc:spChg>
        <pc:spChg chg="add mod">
          <ac:chgData name="Chiming Ni (FESCO Adecco Human Resources)" userId="7ecb4d07-00f7-4050-8eb3-a42b34b392db" providerId="ADAL" clId="{BF3ED23C-F9D0-4ED4-8F54-7D29FA86D47F}" dt="2025-04-27T06:36:12.049" v="85" actId="478"/>
          <ac:spMkLst>
            <pc:docMk/>
            <pc:sldMk cId="3650913453" sldId="2581"/>
            <ac:spMk id="6" creationId="{60E2D358-825E-14DC-218E-230E167A55CC}"/>
          </ac:spMkLst>
        </pc:spChg>
        <pc:spChg chg="add mod">
          <ac:chgData name="Chiming Ni (FESCO Adecco Human Resources)" userId="7ecb4d07-00f7-4050-8eb3-a42b34b392db" providerId="ADAL" clId="{BF3ED23C-F9D0-4ED4-8F54-7D29FA86D47F}" dt="2025-04-27T06:36:13.852" v="86" actId="478"/>
          <ac:spMkLst>
            <pc:docMk/>
            <pc:sldMk cId="3650913453" sldId="2581"/>
            <ac:spMk id="8" creationId="{D5865C52-C796-DA53-87B0-211DCE550CF3}"/>
          </ac:spMkLst>
        </pc:spChg>
        <pc:picChg chg="del">
          <ac:chgData name="Chiming Ni (FESCO Adecco Human Resources)" userId="7ecb4d07-00f7-4050-8eb3-a42b34b392db" providerId="ADAL" clId="{BF3ED23C-F9D0-4ED4-8F54-7D29FA86D47F}" dt="2025-04-27T06:36:13.852" v="86" actId="478"/>
          <ac:picMkLst>
            <pc:docMk/>
            <pc:sldMk cId="3650913453" sldId="2581"/>
            <ac:picMk id="5" creationId="{E7AFA409-387F-4148-9CE2-0F9E2CADD3DA}"/>
          </ac:picMkLst>
        </pc:picChg>
      </pc:sldChg>
      <pc:sldChg chg="del">
        <pc:chgData name="Chiming Ni (FESCO Adecco Human Resources)" userId="7ecb4d07-00f7-4050-8eb3-a42b34b392db" providerId="ADAL" clId="{BF3ED23C-F9D0-4ED4-8F54-7D29FA86D47F}" dt="2025-04-27T06:36:16.536" v="87" actId="47"/>
        <pc:sldMkLst>
          <pc:docMk/>
          <pc:sldMk cId="2608106146" sldId="2582"/>
        </pc:sldMkLst>
      </pc:sldChg>
      <pc:sldChg chg="del">
        <pc:chgData name="Chiming Ni (FESCO Adecco Human Resources)" userId="7ecb4d07-00f7-4050-8eb3-a42b34b392db" providerId="ADAL" clId="{BF3ED23C-F9D0-4ED4-8F54-7D29FA86D47F}" dt="2025-04-27T06:36:18.129" v="88" actId="47"/>
        <pc:sldMkLst>
          <pc:docMk/>
          <pc:sldMk cId="3439445791" sldId="2583"/>
        </pc:sldMkLst>
      </pc:sldChg>
      <pc:sldChg chg="addSp delSp modSp mod delAnim">
        <pc:chgData name="Chiming Ni (FESCO Adecco Human Resources)" userId="7ecb4d07-00f7-4050-8eb3-a42b34b392db" providerId="ADAL" clId="{BF3ED23C-F9D0-4ED4-8F54-7D29FA86D47F}" dt="2025-04-27T07:15:58.098" v="597"/>
        <pc:sldMkLst>
          <pc:docMk/>
          <pc:sldMk cId="2443659663" sldId="2584"/>
        </pc:sldMkLst>
        <pc:spChg chg="mod">
          <ac:chgData name="Chiming Ni (FESCO Adecco Human Resources)" userId="7ecb4d07-00f7-4050-8eb3-a42b34b392db" providerId="ADAL" clId="{BF3ED23C-F9D0-4ED4-8F54-7D29FA86D47F}" dt="2025-04-27T07:13:43.961" v="590" actId="20577"/>
          <ac:spMkLst>
            <pc:docMk/>
            <pc:sldMk cId="2443659663" sldId="2584"/>
            <ac:spMk id="2" creationId="{208549E3-7BA0-B5EA-F5DB-AAC59E6BF733}"/>
          </ac:spMkLst>
        </pc:spChg>
        <pc:spChg chg="del">
          <ac:chgData name="Chiming Ni (FESCO Adecco Human Resources)" userId="7ecb4d07-00f7-4050-8eb3-a42b34b392db" providerId="ADAL" clId="{BF3ED23C-F9D0-4ED4-8F54-7D29FA86D47F}" dt="2025-04-27T06:36:28.833" v="112" actId="478"/>
          <ac:spMkLst>
            <pc:docMk/>
            <pc:sldMk cId="2443659663" sldId="2584"/>
            <ac:spMk id="4" creationId="{643FD7B9-5E0A-30BC-AC3B-C0122F6B0C56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7:15:58.098" v="597"/>
          <ac:spMkLst>
            <pc:docMk/>
            <pc:sldMk cId="2443659663" sldId="2584"/>
            <ac:spMk id="6" creationId="{DD73A3EB-DB5C-7CEB-81A3-E7D28EB6143E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7:00:11.928" v="320" actId="478"/>
          <ac:spMkLst>
            <pc:docMk/>
            <pc:sldMk cId="2443659663" sldId="2584"/>
            <ac:spMk id="8" creationId="{4330E279-0BA9-06E5-8713-3462B95FC8EC}"/>
          </ac:spMkLst>
        </pc:spChg>
        <pc:spChg chg="add mod">
          <ac:chgData name="Chiming Ni (FESCO Adecco Human Resources)" userId="7ecb4d07-00f7-4050-8eb3-a42b34b392db" providerId="ADAL" clId="{BF3ED23C-F9D0-4ED4-8F54-7D29FA86D47F}" dt="2025-04-27T07:15:45.055" v="593"/>
          <ac:spMkLst>
            <pc:docMk/>
            <pc:sldMk cId="2443659663" sldId="2584"/>
            <ac:spMk id="9" creationId="{97867E46-BBC2-DC0C-F4CA-955BFE261455}"/>
          </ac:spMkLst>
        </pc:spChg>
        <pc:picChg chg="del">
          <ac:chgData name="Chiming Ni (FESCO Adecco Human Resources)" userId="7ecb4d07-00f7-4050-8eb3-a42b34b392db" providerId="ADAL" clId="{BF3ED23C-F9D0-4ED4-8F54-7D29FA86D47F}" dt="2025-04-27T06:36:26.938" v="111" actId="478"/>
          <ac:picMkLst>
            <pc:docMk/>
            <pc:sldMk cId="2443659663" sldId="2584"/>
            <ac:picMk id="5" creationId="{4E4FCDC2-8D0F-4A7A-AA3D-F81C10C21E0A}"/>
          </ac:picMkLst>
        </pc:picChg>
      </pc:sldChg>
      <pc:sldChg chg="del">
        <pc:chgData name="Chiming Ni (FESCO Adecco Human Resources)" userId="7ecb4d07-00f7-4050-8eb3-a42b34b392db" providerId="ADAL" clId="{BF3ED23C-F9D0-4ED4-8F54-7D29FA86D47F}" dt="2025-04-27T06:36:31.925" v="113" actId="47"/>
        <pc:sldMkLst>
          <pc:docMk/>
          <pc:sldMk cId="3813291902" sldId="2585"/>
        </pc:sldMkLst>
      </pc:sldChg>
      <pc:sldChg chg="addSp delSp modSp add mod ord setBg delDesignElem">
        <pc:chgData name="Chiming Ni (FESCO Adecco Human Resources)" userId="7ecb4d07-00f7-4050-8eb3-a42b34b392db" providerId="ADAL" clId="{BF3ED23C-F9D0-4ED4-8F54-7D29FA86D47F}" dt="2025-04-27T07:13:14.345" v="588" actId="207"/>
        <pc:sldMkLst>
          <pc:docMk/>
          <pc:sldMk cId="2596296265" sldId="2586"/>
        </pc:sldMkLst>
        <pc:spChg chg="mod">
          <ac:chgData name="Chiming Ni (FESCO Adecco Human Resources)" userId="7ecb4d07-00f7-4050-8eb3-a42b34b392db" providerId="ADAL" clId="{BF3ED23C-F9D0-4ED4-8F54-7D29FA86D47F}" dt="2025-04-27T06:35:47.133" v="63" actId="1076"/>
          <ac:spMkLst>
            <pc:docMk/>
            <pc:sldMk cId="2596296265" sldId="2586"/>
            <ac:spMk id="2" creationId="{4B749C37-FFDA-F4F2-7A0F-8ABA15B2BA40}"/>
          </ac:spMkLst>
        </pc:spChg>
        <pc:spChg chg="add del mod">
          <ac:chgData name="Chiming Ni (FESCO Adecco Human Resources)" userId="7ecb4d07-00f7-4050-8eb3-a42b34b392db" providerId="ADAL" clId="{BF3ED23C-F9D0-4ED4-8F54-7D29FA86D47F}" dt="2025-04-27T07:13:14.345" v="588" actId="207"/>
          <ac:spMkLst>
            <pc:docMk/>
            <pc:sldMk cId="2596296265" sldId="2586"/>
            <ac:spMk id="4" creationId="{CE2FCC5A-214A-EAE1-8BDD-B119A37C4B16}"/>
          </ac:spMkLst>
        </pc:spChg>
        <pc:spChg chg="add mod">
          <ac:chgData name="Chiming Ni (FESCO Adecco Human Resources)" userId="7ecb4d07-00f7-4050-8eb3-a42b34b392db" providerId="ADAL" clId="{BF3ED23C-F9D0-4ED4-8F54-7D29FA86D47F}" dt="2025-04-27T07:11:04.778" v="550" actId="20577"/>
          <ac:spMkLst>
            <pc:docMk/>
            <pc:sldMk cId="2596296265" sldId="2586"/>
            <ac:spMk id="5" creationId="{96FAC44B-B29D-167B-9119-D312CBE98F64}"/>
          </ac:spMkLst>
        </pc:spChg>
        <pc:spChg chg="del mod">
          <ac:chgData name="Chiming Ni (FESCO Adecco Human Resources)" userId="7ecb4d07-00f7-4050-8eb3-a42b34b392db" providerId="ADAL" clId="{BF3ED23C-F9D0-4ED4-8F54-7D29FA86D47F}" dt="2025-04-27T07:09:05.124" v="511" actId="1032"/>
          <ac:spMkLst>
            <pc:docMk/>
            <pc:sldMk cId="2596296265" sldId="2586"/>
            <ac:spMk id="6" creationId="{068D7C9D-C174-68D6-63B2-04C792C05FA0}"/>
          </ac:spMkLst>
        </pc:spChg>
        <pc:spChg chg="add">
          <ac:chgData name="Chiming Ni (FESCO Adecco Human Resources)" userId="7ecb4d07-00f7-4050-8eb3-a42b34b392db" providerId="ADAL" clId="{BF3ED23C-F9D0-4ED4-8F54-7D29FA86D47F}" dt="2025-04-27T07:11:06.941" v="552"/>
          <ac:spMkLst>
            <pc:docMk/>
            <pc:sldMk cId="2596296265" sldId="2586"/>
            <ac:spMk id="7" creationId="{86878784-1571-096D-5B4E-73C9F33A8040}"/>
          </ac:spMkLst>
        </pc:spChg>
        <pc:spChg chg="del">
          <ac:chgData name="Chiming Ni (FESCO Adecco Human Resources)" userId="7ecb4d07-00f7-4050-8eb3-a42b34b392db" providerId="ADAL" clId="{BF3ED23C-F9D0-4ED4-8F54-7D29FA86D47F}" dt="2025-04-27T06:35:31.098" v="45"/>
          <ac:spMkLst>
            <pc:docMk/>
            <pc:sldMk cId="2596296265" sldId="2586"/>
            <ac:spMk id="12" creationId="{000CD4F4-E519-A2BA-59EB-57124A835378}"/>
          </ac:spMkLst>
        </pc:spChg>
        <pc:graphicFrameChg chg="add mod modGraphic">
          <ac:chgData name="Chiming Ni (FESCO Adecco Human Resources)" userId="7ecb4d07-00f7-4050-8eb3-a42b34b392db" providerId="ADAL" clId="{BF3ED23C-F9D0-4ED4-8F54-7D29FA86D47F}" dt="2025-04-27T07:09:25.714" v="538" actId="20577"/>
          <ac:graphicFrameMkLst>
            <pc:docMk/>
            <pc:sldMk cId="2596296265" sldId="2586"/>
            <ac:graphicFrameMk id="3" creationId="{9D1FCF7E-3A83-98AB-4D9F-63AF378809F6}"/>
          </ac:graphicFrameMkLst>
        </pc:graphicFrameChg>
        <pc:cxnChg chg="del">
          <ac:chgData name="Chiming Ni (FESCO Adecco Human Resources)" userId="7ecb4d07-00f7-4050-8eb3-a42b34b392db" providerId="ADAL" clId="{BF3ED23C-F9D0-4ED4-8F54-7D29FA86D47F}" dt="2025-04-27T06:35:31.098" v="45"/>
          <ac:cxnSpMkLst>
            <pc:docMk/>
            <pc:sldMk cId="2596296265" sldId="2586"/>
            <ac:cxnSpMk id="10" creationId="{4C922FD7-30EB-29D6-1977-4377AE246134}"/>
          </ac:cxnSpMkLst>
        </pc:cxnChg>
        <pc:cxnChg chg="del">
          <ac:chgData name="Chiming Ni (FESCO Adecco Human Resources)" userId="7ecb4d07-00f7-4050-8eb3-a42b34b392db" providerId="ADAL" clId="{BF3ED23C-F9D0-4ED4-8F54-7D29FA86D47F}" dt="2025-04-27T06:35:31.098" v="45"/>
          <ac:cxnSpMkLst>
            <pc:docMk/>
            <pc:sldMk cId="2596296265" sldId="2586"/>
            <ac:cxnSpMk id="14" creationId="{B0231859-354E-7BF3-194F-1D6E0BAB846C}"/>
          </ac:cxnSpMkLst>
        </pc:cxnChg>
      </pc:sldChg>
      <pc:sldChg chg="addSp delSp modSp add mod">
        <pc:chgData name="Chiming Ni (FESCO Adecco Human Resources)" userId="7ecb4d07-00f7-4050-8eb3-a42b34b392db" providerId="ADAL" clId="{BF3ED23C-F9D0-4ED4-8F54-7D29FA86D47F}" dt="2025-04-27T07:07:00.269" v="509" actId="14100"/>
        <pc:sldMkLst>
          <pc:docMk/>
          <pc:sldMk cId="329429973" sldId="2587"/>
        </pc:sldMkLst>
        <pc:spChg chg="mod">
          <ac:chgData name="Chiming Ni (FESCO Adecco Human Resources)" userId="7ecb4d07-00f7-4050-8eb3-a42b34b392db" providerId="ADAL" clId="{BF3ED23C-F9D0-4ED4-8F54-7D29FA86D47F}" dt="2025-04-27T06:46:15.537" v="319" actId="20577"/>
          <ac:spMkLst>
            <pc:docMk/>
            <pc:sldMk cId="329429973" sldId="2587"/>
            <ac:spMk id="2" creationId="{C263AFCF-22EB-57E3-EB3D-F0B3FB2EB2E0}"/>
          </ac:spMkLst>
        </pc:spChg>
        <pc:spChg chg="del">
          <ac:chgData name="Chiming Ni (FESCO Adecco Human Resources)" userId="7ecb4d07-00f7-4050-8eb3-a42b34b392db" providerId="ADAL" clId="{BF3ED23C-F9D0-4ED4-8F54-7D29FA86D47F}" dt="2025-04-27T07:03:08.708" v="321" actId="1032"/>
          <ac:spMkLst>
            <pc:docMk/>
            <pc:sldMk cId="329429973" sldId="2587"/>
            <ac:spMk id="6" creationId="{D92685B4-E6B8-795C-E36C-DEABC7E5F499}"/>
          </ac:spMkLst>
        </pc:spChg>
        <pc:graphicFrameChg chg="add mod modGraphic">
          <ac:chgData name="Chiming Ni (FESCO Adecco Human Resources)" userId="7ecb4d07-00f7-4050-8eb3-a42b34b392db" providerId="ADAL" clId="{BF3ED23C-F9D0-4ED4-8F54-7D29FA86D47F}" dt="2025-04-27T07:07:00.269" v="509" actId="14100"/>
          <ac:graphicFrameMkLst>
            <pc:docMk/>
            <pc:sldMk cId="329429973" sldId="2587"/>
            <ac:graphicFrameMk id="3" creationId="{9325B586-F3AA-E3CD-B51D-ABD67CAAF01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Performance</a:t>
            </a:r>
            <a:r>
              <a:rPr lang="en-US" baseline="0" dirty="0"/>
              <a:t> vs Target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5-4E32-BF2A-B14038ABC4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12</c:v>
                </c:pt>
                <c:pt idx="2">
                  <c:v>7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5-4E32-BF2A-B14038AB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2688"/>
        <c:axId val="21384128"/>
      </c:barChart>
      <c:catAx>
        <c:axId val="2138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4128"/>
        <c:crosses val="autoZero"/>
        <c:auto val="1"/>
        <c:lblAlgn val="ctr"/>
        <c:lblOffset val="100"/>
        <c:noMultiLvlLbl val="0"/>
      </c:catAx>
      <c:valAx>
        <c:axId val="2138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860D6-0A4D-4F34-BBBA-A28CA6212FE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243BB-12BA-4FED-9297-3FC2F0DEFFDA}">
      <dgm:prSet phldrT="[Text]"/>
      <dgm:spPr/>
      <dgm:t>
        <a:bodyPr/>
        <a:lstStyle/>
        <a:p>
          <a:r>
            <a:rPr lang="en-US" altLang="zh-CN" dirty="0"/>
            <a:t>CEO</a:t>
          </a:r>
        </a:p>
      </dgm:t>
    </dgm:pt>
    <dgm:pt modelId="{BFC645F9-3003-4FA9-9EC4-6925D0D5E110}" type="parTrans" cxnId="{24AABE90-2A4F-42A3-8AA9-706A7AACC9FD}">
      <dgm:prSet/>
      <dgm:spPr/>
      <dgm:t>
        <a:bodyPr/>
        <a:lstStyle/>
        <a:p>
          <a:endParaRPr lang="en-US"/>
        </a:p>
      </dgm:t>
    </dgm:pt>
    <dgm:pt modelId="{A5669A46-9B55-47D0-AE0F-C1FD0D17C2C6}" type="sibTrans" cxnId="{24AABE90-2A4F-42A3-8AA9-706A7AACC9FD}">
      <dgm:prSet/>
      <dgm:spPr/>
      <dgm:t>
        <a:bodyPr/>
        <a:lstStyle/>
        <a:p>
          <a:endParaRPr lang="en-US"/>
        </a:p>
      </dgm:t>
    </dgm:pt>
    <dgm:pt modelId="{39ABD78B-975A-4ED1-B5DD-D4F370D0881D}">
      <dgm:prSet phldrT="[Text]"/>
      <dgm:spPr/>
      <dgm:t>
        <a:bodyPr/>
        <a:lstStyle/>
        <a:p>
          <a:r>
            <a:rPr lang="en-US" dirty="0"/>
            <a:t>Sales Manager East</a:t>
          </a:r>
        </a:p>
      </dgm:t>
    </dgm:pt>
    <dgm:pt modelId="{53106435-6880-4AC7-A093-92947903CDC1}" type="parTrans" cxnId="{532893AC-E2FC-4FAF-9ADA-481C2C73DEBE}">
      <dgm:prSet/>
      <dgm:spPr/>
      <dgm:t>
        <a:bodyPr/>
        <a:lstStyle/>
        <a:p>
          <a:endParaRPr lang="en-US"/>
        </a:p>
      </dgm:t>
    </dgm:pt>
    <dgm:pt modelId="{2F027E79-3AA5-4A5F-BD5A-BB4266B0157D}" type="sibTrans" cxnId="{532893AC-E2FC-4FAF-9ADA-481C2C73DEBE}">
      <dgm:prSet/>
      <dgm:spPr/>
      <dgm:t>
        <a:bodyPr/>
        <a:lstStyle/>
        <a:p>
          <a:endParaRPr lang="en-US"/>
        </a:p>
      </dgm:t>
    </dgm:pt>
    <dgm:pt modelId="{00620509-D02B-40EE-A2AB-91752D973078}">
      <dgm:prSet phldrT="[Text]"/>
      <dgm:spPr/>
      <dgm:t>
        <a:bodyPr/>
        <a:lstStyle/>
        <a:p>
          <a:r>
            <a:rPr lang="en-US" dirty="0"/>
            <a:t>Sales Manager West</a:t>
          </a:r>
        </a:p>
      </dgm:t>
    </dgm:pt>
    <dgm:pt modelId="{FBC241C3-B04C-42E8-84FE-B8EE9FFBE2EE}" type="parTrans" cxnId="{D5EB2C38-CED1-4B00-A29E-A77D9EE2E812}">
      <dgm:prSet/>
      <dgm:spPr/>
      <dgm:t>
        <a:bodyPr/>
        <a:lstStyle/>
        <a:p>
          <a:endParaRPr lang="en-US"/>
        </a:p>
      </dgm:t>
    </dgm:pt>
    <dgm:pt modelId="{03F13845-A716-4FEF-8B63-CCB252FABC21}" type="sibTrans" cxnId="{D5EB2C38-CED1-4B00-A29E-A77D9EE2E812}">
      <dgm:prSet/>
      <dgm:spPr/>
      <dgm:t>
        <a:bodyPr/>
        <a:lstStyle/>
        <a:p>
          <a:endParaRPr lang="en-US"/>
        </a:p>
      </dgm:t>
    </dgm:pt>
    <dgm:pt modelId="{FA922061-5139-4DE7-85BF-20A83F2126DA}">
      <dgm:prSet phldrT="[Text]"/>
      <dgm:spPr/>
      <dgm:t>
        <a:bodyPr/>
        <a:lstStyle/>
        <a:p>
          <a:r>
            <a:rPr lang="en-US" dirty="0"/>
            <a:t>Sales Manager North &amp; South</a:t>
          </a:r>
        </a:p>
      </dgm:t>
    </dgm:pt>
    <dgm:pt modelId="{9905C860-7944-42E1-B5E2-52E6EC4E81C3}" type="parTrans" cxnId="{7E00CEA4-6B15-4912-97B0-03AF2863A69C}">
      <dgm:prSet/>
      <dgm:spPr/>
      <dgm:t>
        <a:bodyPr/>
        <a:lstStyle/>
        <a:p>
          <a:endParaRPr lang="en-US"/>
        </a:p>
      </dgm:t>
    </dgm:pt>
    <dgm:pt modelId="{666E0561-BC60-4273-8322-7C746FFE22FE}" type="sibTrans" cxnId="{7E00CEA4-6B15-4912-97B0-03AF2863A69C}">
      <dgm:prSet/>
      <dgm:spPr/>
      <dgm:t>
        <a:bodyPr/>
        <a:lstStyle/>
        <a:p>
          <a:endParaRPr lang="en-US"/>
        </a:p>
      </dgm:t>
    </dgm:pt>
    <dgm:pt modelId="{4776F9BE-39BE-4ED2-A64E-A11E9CE575FF}">
      <dgm:prSet phldrT="[Text]"/>
      <dgm:spPr/>
      <dgm:t>
        <a:bodyPr/>
        <a:lstStyle/>
        <a:p>
          <a:r>
            <a:rPr lang="en-US" altLang="zh-CN" dirty="0"/>
            <a:t>Sales Manager VP</a:t>
          </a:r>
        </a:p>
      </dgm:t>
    </dgm:pt>
    <dgm:pt modelId="{014238BB-5F0B-4AC9-9EE6-99907D31A34B}" type="parTrans" cxnId="{B7C3BF8E-901E-4A22-9B87-4A31DABA278C}">
      <dgm:prSet/>
      <dgm:spPr/>
      <dgm:t>
        <a:bodyPr/>
        <a:lstStyle/>
        <a:p>
          <a:endParaRPr lang="en-US"/>
        </a:p>
      </dgm:t>
    </dgm:pt>
    <dgm:pt modelId="{03D83F80-E5E9-4576-A681-F8DECF7562A6}" type="sibTrans" cxnId="{B7C3BF8E-901E-4A22-9B87-4A31DABA278C}">
      <dgm:prSet/>
      <dgm:spPr/>
      <dgm:t>
        <a:bodyPr/>
        <a:lstStyle/>
        <a:p>
          <a:endParaRPr lang="en-US"/>
        </a:p>
      </dgm:t>
    </dgm:pt>
    <dgm:pt modelId="{F6EC450A-FC60-4A70-A222-1FC2E2871F29}">
      <dgm:prSet phldrT="[Text]"/>
      <dgm:spPr/>
      <dgm:t>
        <a:bodyPr/>
        <a:lstStyle/>
        <a:p>
          <a:r>
            <a:rPr lang="en-US" altLang="zh-CN" dirty="0"/>
            <a:t>R&amp;D VP</a:t>
          </a:r>
        </a:p>
      </dgm:t>
    </dgm:pt>
    <dgm:pt modelId="{317CE804-F768-4DC4-8E37-F99AC177ABD1}" type="parTrans" cxnId="{2807EE03-BC64-448A-A3B7-7634E0CCAC74}">
      <dgm:prSet/>
      <dgm:spPr/>
      <dgm:t>
        <a:bodyPr/>
        <a:lstStyle/>
        <a:p>
          <a:endParaRPr lang="en-US"/>
        </a:p>
      </dgm:t>
    </dgm:pt>
    <dgm:pt modelId="{6E803DD6-1BA8-49CF-91F0-439619585C8C}" type="sibTrans" cxnId="{2807EE03-BC64-448A-A3B7-7634E0CCAC74}">
      <dgm:prSet/>
      <dgm:spPr/>
      <dgm:t>
        <a:bodyPr/>
        <a:lstStyle/>
        <a:p>
          <a:endParaRPr lang="en-US"/>
        </a:p>
      </dgm:t>
    </dgm:pt>
    <dgm:pt modelId="{28FB16D6-9417-42F8-8939-71EF16D4BAA8}">
      <dgm:prSet phldrT="[Text]"/>
      <dgm:spPr/>
      <dgm:t>
        <a:bodyPr/>
        <a:lstStyle/>
        <a:p>
          <a:r>
            <a:rPr lang="en-US" altLang="zh-CN" dirty="0"/>
            <a:t>Product Alpha Manager</a:t>
          </a:r>
        </a:p>
      </dgm:t>
    </dgm:pt>
    <dgm:pt modelId="{45070B49-CDEC-4223-BFBE-0F138030E5CF}" type="parTrans" cxnId="{2E1052E4-DF7E-45E1-8AFF-E493E7D43056}">
      <dgm:prSet/>
      <dgm:spPr/>
      <dgm:t>
        <a:bodyPr/>
        <a:lstStyle/>
        <a:p>
          <a:endParaRPr lang="en-US"/>
        </a:p>
      </dgm:t>
    </dgm:pt>
    <dgm:pt modelId="{2F39C54A-153E-4DCB-BBD9-86B5EA461FA4}" type="sibTrans" cxnId="{2E1052E4-DF7E-45E1-8AFF-E493E7D43056}">
      <dgm:prSet/>
      <dgm:spPr/>
      <dgm:t>
        <a:bodyPr/>
        <a:lstStyle/>
        <a:p>
          <a:endParaRPr lang="en-US"/>
        </a:p>
      </dgm:t>
    </dgm:pt>
    <dgm:pt modelId="{A04D6642-E976-4F64-8D02-04DF376640D0}">
      <dgm:prSet phldrT="[Text]"/>
      <dgm:spPr/>
      <dgm:t>
        <a:bodyPr/>
        <a:lstStyle/>
        <a:p>
          <a:r>
            <a:rPr lang="en-US" altLang="zh-CN" dirty="0"/>
            <a:t>Product Beta Manager</a:t>
          </a:r>
        </a:p>
      </dgm:t>
    </dgm:pt>
    <dgm:pt modelId="{AEE5B332-9ADD-4C6F-97BC-5A1A35A8C37F}" type="parTrans" cxnId="{AB797C01-8E5D-412E-84D9-417179D4FE48}">
      <dgm:prSet/>
      <dgm:spPr/>
      <dgm:t>
        <a:bodyPr/>
        <a:lstStyle/>
        <a:p>
          <a:endParaRPr lang="en-US"/>
        </a:p>
      </dgm:t>
    </dgm:pt>
    <dgm:pt modelId="{32918FF4-B08F-4CA8-B5A7-79DDBCE8BE65}" type="sibTrans" cxnId="{AB797C01-8E5D-412E-84D9-417179D4FE48}">
      <dgm:prSet/>
      <dgm:spPr/>
      <dgm:t>
        <a:bodyPr/>
        <a:lstStyle/>
        <a:p>
          <a:endParaRPr lang="en-US"/>
        </a:p>
      </dgm:t>
    </dgm:pt>
    <dgm:pt modelId="{02DAACF7-4335-4C20-84E6-53DDFB934E4E}">
      <dgm:prSet phldrT="[Text]"/>
      <dgm:spPr/>
      <dgm:t>
        <a:bodyPr/>
        <a:lstStyle/>
        <a:p>
          <a:r>
            <a:rPr lang="en-US" altLang="zh-CN" dirty="0"/>
            <a:t>Product Gamma Manager</a:t>
          </a:r>
        </a:p>
      </dgm:t>
    </dgm:pt>
    <dgm:pt modelId="{D868F874-624B-4209-8B0F-D2E064C0F42A}" type="parTrans" cxnId="{9622967E-1ACB-45D4-A4D3-FB49B4723B47}">
      <dgm:prSet/>
      <dgm:spPr/>
      <dgm:t>
        <a:bodyPr/>
        <a:lstStyle/>
        <a:p>
          <a:endParaRPr lang="en-US"/>
        </a:p>
      </dgm:t>
    </dgm:pt>
    <dgm:pt modelId="{B396725C-8E43-4BAF-AD22-C5000DA12058}" type="sibTrans" cxnId="{9622967E-1ACB-45D4-A4D3-FB49B4723B47}">
      <dgm:prSet/>
      <dgm:spPr/>
      <dgm:t>
        <a:bodyPr/>
        <a:lstStyle/>
        <a:p>
          <a:endParaRPr lang="en-US"/>
        </a:p>
      </dgm:t>
    </dgm:pt>
    <dgm:pt modelId="{542E70E8-4C8B-4FA2-B824-3936127D7357}" type="pres">
      <dgm:prSet presAssocID="{FAB860D6-0A4D-4F34-BBBA-A28CA6212F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F59B51-A4BB-4DB7-A2F4-C930D46BBBEE}" type="pres">
      <dgm:prSet presAssocID="{7D7243BB-12BA-4FED-9297-3FC2F0DEFFDA}" presName="hierRoot1" presStyleCnt="0"/>
      <dgm:spPr/>
    </dgm:pt>
    <dgm:pt modelId="{7550842D-5967-49CC-8EA6-A4D2DA2056B3}" type="pres">
      <dgm:prSet presAssocID="{7D7243BB-12BA-4FED-9297-3FC2F0DEFFDA}" presName="composite" presStyleCnt="0"/>
      <dgm:spPr/>
    </dgm:pt>
    <dgm:pt modelId="{9D69B4EA-910D-42A4-88C1-0FE51CD68944}" type="pres">
      <dgm:prSet presAssocID="{7D7243BB-12BA-4FED-9297-3FC2F0DEFFDA}" presName="image" presStyleLbl="node0" presStyleIdx="0" presStyleCnt="1"/>
      <dgm:spPr/>
    </dgm:pt>
    <dgm:pt modelId="{57A0F28E-2B0D-47D6-BCC4-29360A00F324}" type="pres">
      <dgm:prSet presAssocID="{7D7243BB-12BA-4FED-9297-3FC2F0DEFFDA}" presName="text" presStyleLbl="revTx" presStyleIdx="0" presStyleCnt="9">
        <dgm:presLayoutVars>
          <dgm:chPref val="3"/>
        </dgm:presLayoutVars>
      </dgm:prSet>
      <dgm:spPr/>
    </dgm:pt>
    <dgm:pt modelId="{C4E75841-2882-4D1B-9826-D6A264E18AD8}" type="pres">
      <dgm:prSet presAssocID="{7D7243BB-12BA-4FED-9297-3FC2F0DEFFDA}" presName="hierChild2" presStyleCnt="0"/>
      <dgm:spPr/>
    </dgm:pt>
    <dgm:pt modelId="{D4781601-FC7E-49DB-A418-6A1A666621AC}" type="pres">
      <dgm:prSet presAssocID="{317CE804-F768-4DC4-8E37-F99AC177ABD1}" presName="Name10" presStyleLbl="parChTrans1D2" presStyleIdx="0" presStyleCnt="2"/>
      <dgm:spPr/>
    </dgm:pt>
    <dgm:pt modelId="{CDCC70AD-87C4-405A-8F2C-2407F1822C6F}" type="pres">
      <dgm:prSet presAssocID="{F6EC450A-FC60-4A70-A222-1FC2E2871F29}" presName="hierRoot2" presStyleCnt="0"/>
      <dgm:spPr/>
    </dgm:pt>
    <dgm:pt modelId="{40E045C0-F1C3-419D-9C28-7D7A8FF581B2}" type="pres">
      <dgm:prSet presAssocID="{F6EC450A-FC60-4A70-A222-1FC2E2871F29}" presName="composite2" presStyleCnt="0"/>
      <dgm:spPr/>
    </dgm:pt>
    <dgm:pt modelId="{3877E802-6253-4725-9F76-CC6B395C9853}" type="pres">
      <dgm:prSet presAssocID="{F6EC450A-FC60-4A70-A222-1FC2E2871F29}" presName="image2" presStyleLbl="node2" presStyleIdx="0" presStyleCnt="2"/>
      <dgm:spPr/>
    </dgm:pt>
    <dgm:pt modelId="{06E6958F-E142-44E5-81A3-E3CEA98D0323}" type="pres">
      <dgm:prSet presAssocID="{F6EC450A-FC60-4A70-A222-1FC2E2871F29}" presName="text2" presStyleLbl="revTx" presStyleIdx="1" presStyleCnt="9">
        <dgm:presLayoutVars>
          <dgm:chPref val="3"/>
        </dgm:presLayoutVars>
      </dgm:prSet>
      <dgm:spPr/>
    </dgm:pt>
    <dgm:pt modelId="{B414EC81-180B-48DB-B70B-4104A6EEA127}" type="pres">
      <dgm:prSet presAssocID="{F6EC450A-FC60-4A70-A222-1FC2E2871F29}" presName="hierChild3" presStyleCnt="0"/>
      <dgm:spPr/>
    </dgm:pt>
    <dgm:pt modelId="{69441141-F55A-4166-8553-A781B43AEC34}" type="pres">
      <dgm:prSet presAssocID="{45070B49-CDEC-4223-BFBE-0F138030E5CF}" presName="Name17" presStyleLbl="parChTrans1D3" presStyleIdx="0" presStyleCnt="6"/>
      <dgm:spPr/>
    </dgm:pt>
    <dgm:pt modelId="{7EE73984-221B-473B-9508-6120EC9E0D04}" type="pres">
      <dgm:prSet presAssocID="{28FB16D6-9417-42F8-8939-71EF16D4BAA8}" presName="hierRoot3" presStyleCnt="0"/>
      <dgm:spPr/>
    </dgm:pt>
    <dgm:pt modelId="{0381C370-303E-483B-9B97-8695D13B7E98}" type="pres">
      <dgm:prSet presAssocID="{28FB16D6-9417-42F8-8939-71EF16D4BAA8}" presName="composite3" presStyleCnt="0"/>
      <dgm:spPr/>
    </dgm:pt>
    <dgm:pt modelId="{8A44B567-A096-4E55-880D-3AC8651F8DB1}" type="pres">
      <dgm:prSet presAssocID="{28FB16D6-9417-42F8-8939-71EF16D4BAA8}" presName="image3" presStyleLbl="node3" presStyleIdx="0" presStyleCnt="6"/>
      <dgm:spPr/>
    </dgm:pt>
    <dgm:pt modelId="{4A31C1DE-0522-48D7-8AB7-294ADD7776AB}" type="pres">
      <dgm:prSet presAssocID="{28FB16D6-9417-42F8-8939-71EF16D4BAA8}" presName="text3" presStyleLbl="revTx" presStyleIdx="2" presStyleCnt="9">
        <dgm:presLayoutVars>
          <dgm:chPref val="3"/>
        </dgm:presLayoutVars>
      </dgm:prSet>
      <dgm:spPr/>
    </dgm:pt>
    <dgm:pt modelId="{4F565ED9-DD5A-4C60-880C-B2A657193191}" type="pres">
      <dgm:prSet presAssocID="{28FB16D6-9417-42F8-8939-71EF16D4BAA8}" presName="hierChild4" presStyleCnt="0"/>
      <dgm:spPr/>
    </dgm:pt>
    <dgm:pt modelId="{21B89039-6C05-4C47-8187-B77D2C0DD771}" type="pres">
      <dgm:prSet presAssocID="{AEE5B332-9ADD-4C6F-97BC-5A1A35A8C37F}" presName="Name17" presStyleLbl="parChTrans1D3" presStyleIdx="1" presStyleCnt="6"/>
      <dgm:spPr/>
    </dgm:pt>
    <dgm:pt modelId="{48635A8E-943D-4BCA-BCE2-4585B6023EDC}" type="pres">
      <dgm:prSet presAssocID="{A04D6642-E976-4F64-8D02-04DF376640D0}" presName="hierRoot3" presStyleCnt="0"/>
      <dgm:spPr/>
    </dgm:pt>
    <dgm:pt modelId="{48AFA7DF-9DCD-439E-A912-EA790BACD655}" type="pres">
      <dgm:prSet presAssocID="{A04D6642-E976-4F64-8D02-04DF376640D0}" presName="composite3" presStyleCnt="0"/>
      <dgm:spPr/>
    </dgm:pt>
    <dgm:pt modelId="{9E97B802-15F6-480E-8151-AB37D49028F1}" type="pres">
      <dgm:prSet presAssocID="{A04D6642-E976-4F64-8D02-04DF376640D0}" presName="image3" presStyleLbl="node3" presStyleIdx="1" presStyleCnt="6"/>
      <dgm:spPr/>
    </dgm:pt>
    <dgm:pt modelId="{C180D1EB-9D5A-485B-804D-C0D70A1E9B07}" type="pres">
      <dgm:prSet presAssocID="{A04D6642-E976-4F64-8D02-04DF376640D0}" presName="text3" presStyleLbl="revTx" presStyleIdx="3" presStyleCnt="9">
        <dgm:presLayoutVars>
          <dgm:chPref val="3"/>
        </dgm:presLayoutVars>
      </dgm:prSet>
      <dgm:spPr/>
    </dgm:pt>
    <dgm:pt modelId="{9DE857E9-8725-4FA1-A94F-D039171CA99B}" type="pres">
      <dgm:prSet presAssocID="{A04D6642-E976-4F64-8D02-04DF376640D0}" presName="hierChild4" presStyleCnt="0"/>
      <dgm:spPr/>
    </dgm:pt>
    <dgm:pt modelId="{0EDA8223-E0C0-4E59-9EE9-1F27ED98D465}" type="pres">
      <dgm:prSet presAssocID="{D868F874-624B-4209-8B0F-D2E064C0F42A}" presName="Name17" presStyleLbl="parChTrans1D3" presStyleIdx="2" presStyleCnt="6"/>
      <dgm:spPr/>
    </dgm:pt>
    <dgm:pt modelId="{BA9EF54D-8637-4D83-9685-E47FB315F477}" type="pres">
      <dgm:prSet presAssocID="{02DAACF7-4335-4C20-84E6-53DDFB934E4E}" presName="hierRoot3" presStyleCnt="0"/>
      <dgm:spPr/>
    </dgm:pt>
    <dgm:pt modelId="{ED40CF29-7B65-4597-8497-1E5E955722FB}" type="pres">
      <dgm:prSet presAssocID="{02DAACF7-4335-4C20-84E6-53DDFB934E4E}" presName="composite3" presStyleCnt="0"/>
      <dgm:spPr/>
    </dgm:pt>
    <dgm:pt modelId="{D4306F9A-234D-415D-9028-19E8491C53A8}" type="pres">
      <dgm:prSet presAssocID="{02DAACF7-4335-4C20-84E6-53DDFB934E4E}" presName="image3" presStyleLbl="node3" presStyleIdx="2" presStyleCnt="6"/>
      <dgm:spPr/>
    </dgm:pt>
    <dgm:pt modelId="{20BA3888-392D-4377-89E5-3187E934F51F}" type="pres">
      <dgm:prSet presAssocID="{02DAACF7-4335-4C20-84E6-53DDFB934E4E}" presName="text3" presStyleLbl="revTx" presStyleIdx="4" presStyleCnt="9">
        <dgm:presLayoutVars>
          <dgm:chPref val="3"/>
        </dgm:presLayoutVars>
      </dgm:prSet>
      <dgm:spPr/>
    </dgm:pt>
    <dgm:pt modelId="{EB675595-5233-4F00-92F4-656F1F9169BB}" type="pres">
      <dgm:prSet presAssocID="{02DAACF7-4335-4C20-84E6-53DDFB934E4E}" presName="hierChild4" presStyleCnt="0"/>
      <dgm:spPr/>
    </dgm:pt>
    <dgm:pt modelId="{1BCFDB6C-75F4-4AD1-93F3-479F05A79C1E}" type="pres">
      <dgm:prSet presAssocID="{014238BB-5F0B-4AC9-9EE6-99907D31A34B}" presName="Name10" presStyleLbl="parChTrans1D2" presStyleIdx="1" presStyleCnt="2"/>
      <dgm:spPr/>
    </dgm:pt>
    <dgm:pt modelId="{D54D8E2E-AA08-48D6-BD68-81A1532E2798}" type="pres">
      <dgm:prSet presAssocID="{4776F9BE-39BE-4ED2-A64E-A11E9CE575FF}" presName="hierRoot2" presStyleCnt="0"/>
      <dgm:spPr/>
    </dgm:pt>
    <dgm:pt modelId="{B069651B-78E9-454D-8D3D-44032A86A0DC}" type="pres">
      <dgm:prSet presAssocID="{4776F9BE-39BE-4ED2-A64E-A11E9CE575FF}" presName="composite2" presStyleCnt="0"/>
      <dgm:spPr/>
    </dgm:pt>
    <dgm:pt modelId="{844F60B1-D15D-4762-8A0D-867377F4A425}" type="pres">
      <dgm:prSet presAssocID="{4776F9BE-39BE-4ED2-A64E-A11E9CE575FF}" presName="image2" presStyleLbl="node2" presStyleIdx="1" presStyleCnt="2"/>
      <dgm:spPr/>
    </dgm:pt>
    <dgm:pt modelId="{5C10D1C6-779D-4CFD-A3A5-CE7DCDD0A4A1}" type="pres">
      <dgm:prSet presAssocID="{4776F9BE-39BE-4ED2-A64E-A11E9CE575FF}" presName="text2" presStyleLbl="revTx" presStyleIdx="5" presStyleCnt="9">
        <dgm:presLayoutVars>
          <dgm:chPref val="3"/>
        </dgm:presLayoutVars>
      </dgm:prSet>
      <dgm:spPr/>
    </dgm:pt>
    <dgm:pt modelId="{A176E171-E868-4B20-B1D3-1C9CCA5392DD}" type="pres">
      <dgm:prSet presAssocID="{4776F9BE-39BE-4ED2-A64E-A11E9CE575FF}" presName="hierChild3" presStyleCnt="0"/>
      <dgm:spPr/>
    </dgm:pt>
    <dgm:pt modelId="{A0B82980-CEC2-4B61-90A2-12B5FAFD095C}" type="pres">
      <dgm:prSet presAssocID="{53106435-6880-4AC7-A093-92947903CDC1}" presName="Name17" presStyleLbl="parChTrans1D3" presStyleIdx="3" presStyleCnt="6"/>
      <dgm:spPr/>
    </dgm:pt>
    <dgm:pt modelId="{9AD0855D-56AE-4076-B89B-4C354F634C76}" type="pres">
      <dgm:prSet presAssocID="{39ABD78B-975A-4ED1-B5DD-D4F370D0881D}" presName="hierRoot3" presStyleCnt="0"/>
      <dgm:spPr/>
    </dgm:pt>
    <dgm:pt modelId="{B04CE851-E891-4087-A1C0-9F8A87A955AD}" type="pres">
      <dgm:prSet presAssocID="{39ABD78B-975A-4ED1-B5DD-D4F370D0881D}" presName="composite3" presStyleCnt="0"/>
      <dgm:spPr/>
    </dgm:pt>
    <dgm:pt modelId="{92A39789-A548-415D-B6AF-2F431987A9D9}" type="pres">
      <dgm:prSet presAssocID="{39ABD78B-975A-4ED1-B5DD-D4F370D0881D}" presName="image3" presStyleLbl="node3" presStyleIdx="3" presStyleCnt="6"/>
      <dgm:spPr/>
    </dgm:pt>
    <dgm:pt modelId="{557793E0-078D-4688-B71A-816FDA15D165}" type="pres">
      <dgm:prSet presAssocID="{39ABD78B-975A-4ED1-B5DD-D4F370D0881D}" presName="text3" presStyleLbl="revTx" presStyleIdx="6" presStyleCnt="9">
        <dgm:presLayoutVars>
          <dgm:chPref val="3"/>
        </dgm:presLayoutVars>
      </dgm:prSet>
      <dgm:spPr/>
    </dgm:pt>
    <dgm:pt modelId="{B9E2897E-AC98-4B01-8F70-885CE4AF93EA}" type="pres">
      <dgm:prSet presAssocID="{39ABD78B-975A-4ED1-B5DD-D4F370D0881D}" presName="hierChild4" presStyleCnt="0"/>
      <dgm:spPr/>
    </dgm:pt>
    <dgm:pt modelId="{31B92264-8A95-42C7-864A-71A031EB002A}" type="pres">
      <dgm:prSet presAssocID="{FBC241C3-B04C-42E8-84FE-B8EE9FFBE2EE}" presName="Name17" presStyleLbl="parChTrans1D3" presStyleIdx="4" presStyleCnt="6"/>
      <dgm:spPr/>
    </dgm:pt>
    <dgm:pt modelId="{F4148643-E106-4D65-AA81-54FF6A51DC88}" type="pres">
      <dgm:prSet presAssocID="{00620509-D02B-40EE-A2AB-91752D973078}" presName="hierRoot3" presStyleCnt="0"/>
      <dgm:spPr/>
    </dgm:pt>
    <dgm:pt modelId="{623401EB-BE46-440B-B202-21C8981E95ED}" type="pres">
      <dgm:prSet presAssocID="{00620509-D02B-40EE-A2AB-91752D973078}" presName="composite3" presStyleCnt="0"/>
      <dgm:spPr/>
    </dgm:pt>
    <dgm:pt modelId="{A7CFB63E-DBBB-4A18-BB52-61E128FCFE8F}" type="pres">
      <dgm:prSet presAssocID="{00620509-D02B-40EE-A2AB-91752D973078}" presName="image3" presStyleLbl="node3" presStyleIdx="4" presStyleCnt="6"/>
      <dgm:spPr/>
    </dgm:pt>
    <dgm:pt modelId="{434A0B9D-FC91-4C5E-9314-CB63ACE6F4A0}" type="pres">
      <dgm:prSet presAssocID="{00620509-D02B-40EE-A2AB-91752D973078}" presName="text3" presStyleLbl="revTx" presStyleIdx="7" presStyleCnt="9">
        <dgm:presLayoutVars>
          <dgm:chPref val="3"/>
        </dgm:presLayoutVars>
      </dgm:prSet>
      <dgm:spPr/>
    </dgm:pt>
    <dgm:pt modelId="{643085E3-8BA6-475D-B936-2504C9DF95D4}" type="pres">
      <dgm:prSet presAssocID="{00620509-D02B-40EE-A2AB-91752D973078}" presName="hierChild4" presStyleCnt="0"/>
      <dgm:spPr/>
    </dgm:pt>
    <dgm:pt modelId="{924F255A-2130-42AC-BFB0-163E139C4901}" type="pres">
      <dgm:prSet presAssocID="{9905C860-7944-42E1-B5E2-52E6EC4E81C3}" presName="Name17" presStyleLbl="parChTrans1D3" presStyleIdx="5" presStyleCnt="6"/>
      <dgm:spPr/>
    </dgm:pt>
    <dgm:pt modelId="{2D7E1FFB-154E-4258-9F21-A96D41528878}" type="pres">
      <dgm:prSet presAssocID="{FA922061-5139-4DE7-85BF-20A83F2126DA}" presName="hierRoot3" presStyleCnt="0"/>
      <dgm:spPr/>
    </dgm:pt>
    <dgm:pt modelId="{67B770DF-6121-4767-88C8-E118EFCA744C}" type="pres">
      <dgm:prSet presAssocID="{FA922061-5139-4DE7-85BF-20A83F2126DA}" presName="composite3" presStyleCnt="0"/>
      <dgm:spPr/>
    </dgm:pt>
    <dgm:pt modelId="{09D3F956-4017-452D-B601-F9E778776E47}" type="pres">
      <dgm:prSet presAssocID="{FA922061-5139-4DE7-85BF-20A83F2126DA}" presName="image3" presStyleLbl="node3" presStyleIdx="5" presStyleCnt="6"/>
      <dgm:spPr/>
    </dgm:pt>
    <dgm:pt modelId="{C0F0D8EB-DD3C-4C33-83A7-A4A0FD84149A}" type="pres">
      <dgm:prSet presAssocID="{FA922061-5139-4DE7-85BF-20A83F2126DA}" presName="text3" presStyleLbl="revTx" presStyleIdx="8" presStyleCnt="9">
        <dgm:presLayoutVars>
          <dgm:chPref val="3"/>
        </dgm:presLayoutVars>
      </dgm:prSet>
      <dgm:spPr/>
    </dgm:pt>
    <dgm:pt modelId="{FC3738BE-EDA4-4066-83EB-B8E65FF0E354}" type="pres">
      <dgm:prSet presAssocID="{FA922061-5139-4DE7-85BF-20A83F2126DA}" presName="hierChild4" presStyleCnt="0"/>
      <dgm:spPr/>
    </dgm:pt>
  </dgm:ptLst>
  <dgm:cxnLst>
    <dgm:cxn modelId="{AB797C01-8E5D-412E-84D9-417179D4FE48}" srcId="{F6EC450A-FC60-4A70-A222-1FC2E2871F29}" destId="{A04D6642-E976-4F64-8D02-04DF376640D0}" srcOrd="1" destOrd="0" parTransId="{AEE5B332-9ADD-4C6F-97BC-5A1A35A8C37F}" sibTransId="{32918FF4-B08F-4CA8-B5A7-79DDBCE8BE65}"/>
    <dgm:cxn modelId="{2807EE03-BC64-448A-A3B7-7634E0CCAC74}" srcId="{7D7243BB-12BA-4FED-9297-3FC2F0DEFFDA}" destId="{F6EC450A-FC60-4A70-A222-1FC2E2871F29}" srcOrd="0" destOrd="0" parTransId="{317CE804-F768-4DC4-8E37-F99AC177ABD1}" sibTransId="{6E803DD6-1BA8-49CF-91F0-439619585C8C}"/>
    <dgm:cxn modelId="{0C0E3212-04DB-4F1D-AC95-95BD2E3E07BB}" type="presOf" srcId="{45070B49-CDEC-4223-BFBE-0F138030E5CF}" destId="{69441141-F55A-4166-8553-A781B43AEC34}" srcOrd="0" destOrd="0" presId="urn:microsoft.com/office/officeart/2009/layout/CirclePictureHierarchy"/>
    <dgm:cxn modelId="{A469F215-B370-41FB-AF9A-98A493315C88}" type="presOf" srcId="{014238BB-5F0B-4AC9-9EE6-99907D31A34B}" destId="{1BCFDB6C-75F4-4AD1-93F3-479F05A79C1E}" srcOrd="0" destOrd="0" presId="urn:microsoft.com/office/officeart/2009/layout/CirclePictureHierarchy"/>
    <dgm:cxn modelId="{4469992E-B660-4878-ACD9-1C51762FFD5E}" type="presOf" srcId="{A04D6642-E976-4F64-8D02-04DF376640D0}" destId="{C180D1EB-9D5A-485B-804D-C0D70A1E9B07}" srcOrd="0" destOrd="0" presId="urn:microsoft.com/office/officeart/2009/layout/CirclePictureHierarchy"/>
    <dgm:cxn modelId="{55D55931-2A62-4070-A6FB-10FBBCA34D60}" type="presOf" srcId="{AEE5B332-9ADD-4C6F-97BC-5A1A35A8C37F}" destId="{21B89039-6C05-4C47-8187-B77D2C0DD771}" srcOrd="0" destOrd="0" presId="urn:microsoft.com/office/officeart/2009/layout/CirclePictureHierarchy"/>
    <dgm:cxn modelId="{D5EB2C38-CED1-4B00-A29E-A77D9EE2E812}" srcId="{4776F9BE-39BE-4ED2-A64E-A11E9CE575FF}" destId="{00620509-D02B-40EE-A2AB-91752D973078}" srcOrd="1" destOrd="0" parTransId="{FBC241C3-B04C-42E8-84FE-B8EE9FFBE2EE}" sibTransId="{03F13845-A716-4FEF-8B63-CCB252FABC21}"/>
    <dgm:cxn modelId="{FD739B4B-5C3A-4602-B6E2-7A53FE5D0127}" type="presOf" srcId="{4776F9BE-39BE-4ED2-A64E-A11E9CE575FF}" destId="{5C10D1C6-779D-4CFD-A3A5-CE7DCDD0A4A1}" srcOrd="0" destOrd="0" presId="urn:microsoft.com/office/officeart/2009/layout/CirclePictureHierarchy"/>
    <dgm:cxn modelId="{A1494F71-FF04-4C56-A787-326FEF844012}" type="presOf" srcId="{D868F874-624B-4209-8B0F-D2E064C0F42A}" destId="{0EDA8223-E0C0-4E59-9EE9-1F27ED98D465}" srcOrd="0" destOrd="0" presId="urn:microsoft.com/office/officeart/2009/layout/CirclePictureHierarchy"/>
    <dgm:cxn modelId="{5648BB74-F2FB-494B-BF43-F1FCC91D1F09}" type="presOf" srcId="{F6EC450A-FC60-4A70-A222-1FC2E2871F29}" destId="{06E6958F-E142-44E5-81A3-E3CEA98D0323}" srcOrd="0" destOrd="0" presId="urn:microsoft.com/office/officeart/2009/layout/CirclePictureHierarchy"/>
    <dgm:cxn modelId="{9622967E-1ACB-45D4-A4D3-FB49B4723B47}" srcId="{F6EC450A-FC60-4A70-A222-1FC2E2871F29}" destId="{02DAACF7-4335-4C20-84E6-53DDFB934E4E}" srcOrd="2" destOrd="0" parTransId="{D868F874-624B-4209-8B0F-D2E064C0F42A}" sibTransId="{B396725C-8E43-4BAF-AD22-C5000DA12058}"/>
    <dgm:cxn modelId="{ACECAC8A-EA51-4AA3-87EF-3FE41990364E}" type="presOf" srcId="{FBC241C3-B04C-42E8-84FE-B8EE9FFBE2EE}" destId="{31B92264-8A95-42C7-864A-71A031EB002A}" srcOrd="0" destOrd="0" presId="urn:microsoft.com/office/officeart/2009/layout/CirclePictureHierarchy"/>
    <dgm:cxn modelId="{B7C3BF8E-901E-4A22-9B87-4A31DABA278C}" srcId="{7D7243BB-12BA-4FED-9297-3FC2F0DEFFDA}" destId="{4776F9BE-39BE-4ED2-A64E-A11E9CE575FF}" srcOrd="1" destOrd="0" parTransId="{014238BB-5F0B-4AC9-9EE6-99907D31A34B}" sibTransId="{03D83F80-E5E9-4576-A681-F8DECF7562A6}"/>
    <dgm:cxn modelId="{24AABE90-2A4F-42A3-8AA9-706A7AACC9FD}" srcId="{FAB860D6-0A4D-4F34-BBBA-A28CA6212FEC}" destId="{7D7243BB-12BA-4FED-9297-3FC2F0DEFFDA}" srcOrd="0" destOrd="0" parTransId="{BFC645F9-3003-4FA9-9EC4-6925D0D5E110}" sibTransId="{A5669A46-9B55-47D0-AE0F-C1FD0D17C2C6}"/>
    <dgm:cxn modelId="{E2CB1F99-0C48-4698-A83D-B1C5E6756F66}" type="presOf" srcId="{7D7243BB-12BA-4FED-9297-3FC2F0DEFFDA}" destId="{57A0F28E-2B0D-47D6-BCC4-29360A00F324}" srcOrd="0" destOrd="0" presId="urn:microsoft.com/office/officeart/2009/layout/CirclePictureHierarchy"/>
    <dgm:cxn modelId="{2DB8F49A-49E3-46BD-9035-1D11C9F2B1A4}" type="presOf" srcId="{FAB860D6-0A4D-4F34-BBBA-A28CA6212FEC}" destId="{542E70E8-4C8B-4FA2-B824-3936127D7357}" srcOrd="0" destOrd="0" presId="urn:microsoft.com/office/officeart/2009/layout/CirclePictureHierarchy"/>
    <dgm:cxn modelId="{7E00CEA4-6B15-4912-97B0-03AF2863A69C}" srcId="{4776F9BE-39BE-4ED2-A64E-A11E9CE575FF}" destId="{FA922061-5139-4DE7-85BF-20A83F2126DA}" srcOrd="2" destOrd="0" parTransId="{9905C860-7944-42E1-B5E2-52E6EC4E81C3}" sibTransId="{666E0561-BC60-4273-8322-7C746FFE22FE}"/>
    <dgm:cxn modelId="{3365C0A8-0D65-445A-8B73-EDA62B15F901}" type="presOf" srcId="{02DAACF7-4335-4C20-84E6-53DDFB934E4E}" destId="{20BA3888-392D-4377-89E5-3187E934F51F}" srcOrd="0" destOrd="0" presId="urn:microsoft.com/office/officeart/2009/layout/CirclePictureHierarchy"/>
    <dgm:cxn modelId="{532893AC-E2FC-4FAF-9ADA-481C2C73DEBE}" srcId="{4776F9BE-39BE-4ED2-A64E-A11E9CE575FF}" destId="{39ABD78B-975A-4ED1-B5DD-D4F370D0881D}" srcOrd="0" destOrd="0" parTransId="{53106435-6880-4AC7-A093-92947903CDC1}" sibTransId="{2F027E79-3AA5-4A5F-BD5A-BB4266B0157D}"/>
    <dgm:cxn modelId="{92C4C3BF-D75F-47CF-A9CA-8F90CB22228C}" type="presOf" srcId="{9905C860-7944-42E1-B5E2-52E6EC4E81C3}" destId="{924F255A-2130-42AC-BFB0-163E139C4901}" srcOrd="0" destOrd="0" presId="urn:microsoft.com/office/officeart/2009/layout/CirclePictureHierarchy"/>
    <dgm:cxn modelId="{AE5E9FD2-82A8-4FDA-8B0D-CFB032A7C472}" type="presOf" srcId="{FA922061-5139-4DE7-85BF-20A83F2126DA}" destId="{C0F0D8EB-DD3C-4C33-83A7-A4A0FD84149A}" srcOrd="0" destOrd="0" presId="urn:microsoft.com/office/officeart/2009/layout/CirclePictureHierarchy"/>
    <dgm:cxn modelId="{2E1052E4-DF7E-45E1-8AFF-E493E7D43056}" srcId="{F6EC450A-FC60-4A70-A222-1FC2E2871F29}" destId="{28FB16D6-9417-42F8-8939-71EF16D4BAA8}" srcOrd="0" destOrd="0" parTransId="{45070B49-CDEC-4223-BFBE-0F138030E5CF}" sibTransId="{2F39C54A-153E-4DCB-BBD9-86B5EA461FA4}"/>
    <dgm:cxn modelId="{7862A5E4-1362-4F40-A17A-B9633281B78F}" type="presOf" srcId="{53106435-6880-4AC7-A093-92947903CDC1}" destId="{A0B82980-CEC2-4B61-90A2-12B5FAFD095C}" srcOrd="0" destOrd="0" presId="urn:microsoft.com/office/officeart/2009/layout/CirclePictureHierarchy"/>
    <dgm:cxn modelId="{757115F2-6D35-45C6-A39A-C9796B737899}" type="presOf" srcId="{317CE804-F768-4DC4-8E37-F99AC177ABD1}" destId="{D4781601-FC7E-49DB-A418-6A1A666621AC}" srcOrd="0" destOrd="0" presId="urn:microsoft.com/office/officeart/2009/layout/CirclePictureHierarchy"/>
    <dgm:cxn modelId="{054D87F2-DC09-4144-8EAA-58F7A1851AA1}" type="presOf" srcId="{00620509-D02B-40EE-A2AB-91752D973078}" destId="{434A0B9D-FC91-4C5E-9314-CB63ACE6F4A0}" srcOrd="0" destOrd="0" presId="urn:microsoft.com/office/officeart/2009/layout/CirclePictureHierarchy"/>
    <dgm:cxn modelId="{732E4BF6-8918-46FA-AA54-CC34544757FA}" type="presOf" srcId="{39ABD78B-975A-4ED1-B5DD-D4F370D0881D}" destId="{557793E0-078D-4688-B71A-816FDA15D165}" srcOrd="0" destOrd="0" presId="urn:microsoft.com/office/officeart/2009/layout/CirclePictureHierarchy"/>
    <dgm:cxn modelId="{9334EEF9-1CB3-49B3-8B62-F4CF2C00785A}" type="presOf" srcId="{28FB16D6-9417-42F8-8939-71EF16D4BAA8}" destId="{4A31C1DE-0522-48D7-8AB7-294ADD7776AB}" srcOrd="0" destOrd="0" presId="urn:microsoft.com/office/officeart/2009/layout/CirclePictureHierarchy"/>
    <dgm:cxn modelId="{97D6A8AE-5706-4268-9FDD-4626E16534EF}" type="presParOf" srcId="{542E70E8-4C8B-4FA2-B824-3936127D7357}" destId="{11F59B51-A4BB-4DB7-A2F4-C930D46BBBEE}" srcOrd="0" destOrd="0" presId="urn:microsoft.com/office/officeart/2009/layout/CirclePictureHierarchy"/>
    <dgm:cxn modelId="{2694498E-6142-4091-B5B3-E41A7ED548EB}" type="presParOf" srcId="{11F59B51-A4BB-4DB7-A2F4-C930D46BBBEE}" destId="{7550842D-5967-49CC-8EA6-A4D2DA2056B3}" srcOrd="0" destOrd="0" presId="urn:microsoft.com/office/officeart/2009/layout/CirclePictureHierarchy"/>
    <dgm:cxn modelId="{19EB4485-125D-4724-BC35-1E0B19201C1F}" type="presParOf" srcId="{7550842D-5967-49CC-8EA6-A4D2DA2056B3}" destId="{9D69B4EA-910D-42A4-88C1-0FE51CD68944}" srcOrd="0" destOrd="0" presId="urn:microsoft.com/office/officeart/2009/layout/CirclePictureHierarchy"/>
    <dgm:cxn modelId="{A65A2617-A626-4368-91A3-9A5B9040FD26}" type="presParOf" srcId="{7550842D-5967-49CC-8EA6-A4D2DA2056B3}" destId="{57A0F28E-2B0D-47D6-BCC4-29360A00F324}" srcOrd="1" destOrd="0" presId="urn:microsoft.com/office/officeart/2009/layout/CirclePictureHierarchy"/>
    <dgm:cxn modelId="{1123A62C-575C-4378-8A69-B881DD1DB55B}" type="presParOf" srcId="{11F59B51-A4BB-4DB7-A2F4-C930D46BBBEE}" destId="{C4E75841-2882-4D1B-9826-D6A264E18AD8}" srcOrd="1" destOrd="0" presId="urn:microsoft.com/office/officeart/2009/layout/CirclePictureHierarchy"/>
    <dgm:cxn modelId="{9E5F15C5-1D8E-4B64-88BD-B7AE3ACD62CD}" type="presParOf" srcId="{C4E75841-2882-4D1B-9826-D6A264E18AD8}" destId="{D4781601-FC7E-49DB-A418-6A1A666621AC}" srcOrd="0" destOrd="0" presId="urn:microsoft.com/office/officeart/2009/layout/CirclePictureHierarchy"/>
    <dgm:cxn modelId="{E05D591D-0D6F-4C77-84B4-B8C956716473}" type="presParOf" srcId="{C4E75841-2882-4D1B-9826-D6A264E18AD8}" destId="{CDCC70AD-87C4-405A-8F2C-2407F1822C6F}" srcOrd="1" destOrd="0" presId="urn:microsoft.com/office/officeart/2009/layout/CirclePictureHierarchy"/>
    <dgm:cxn modelId="{B94DBCB2-5CCA-479C-B3AC-25FC5DE4BC19}" type="presParOf" srcId="{CDCC70AD-87C4-405A-8F2C-2407F1822C6F}" destId="{40E045C0-F1C3-419D-9C28-7D7A8FF581B2}" srcOrd="0" destOrd="0" presId="urn:microsoft.com/office/officeart/2009/layout/CirclePictureHierarchy"/>
    <dgm:cxn modelId="{C59735C3-7813-4969-8DB8-13908E9B1C8A}" type="presParOf" srcId="{40E045C0-F1C3-419D-9C28-7D7A8FF581B2}" destId="{3877E802-6253-4725-9F76-CC6B395C9853}" srcOrd="0" destOrd="0" presId="urn:microsoft.com/office/officeart/2009/layout/CirclePictureHierarchy"/>
    <dgm:cxn modelId="{D496D218-1858-4B86-B457-1E6D3D1A8EE7}" type="presParOf" srcId="{40E045C0-F1C3-419D-9C28-7D7A8FF581B2}" destId="{06E6958F-E142-44E5-81A3-E3CEA98D0323}" srcOrd="1" destOrd="0" presId="urn:microsoft.com/office/officeart/2009/layout/CirclePictureHierarchy"/>
    <dgm:cxn modelId="{8EFEC585-12A5-486D-BD7A-107E51D631D4}" type="presParOf" srcId="{CDCC70AD-87C4-405A-8F2C-2407F1822C6F}" destId="{B414EC81-180B-48DB-B70B-4104A6EEA127}" srcOrd="1" destOrd="0" presId="urn:microsoft.com/office/officeart/2009/layout/CirclePictureHierarchy"/>
    <dgm:cxn modelId="{BA7E49E9-EE24-4894-A7DA-DD28A91D6066}" type="presParOf" srcId="{B414EC81-180B-48DB-B70B-4104A6EEA127}" destId="{69441141-F55A-4166-8553-A781B43AEC34}" srcOrd="0" destOrd="0" presId="urn:microsoft.com/office/officeart/2009/layout/CirclePictureHierarchy"/>
    <dgm:cxn modelId="{51E4ECDF-2522-4C8E-AC1C-7DE0DD7B6946}" type="presParOf" srcId="{B414EC81-180B-48DB-B70B-4104A6EEA127}" destId="{7EE73984-221B-473B-9508-6120EC9E0D04}" srcOrd="1" destOrd="0" presId="urn:microsoft.com/office/officeart/2009/layout/CirclePictureHierarchy"/>
    <dgm:cxn modelId="{14D18C37-C960-47E0-80FD-BB98F6A3E8A3}" type="presParOf" srcId="{7EE73984-221B-473B-9508-6120EC9E0D04}" destId="{0381C370-303E-483B-9B97-8695D13B7E98}" srcOrd="0" destOrd="0" presId="urn:microsoft.com/office/officeart/2009/layout/CirclePictureHierarchy"/>
    <dgm:cxn modelId="{8768B2C3-BB10-44E0-914B-AAF8E4B0C3B2}" type="presParOf" srcId="{0381C370-303E-483B-9B97-8695D13B7E98}" destId="{8A44B567-A096-4E55-880D-3AC8651F8DB1}" srcOrd="0" destOrd="0" presId="urn:microsoft.com/office/officeart/2009/layout/CirclePictureHierarchy"/>
    <dgm:cxn modelId="{6C585567-E661-40A6-881E-2C5A47F3D682}" type="presParOf" srcId="{0381C370-303E-483B-9B97-8695D13B7E98}" destId="{4A31C1DE-0522-48D7-8AB7-294ADD7776AB}" srcOrd="1" destOrd="0" presId="urn:microsoft.com/office/officeart/2009/layout/CirclePictureHierarchy"/>
    <dgm:cxn modelId="{7EB73B39-6458-4CD1-9EA3-26B7F055CF80}" type="presParOf" srcId="{7EE73984-221B-473B-9508-6120EC9E0D04}" destId="{4F565ED9-DD5A-4C60-880C-B2A657193191}" srcOrd="1" destOrd="0" presId="urn:microsoft.com/office/officeart/2009/layout/CirclePictureHierarchy"/>
    <dgm:cxn modelId="{68224F5E-C39C-4B1A-9A23-4754C2065460}" type="presParOf" srcId="{B414EC81-180B-48DB-B70B-4104A6EEA127}" destId="{21B89039-6C05-4C47-8187-B77D2C0DD771}" srcOrd="2" destOrd="0" presId="urn:microsoft.com/office/officeart/2009/layout/CirclePictureHierarchy"/>
    <dgm:cxn modelId="{BF5C84BC-BD9A-42CA-93B0-D3DB723154C5}" type="presParOf" srcId="{B414EC81-180B-48DB-B70B-4104A6EEA127}" destId="{48635A8E-943D-4BCA-BCE2-4585B6023EDC}" srcOrd="3" destOrd="0" presId="urn:microsoft.com/office/officeart/2009/layout/CirclePictureHierarchy"/>
    <dgm:cxn modelId="{FF744A32-03D3-48AD-81A1-8A4F4BDD72FA}" type="presParOf" srcId="{48635A8E-943D-4BCA-BCE2-4585B6023EDC}" destId="{48AFA7DF-9DCD-439E-A912-EA790BACD655}" srcOrd="0" destOrd="0" presId="urn:microsoft.com/office/officeart/2009/layout/CirclePictureHierarchy"/>
    <dgm:cxn modelId="{00270558-9D0F-442B-9596-19269ED176F9}" type="presParOf" srcId="{48AFA7DF-9DCD-439E-A912-EA790BACD655}" destId="{9E97B802-15F6-480E-8151-AB37D49028F1}" srcOrd="0" destOrd="0" presId="urn:microsoft.com/office/officeart/2009/layout/CirclePictureHierarchy"/>
    <dgm:cxn modelId="{461F3171-37AE-4AC4-BC09-B7F03A892FD7}" type="presParOf" srcId="{48AFA7DF-9DCD-439E-A912-EA790BACD655}" destId="{C180D1EB-9D5A-485B-804D-C0D70A1E9B07}" srcOrd="1" destOrd="0" presId="urn:microsoft.com/office/officeart/2009/layout/CirclePictureHierarchy"/>
    <dgm:cxn modelId="{3AF1ADE6-5538-453D-866B-F51436D6CFFC}" type="presParOf" srcId="{48635A8E-943D-4BCA-BCE2-4585B6023EDC}" destId="{9DE857E9-8725-4FA1-A94F-D039171CA99B}" srcOrd="1" destOrd="0" presId="urn:microsoft.com/office/officeart/2009/layout/CirclePictureHierarchy"/>
    <dgm:cxn modelId="{AB99638A-E031-4492-9966-41765AA2A6EF}" type="presParOf" srcId="{B414EC81-180B-48DB-B70B-4104A6EEA127}" destId="{0EDA8223-E0C0-4E59-9EE9-1F27ED98D465}" srcOrd="4" destOrd="0" presId="urn:microsoft.com/office/officeart/2009/layout/CirclePictureHierarchy"/>
    <dgm:cxn modelId="{BDAB99A5-1834-469A-9B5C-C9F391636CB2}" type="presParOf" srcId="{B414EC81-180B-48DB-B70B-4104A6EEA127}" destId="{BA9EF54D-8637-4D83-9685-E47FB315F477}" srcOrd="5" destOrd="0" presId="urn:microsoft.com/office/officeart/2009/layout/CirclePictureHierarchy"/>
    <dgm:cxn modelId="{71F53C58-AD12-4B21-85F4-C3DF7AC77F18}" type="presParOf" srcId="{BA9EF54D-8637-4D83-9685-E47FB315F477}" destId="{ED40CF29-7B65-4597-8497-1E5E955722FB}" srcOrd="0" destOrd="0" presId="urn:microsoft.com/office/officeart/2009/layout/CirclePictureHierarchy"/>
    <dgm:cxn modelId="{86AC4663-B20F-42A4-8443-FC7D44ADF929}" type="presParOf" srcId="{ED40CF29-7B65-4597-8497-1E5E955722FB}" destId="{D4306F9A-234D-415D-9028-19E8491C53A8}" srcOrd="0" destOrd="0" presId="urn:microsoft.com/office/officeart/2009/layout/CirclePictureHierarchy"/>
    <dgm:cxn modelId="{4F533484-C679-44BD-9133-93E32A7002BD}" type="presParOf" srcId="{ED40CF29-7B65-4597-8497-1E5E955722FB}" destId="{20BA3888-392D-4377-89E5-3187E934F51F}" srcOrd="1" destOrd="0" presId="urn:microsoft.com/office/officeart/2009/layout/CirclePictureHierarchy"/>
    <dgm:cxn modelId="{24027256-CCAE-46CC-A2AA-F61BBD10DC02}" type="presParOf" srcId="{BA9EF54D-8637-4D83-9685-E47FB315F477}" destId="{EB675595-5233-4F00-92F4-656F1F9169BB}" srcOrd="1" destOrd="0" presId="urn:microsoft.com/office/officeart/2009/layout/CirclePictureHierarchy"/>
    <dgm:cxn modelId="{011C9013-6971-40E8-8487-FD9AC55C4E04}" type="presParOf" srcId="{C4E75841-2882-4D1B-9826-D6A264E18AD8}" destId="{1BCFDB6C-75F4-4AD1-93F3-479F05A79C1E}" srcOrd="2" destOrd="0" presId="urn:microsoft.com/office/officeart/2009/layout/CirclePictureHierarchy"/>
    <dgm:cxn modelId="{E7E5990E-1780-4678-886C-78E067FE969F}" type="presParOf" srcId="{C4E75841-2882-4D1B-9826-D6A264E18AD8}" destId="{D54D8E2E-AA08-48D6-BD68-81A1532E2798}" srcOrd="3" destOrd="0" presId="urn:microsoft.com/office/officeart/2009/layout/CirclePictureHierarchy"/>
    <dgm:cxn modelId="{EC044B45-F871-473B-A1DF-D1CCF3E80D6C}" type="presParOf" srcId="{D54D8E2E-AA08-48D6-BD68-81A1532E2798}" destId="{B069651B-78E9-454D-8D3D-44032A86A0DC}" srcOrd="0" destOrd="0" presId="urn:microsoft.com/office/officeart/2009/layout/CirclePictureHierarchy"/>
    <dgm:cxn modelId="{0A4A04E8-9581-4782-B503-3012D981C014}" type="presParOf" srcId="{B069651B-78E9-454D-8D3D-44032A86A0DC}" destId="{844F60B1-D15D-4762-8A0D-867377F4A425}" srcOrd="0" destOrd="0" presId="urn:microsoft.com/office/officeart/2009/layout/CirclePictureHierarchy"/>
    <dgm:cxn modelId="{5DD26056-B181-4EA5-BED0-9114C36E6988}" type="presParOf" srcId="{B069651B-78E9-454D-8D3D-44032A86A0DC}" destId="{5C10D1C6-779D-4CFD-A3A5-CE7DCDD0A4A1}" srcOrd="1" destOrd="0" presId="urn:microsoft.com/office/officeart/2009/layout/CirclePictureHierarchy"/>
    <dgm:cxn modelId="{474CD416-3B49-4C61-927A-A6D2B08A0390}" type="presParOf" srcId="{D54D8E2E-AA08-48D6-BD68-81A1532E2798}" destId="{A176E171-E868-4B20-B1D3-1C9CCA5392DD}" srcOrd="1" destOrd="0" presId="urn:microsoft.com/office/officeart/2009/layout/CirclePictureHierarchy"/>
    <dgm:cxn modelId="{6DBBDFCE-826C-4F21-8571-D55D9CBCC261}" type="presParOf" srcId="{A176E171-E868-4B20-B1D3-1C9CCA5392DD}" destId="{A0B82980-CEC2-4B61-90A2-12B5FAFD095C}" srcOrd="0" destOrd="0" presId="urn:microsoft.com/office/officeart/2009/layout/CirclePictureHierarchy"/>
    <dgm:cxn modelId="{617FB77F-ACE8-4B4F-9C51-B407B16ADAE4}" type="presParOf" srcId="{A176E171-E868-4B20-B1D3-1C9CCA5392DD}" destId="{9AD0855D-56AE-4076-B89B-4C354F634C76}" srcOrd="1" destOrd="0" presId="urn:microsoft.com/office/officeart/2009/layout/CirclePictureHierarchy"/>
    <dgm:cxn modelId="{490C963D-A49A-45D5-9A09-873181CBF90A}" type="presParOf" srcId="{9AD0855D-56AE-4076-B89B-4C354F634C76}" destId="{B04CE851-E891-4087-A1C0-9F8A87A955AD}" srcOrd="0" destOrd="0" presId="urn:microsoft.com/office/officeart/2009/layout/CirclePictureHierarchy"/>
    <dgm:cxn modelId="{25E65B68-3D6E-4640-96F6-FB5B24AFDFB7}" type="presParOf" srcId="{B04CE851-E891-4087-A1C0-9F8A87A955AD}" destId="{92A39789-A548-415D-B6AF-2F431987A9D9}" srcOrd="0" destOrd="0" presId="urn:microsoft.com/office/officeart/2009/layout/CirclePictureHierarchy"/>
    <dgm:cxn modelId="{CF67998C-A81F-42B2-A055-DBB8CE394D20}" type="presParOf" srcId="{B04CE851-E891-4087-A1C0-9F8A87A955AD}" destId="{557793E0-078D-4688-B71A-816FDA15D165}" srcOrd="1" destOrd="0" presId="urn:microsoft.com/office/officeart/2009/layout/CirclePictureHierarchy"/>
    <dgm:cxn modelId="{8334706B-5AFC-4231-B28E-4940A265F1C7}" type="presParOf" srcId="{9AD0855D-56AE-4076-B89B-4C354F634C76}" destId="{B9E2897E-AC98-4B01-8F70-885CE4AF93EA}" srcOrd="1" destOrd="0" presId="urn:microsoft.com/office/officeart/2009/layout/CirclePictureHierarchy"/>
    <dgm:cxn modelId="{7E4F1511-835D-43E9-B3D3-F261A02DADD6}" type="presParOf" srcId="{A176E171-E868-4B20-B1D3-1C9CCA5392DD}" destId="{31B92264-8A95-42C7-864A-71A031EB002A}" srcOrd="2" destOrd="0" presId="urn:microsoft.com/office/officeart/2009/layout/CirclePictureHierarchy"/>
    <dgm:cxn modelId="{A168E2CB-5655-4BF0-9307-C82A17EEBE6E}" type="presParOf" srcId="{A176E171-E868-4B20-B1D3-1C9CCA5392DD}" destId="{F4148643-E106-4D65-AA81-54FF6A51DC88}" srcOrd="3" destOrd="0" presId="urn:microsoft.com/office/officeart/2009/layout/CirclePictureHierarchy"/>
    <dgm:cxn modelId="{68C11FB0-B1B0-4DDA-87F4-15D82ECF1199}" type="presParOf" srcId="{F4148643-E106-4D65-AA81-54FF6A51DC88}" destId="{623401EB-BE46-440B-B202-21C8981E95ED}" srcOrd="0" destOrd="0" presId="urn:microsoft.com/office/officeart/2009/layout/CirclePictureHierarchy"/>
    <dgm:cxn modelId="{C7CECAA7-A9A4-4AD7-A928-A07188875ECE}" type="presParOf" srcId="{623401EB-BE46-440B-B202-21C8981E95ED}" destId="{A7CFB63E-DBBB-4A18-BB52-61E128FCFE8F}" srcOrd="0" destOrd="0" presId="urn:microsoft.com/office/officeart/2009/layout/CirclePictureHierarchy"/>
    <dgm:cxn modelId="{C2E93374-FDA0-4877-B6F3-92C08BD3450E}" type="presParOf" srcId="{623401EB-BE46-440B-B202-21C8981E95ED}" destId="{434A0B9D-FC91-4C5E-9314-CB63ACE6F4A0}" srcOrd="1" destOrd="0" presId="urn:microsoft.com/office/officeart/2009/layout/CirclePictureHierarchy"/>
    <dgm:cxn modelId="{901F8872-77CE-4EBB-9EE8-252CFB4B671D}" type="presParOf" srcId="{F4148643-E106-4D65-AA81-54FF6A51DC88}" destId="{643085E3-8BA6-475D-B936-2504C9DF95D4}" srcOrd="1" destOrd="0" presId="urn:microsoft.com/office/officeart/2009/layout/CirclePictureHierarchy"/>
    <dgm:cxn modelId="{89D971F2-F4F7-4DC3-9A72-12033241E2C5}" type="presParOf" srcId="{A176E171-E868-4B20-B1D3-1C9CCA5392DD}" destId="{924F255A-2130-42AC-BFB0-163E139C4901}" srcOrd="4" destOrd="0" presId="urn:microsoft.com/office/officeart/2009/layout/CirclePictureHierarchy"/>
    <dgm:cxn modelId="{76823B28-412D-4D50-87B0-3593BD0FF920}" type="presParOf" srcId="{A176E171-E868-4B20-B1D3-1C9CCA5392DD}" destId="{2D7E1FFB-154E-4258-9F21-A96D41528878}" srcOrd="5" destOrd="0" presId="urn:microsoft.com/office/officeart/2009/layout/CirclePictureHierarchy"/>
    <dgm:cxn modelId="{5050F963-1A75-437B-97C9-5D656561752C}" type="presParOf" srcId="{2D7E1FFB-154E-4258-9F21-A96D41528878}" destId="{67B770DF-6121-4767-88C8-E118EFCA744C}" srcOrd="0" destOrd="0" presId="urn:microsoft.com/office/officeart/2009/layout/CirclePictureHierarchy"/>
    <dgm:cxn modelId="{25D6195A-7CE3-46B4-83AC-0ABA11FD1640}" type="presParOf" srcId="{67B770DF-6121-4767-88C8-E118EFCA744C}" destId="{09D3F956-4017-452D-B601-F9E778776E47}" srcOrd="0" destOrd="0" presId="urn:microsoft.com/office/officeart/2009/layout/CirclePictureHierarchy"/>
    <dgm:cxn modelId="{9A238DCB-34C9-4531-9CBC-BCD9FB71E8B4}" type="presParOf" srcId="{67B770DF-6121-4767-88C8-E118EFCA744C}" destId="{C0F0D8EB-DD3C-4C33-83A7-A4A0FD84149A}" srcOrd="1" destOrd="0" presId="urn:microsoft.com/office/officeart/2009/layout/CirclePictureHierarchy"/>
    <dgm:cxn modelId="{07D24B7A-319A-4ECB-9F99-E5119BFF7BF9}" type="presParOf" srcId="{2D7E1FFB-154E-4258-9F21-A96D41528878}" destId="{FC3738BE-EDA4-4066-83EB-B8E65FF0E35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4FFBC-31ED-4A7A-ACBD-10DDFF4FD8B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B7716-3110-4E09-9008-B98FE322733C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7FC58698-2FED-49C2-9E81-5C248BBD584C}" type="parTrans" cxnId="{3FE49C5C-BD94-45DD-B432-C073C8182418}">
      <dgm:prSet/>
      <dgm:spPr/>
      <dgm:t>
        <a:bodyPr/>
        <a:lstStyle/>
        <a:p>
          <a:endParaRPr lang="en-US"/>
        </a:p>
      </dgm:t>
    </dgm:pt>
    <dgm:pt modelId="{0B1D3A0C-3E88-4438-B288-28F8431F9AE3}" type="sibTrans" cxnId="{3FE49C5C-BD94-45DD-B432-C073C8182418}">
      <dgm:prSet/>
      <dgm:spPr/>
      <dgm:t>
        <a:bodyPr/>
        <a:lstStyle/>
        <a:p>
          <a:endParaRPr lang="en-US"/>
        </a:p>
      </dgm:t>
    </dgm:pt>
    <dgm:pt modelId="{5D257ABA-0DFA-426E-849B-D7EE38B9981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1252DA73-C181-4853-8E20-7028AC7AAE75}" type="parTrans" cxnId="{12CE6EF0-EE80-4D5D-B88C-884314050AE4}">
      <dgm:prSet/>
      <dgm:spPr/>
      <dgm:t>
        <a:bodyPr/>
        <a:lstStyle/>
        <a:p>
          <a:endParaRPr lang="en-US"/>
        </a:p>
      </dgm:t>
    </dgm:pt>
    <dgm:pt modelId="{632D1492-9064-4CC1-A98B-1D2B5E032052}" type="sibTrans" cxnId="{12CE6EF0-EE80-4D5D-B88C-884314050AE4}">
      <dgm:prSet/>
      <dgm:spPr/>
      <dgm:t>
        <a:bodyPr/>
        <a:lstStyle/>
        <a:p>
          <a:endParaRPr lang="en-US"/>
        </a:p>
      </dgm:t>
    </dgm:pt>
    <dgm:pt modelId="{DA103A8D-5754-413A-8EBF-CA05075DCA26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BBEA7E9E-7AD9-4737-98D9-3E544530916E}" type="parTrans" cxnId="{4E6E48FD-FB27-44BD-9CC1-06896F2E804C}">
      <dgm:prSet/>
      <dgm:spPr/>
      <dgm:t>
        <a:bodyPr/>
        <a:lstStyle/>
        <a:p>
          <a:endParaRPr lang="en-US"/>
        </a:p>
      </dgm:t>
    </dgm:pt>
    <dgm:pt modelId="{14B582BC-5D71-4E59-8567-90EE98945065}" type="sibTrans" cxnId="{4E6E48FD-FB27-44BD-9CC1-06896F2E804C}">
      <dgm:prSet/>
      <dgm:spPr/>
      <dgm:t>
        <a:bodyPr/>
        <a:lstStyle/>
        <a:p>
          <a:endParaRPr lang="en-US"/>
        </a:p>
      </dgm:t>
    </dgm:pt>
    <dgm:pt modelId="{AC34D5EB-B604-4163-9761-0FB98ADCBA5A}" type="pres">
      <dgm:prSet presAssocID="{8674FFBC-31ED-4A7A-ACBD-10DDFF4FD8B3}" presName="Name0" presStyleCnt="0">
        <dgm:presLayoutVars>
          <dgm:chMax val="7"/>
          <dgm:chPref val="7"/>
          <dgm:dir/>
        </dgm:presLayoutVars>
      </dgm:prSet>
      <dgm:spPr/>
    </dgm:pt>
    <dgm:pt modelId="{CCAF14CF-9F7C-45F0-9139-9D0CC4870083}" type="pres">
      <dgm:prSet presAssocID="{8674FFBC-31ED-4A7A-ACBD-10DDFF4FD8B3}" presName="Name1" presStyleCnt="0"/>
      <dgm:spPr/>
    </dgm:pt>
    <dgm:pt modelId="{3807C6AE-5A50-498F-9F82-F8C9D9045B01}" type="pres">
      <dgm:prSet presAssocID="{8674FFBC-31ED-4A7A-ACBD-10DDFF4FD8B3}" presName="cycle" presStyleCnt="0"/>
      <dgm:spPr/>
    </dgm:pt>
    <dgm:pt modelId="{14A3E8BC-C1F0-464F-AD21-05B604ABFE61}" type="pres">
      <dgm:prSet presAssocID="{8674FFBC-31ED-4A7A-ACBD-10DDFF4FD8B3}" presName="srcNode" presStyleLbl="node1" presStyleIdx="0" presStyleCnt="3"/>
      <dgm:spPr/>
    </dgm:pt>
    <dgm:pt modelId="{07DF7250-AD4D-49E7-9283-D9DEF0AF2B23}" type="pres">
      <dgm:prSet presAssocID="{8674FFBC-31ED-4A7A-ACBD-10DDFF4FD8B3}" presName="conn" presStyleLbl="parChTrans1D2" presStyleIdx="0" presStyleCnt="1"/>
      <dgm:spPr/>
    </dgm:pt>
    <dgm:pt modelId="{D726FA2D-2E79-4933-9ECC-75688B1D4123}" type="pres">
      <dgm:prSet presAssocID="{8674FFBC-31ED-4A7A-ACBD-10DDFF4FD8B3}" presName="extraNode" presStyleLbl="node1" presStyleIdx="0" presStyleCnt="3"/>
      <dgm:spPr/>
    </dgm:pt>
    <dgm:pt modelId="{52A1FB06-4361-412D-931D-8E061D136D78}" type="pres">
      <dgm:prSet presAssocID="{8674FFBC-31ED-4A7A-ACBD-10DDFF4FD8B3}" presName="dstNode" presStyleLbl="node1" presStyleIdx="0" presStyleCnt="3"/>
      <dgm:spPr/>
    </dgm:pt>
    <dgm:pt modelId="{3A0B2C64-B59E-4554-81B2-DC41506372B1}" type="pres">
      <dgm:prSet presAssocID="{915B7716-3110-4E09-9008-B98FE322733C}" presName="text_1" presStyleLbl="node1" presStyleIdx="0" presStyleCnt="3">
        <dgm:presLayoutVars>
          <dgm:bulletEnabled val="1"/>
        </dgm:presLayoutVars>
      </dgm:prSet>
      <dgm:spPr/>
    </dgm:pt>
    <dgm:pt modelId="{181E67F2-31E7-4D58-A129-B9173E890581}" type="pres">
      <dgm:prSet presAssocID="{915B7716-3110-4E09-9008-B98FE322733C}" presName="accent_1" presStyleCnt="0"/>
      <dgm:spPr/>
    </dgm:pt>
    <dgm:pt modelId="{60174DB4-C279-49E9-A7EA-57A1FF0A77F1}" type="pres">
      <dgm:prSet presAssocID="{915B7716-3110-4E09-9008-B98FE322733C}" presName="accentRepeatNode" presStyleLbl="solidFgAcc1" presStyleIdx="0" presStyleCnt="3"/>
      <dgm:spPr/>
    </dgm:pt>
    <dgm:pt modelId="{4C712CA3-5261-49A9-82EE-F6F744EF1E54}" type="pres">
      <dgm:prSet presAssocID="{5D257ABA-0DFA-426E-849B-D7EE38B99818}" presName="text_2" presStyleLbl="node1" presStyleIdx="1" presStyleCnt="3">
        <dgm:presLayoutVars>
          <dgm:bulletEnabled val="1"/>
        </dgm:presLayoutVars>
      </dgm:prSet>
      <dgm:spPr/>
    </dgm:pt>
    <dgm:pt modelId="{82F56889-EBBB-4DC0-91ED-40513029009A}" type="pres">
      <dgm:prSet presAssocID="{5D257ABA-0DFA-426E-849B-D7EE38B99818}" presName="accent_2" presStyleCnt="0"/>
      <dgm:spPr/>
    </dgm:pt>
    <dgm:pt modelId="{0E82FF8F-A299-4CEB-A8CD-EC96EA7E694E}" type="pres">
      <dgm:prSet presAssocID="{5D257ABA-0DFA-426E-849B-D7EE38B99818}" presName="accentRepeatNode" presStyleLbl="solidFgAcc1" presStyleIdx="1" presStyleCnt="3"/>
      <dgm:spPr/>
    </dgm:pt>
    <dgm:pt modelId="{928D7E51-C0C4-4F79-9770-3D94B2266899}" type="pres">
      <dgm:prSet presAssocID="{DA103A8D-5754-413A-8EBF-CA05075DCA26}" presName="text_3" presStyleLbl="node1" presStyleIdx="2" presStyleCnt="3">
        <dgm:presLayoutVars>
          <dgm:bulletEnabled val="1"/>
        </dgm:presLayoutVars>
      </dgm:prSet>
      <dgm:spPr/>
    </dgm:pt>
    <dgm:pt modelId="{9EE252FA-EC90-436D-90C5-DAA4B35F1DE1}" type="pres">
      <dgm:prSet presAssocID="{DA103A8D-5754-413A-8EBF-CA05075DCA26}" presName="accent_3" presStyleCnt="0"/>
      <dgm:spPr/>
    </dgm:pt>
    <dgm:pt modelId="{4BCF05D5-2A2B-472C-9BDA-41A5B2DF4565}" type="pres">
      <dgm:prSet presAssocID="{DA103A8D-5754-413A-8EBF-CA05075DCA26}" presName="accentRepeatNode" presStyleLbl="solidFgAcc1" presStyleIdx="2" presStyleCnt="3"/>
      <dgm:spPr/>
    </dgm:pt>
  </dgm:ptLst>
  <dgm:cxnLst>
    <dgm:cxn modelId="{A428A43C-6723-4E39-94EF-1E776621DEFE}" type="presOf" srcId="{915B7716-3110-4E09-9008-B98FE322733C}" destId="{3A0B2C64-B59E-4554-81B2-DC41506372B1}" srcOrd="0" destOrd="0" presId="urn:microsoft.com/office/officeart/2008/layout/VerticalCurvedList"/>
    <dgm:cxn modelId="{3FE49C5C-BD94-45DD-B432-C073C8182418}" srcId="{8674FFBC-31ED-4A7A-ACBD-10DDFF4FD8B3}" destId="{915B7716-3110-4E09-9008-B98FE322733C}" srcOrd="0" destOrd="0" parTransId="{7FC58698-2FED-49C2-9E81-5C248BBD584C}" sibTransId="{0B1D3A0C-3E88-4438-B288-28F8431F9AE3}"/>
    <dgm:cxn modelId="{57A6C54F-4A13-47E1-BDBB-7C114D7C5E00}" type="presOf" srcId="{8674FFBC-31ED-4A7A-ACBD-10DDFF4FD8B3}" destId="{AC34D5EB-B604-4163-9761-0FB98ADCBA5A}" srcOrd="0" destOrd="0" presId="urn:microsoft.com/office/officeart/2008/layout/VerticalCurvedList"/>
    <dgm:cxn modelId="{09784259-D69C-427F-81B5-4BA6B7CCEE1B}" type="presOf" srcId="{DA103A8D-5754-413A-8EBF-CA05075DCA26}" destId="{928D7E51-C0C4-4F79-9770-3D94B2266899}" srcOrd="0" destOrd="0" presId="urn:microsoft.com/office/officeart/2008/layout/VerticalCurvedList"/>
    <dgm:cxn modelId="{D8D46284-78B6-4479-84AC-9C58B590AFE6}" type="presOf" srcId="{5D257ABA-0DFA-426E-849B-D7EE38B99818}" destId="{4C712CA3-5261-49A9-82EE-F6F744EF1E54}" srcOrd="0" destOrd="0" presId="urn:microsoft.com/office/officeart/2008/layout/VerticalCurvedList"/>
    <dgm:cxn modelId="{2DD063A4-B225-4AD3-B203-DCC463D69DFB}" type="presOf" srcId="{0B1D3A0C-3E88-4438-B288-28F8431F9AE3}" destId="{07DF7250-AD4D-49E7-9283-D9DEF0AF2B23}" srcOrd="0" destOrd="0" presId="urn:microsoft.com/office/officeart/2008/layout/VerticalCurvedList"/>
    <dgm:cxn modelId="{12CE6EF0-EE80-4D5D-B88C-884314050AE4}" srcId="{8674FFBC-31ED-4A7A-ACBD-10DDFF4FD8B3}" destId="{5D257ABA-0DFA-426E-849B-D7EE38B99818}" srcOrd="1" destOrd="0" parTransId="{1252DA73-C181-4853-8E20-7028AC7AAE75}" sibTransId="{632D1492-9064-4CC1-A98B-1D2B5E032052}"/>
    <dgm:cxn modelId="{4E6E48FD-FB27-44BD-9CC1-06896F2E804C}" srcId="{8674FFBC-31ED-4A7A-ACBD-10DDFF4FD8B3}" destId="{DA103A8D-5754-413A-8EBF-CA05075DCA26}" srcOrd="2" destOrd="0" parTransId="{BBEA7E9E-7AD9-4737-98D9-3E544530916E}" sibTransId="{14B582BC-5D71-4E59-8567-90EE98945065}"/>
    <dgm:cxn modelId="{13E0A816-58B3-47BA-9AE2-CAA2F4953D6A}" type="presParOf" srcId="{AC34D5EB-B604-4163-9761-0FB98ADCBA5A}" destId="{CCAF14CF-9F7C-45F0-9139-9D0CC4870083}" srcOrd="0" destOrd="0" presId="urn:microsoft.com/office/officeart/2008/layout/VerticalCurvedList"/>
    <dgm:cxn modelId="{83FBE07A-72E9-48C1-8FE5-BDA5CFDF8BD7}" type="presParOf" srcId="{CCAF14CF-9F7C-45F0-9139-9D0CC4870083}" destId="{3807C6AE-5A50-498F-9F82-F8C9D9045B01}" srcOrd="0" destOrd="0" presId="urn:microsoft.com/office/officeart/2008/layout/VerticalCurvedList"/>
    <dgm:cxn modelId="{BA4491CB-3786-499C-B3A2-C11EBB64BDCE}" type="presParOf" srcId="{3807C6AE-5A50-498F-9F82-F8C9D9045B01}" destId="{14A3E8BC-C1F0-464F-AD21-05B604ABFE61}" srcOrd="0" destOrd="0" presId="urn:microsoft.com/office/officeart/2008/layout/VerticalCurvedList"/>
    <dgm:cxn modelId="{A7CBE9BF-1851-4676-8EFB-B62F7A129A85}" type="presParOf" srcId="{3807C6AE-5A50-498F-9F82-F8C9D9045B01}" destId="{07DF7250-AD4D-49E7-9283-D9DEF0AF2B23}" srcOrd="1" destOrd="0" presId="urn:microsoft.com/office/officeart/2008/layout/VerticalCurvedList"/>
    <dgm:cxn modelId="{333AA63D-940C-4B90-BFDB-EAF545B9E5DF}" type="presParOf" srcId="{3807C6AE-5A50-498F-9F82-F8C9D9045B01}" destId="{D726FA2D-2E79-4933-9ECC-75688B1D4123}" srcOrd="2" destOrd="0" presId="urn:microsoft.com/office/officeart/2008/layout/VerticalCurvedList"/>
    <dgm:cxn modelId="{06DD22A4-9C69-4EC4-9D30-80CF32047768}" type="presParOf" srcId="{3807C6AE-5A50-498F-9F82-F8C9D9045B01}" destId="{52A1FB06-4361-412D-931D-8E061D136D78}" srcOrd="3" destOrd="0" presId="urn:microsoft.com/office/officeart/2008/layout/VerticalCurvedList"/>
    <dgm:cxn modelId="{C9183209-2413-4EB2-BE3F-E3D10C5BB78B}" type="presParOf" srcId="{CCAF14CF-9F7C-45F0-9139-9D0CC4870083}" destId="{3A0B2C64-B59E-4554-81B2-DC41506372B1}" srcOrd="1" destOrd="0" presId="urn:microsoft.com/office/officeart/2008/layout/VerticalCurvedList"/>
    <dgm:cxn modelId="{DC3C2FD6-8753-4BE2-A967-1E6CA7696C3E}" type="presParOf" srcId="{CCAF14CF-9F7C-45F0-9139-9D0CC4870083}" destId="{181E67F2-31E7-4D58-A129-B9173E890581}" srcOrd="2" destOrd="0" presId="urn:microsoft.com/office/officeart/2008/layout/VerticalCurvedList"/>
    <dgm:cxn modelId="{EFC3C19F-3D49-452D-87F6-D5EC0E2286A5}" type="presParOf" srcId="{181E67F2-31E7-4D58-A129-B9173E890581}" destId="{60174DB4-C279-49E9-A7EA-57A1FF0A77F1}" srcOrd="0" destOrd="0" presId="urn:microsoft.com/office/officeart/2008/layout/VerticalCurvedList"/>
    <dgm:cxn modelId="{01EA66E0-8559-4843-876D-AE5216ECE010}" type="presParOf" srcId="{CCAF14CF-9F7C-45F0-9139-9D0CC4870083}" destId="{4C712CA3-5261-49A9-82EE-F6F744EF1E54}" srcOrd="3" destOrd="0" presId="urn:microsoft.com/office/officeart/2008/layout/VerticalCurvedList"/>
    <dgm:cxn modelId="{C4C9C069-05B2-42A8-9832-E4CB17C9087D}" type="presParOf" srcId="{CCAF14CF-9F7C-45F0-9139-9D0CC4870083}" destId="{82F56889-EBBB-4DC0-91ED-40513029009A}" srcOrd="4" destOrd="0" presId="urn:microsoft.com/office/officeart/2008/layout/VerticalCurvedList"/>
    <dgm:cxn modelId="{D52E03B2-2287-4DAC-8252-190FEF21830E}" type="presParOf" srcId="{82F56889-EBBB-4DC0-91ED-40513029009A}" destId="{0E82FF8F-A299-4CEB-A8CD-EC96EA7E694E}" srcOrd="0" destOrd="0" presId="urn:microsoft.com/office/officeart/2008/layout/VerticalCurvedList"/>
    <dgm:cxn modelId="{C610B32A-C817-4F48-80DC-88F3EEE6683E}" type="presParOf" srcId="{CCAF14CF-9F7C-45F0-9139-9D0CC4870083}" destId="{928D7E51-C0C4-4F79-9770-3D94B2266899}" srcOrd="5" destOrd="0" presId="urn:microsoft.com/office/officeart/2008/layout/VerticalCurvedList"/>
    <dgm:cxn modelId="{5C26D56A-5215-4B5F-9712-F271EACD5010}" type="presParOf" srcId="{CCAF14CF-9F7C-45F0-9139-9D0CC4870083}" destId="{9EE252FA-EC90-436D-90C5-DAA4B35F1DE1}" srcOrd="6" destOrd="0" presId="urn:microsoft.com/office/officeart/2008/layout/VerticalCurvedList"/>
    <dgm:cxn modelId="{07EB16E0-29A2-4B3D-96FA-859D360E74CE}" type="presParOf" srcId="{9EE252FA-EC90-436D-90C5-DAA4B35F1DE1}" destId="{4BCF05D5-2A2B-472C-9BDA-41A5B2DF45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255A-2130-42AC-BFB0-163E139C4901}">
      <dsp:nvSpPr>
        <dsp:cNvPr id="0" name=""/>
        <dsp:cNvSpPr/>
      </dsp:nvSpPr>
      <dsp:spPr>
        <a:xfrm>
          <a:off x="8627566" y="2204784"/>
          <a:ext cx="2062757" cy="23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77"/>
              </a:lnTo>
              <a:lnTo>
                <a:pt x="2062757" y="119077"/>
              </a:lnTo>
              <a:lnTo>
                <a:pt x="2062757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92264-8A95-42C7-864A-71A031EB002A}">
      <dsp:nvSpPr>
        <dsp:cNvPr id="0" name=""/>
        <dsp:cNvSpPr/>
      </dsp:nvSpPr>
      <dsp:spPr>
        <a:xfrm>
          <a:off x="8581846" y="2204784"/>
          <a:ext cx="91440" cy="236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2980-CEC2-4B61-90A2-12B5FAFD095C}">
      <dsp:nvSpPr>
        <dsp:cNvPr id="0" name=""/>
        <dsp:cNvSpPr/>
      </dsp:nvSpPr>
      <dsp:spPr>
        <a:xfrm>
          <a:off x="6564808" y="2204784"/>
          <a:ext cx="2062757" cy="236279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119077"/>
              </a:lnTo>
              <a:lnTo>
                <a:pt x="0" y="119077"/>
              </a:lnTo>
              <a:lnTo>
                <a:pt x="0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FDB6C-75F4-4AD1-93F3-479F05A79C1E}">
      <dsp:nvSpPr>
        <dsp:cNvPr id="0" name=""/>
        <dsp:cNvSpPr/>
      </dsp:nvSpPr>
      <dsp:spPr>
        <a:xfrm>
          <a:off x="5533429" y="1218411"/>
          <a:ext cx="3094136" cy="23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77"/>
              </a:lnTo>
              <a:lnTo>
                <a:pt x="3094136" y="119077"/>
              </a:lnTo>
              <a:lnTo>
                <a:pt x="3094136" y="236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A8223-E0C0-4E59-9EE9-1F27ED98D465}">
      <dsp:nvSpPr>
        <dsp:cNvPr id="0" name=""/>
        <dsp:cNvSpPr/>
      </dsp:nvSpPr>
      <dsp:spPr>
        <a:xfrm>
          <a:off x="2439292" y="2204784"/>
          <a:ext cx="2062757" cy="23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77"/>
              </a:lnTo>
              <a:lnTo>
                <a:pt x="2062757" y="119077"/>
              </a:lnTo>
              <a:lnTo>
                <a:pt x="2062757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9039-6C05-4C47-8187-B77D2C0DD771}">
      <dsp:nvSpPr>
        <dsp:cNvPr id="0" name=""/>
        <dsp:cNvSpPr/>
      </dsp:nvSpPr>
      <dsp:spPr>
        <a:xfrm>
          <a:off x="2393572" y="2204784"/>
          <a:ext cx="91440" cy="236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41141-F55A-4166-8553-A781B43AEC34}">
      <dsp:nvSpPr>
        <dsp:cNvPr id="0" name=""/>
        <dsp:cNvSpPr/>
      </dsp:nvSpPr>
      <dsp:spPr>
        <a:xfrm>
          <a:off x="376535" y="2204784"/>
          <a:ext cx="2062757" cy="236279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119077"/>
              </a:lnTo>
              <a:lnTo>
                <a:pt x="0" y="119077"/>
              </a:lnTo>
              <a:lnTo>
                <a:pt x="0" y="236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81601-FC7E-49DB-A418-6A1A666621AC}">
      <dsp:nvSpPr>
        <dsp:cNvPr id="0" name=""/>
        <dsp:cNvSpPr/>
      </dsp:nvSpPr>
      <dsp:spPr>
        <a:xfrm>
          <a:off x="2439292" y="1218411"/>
          <a:ext cx="3094136" cy="236279"/>
        </a:xfrm>
        <a:custGeom>
          <a:avLst/>
          <a:gdLst/>
          <a:ahLst/>
          <a:cxnLst/>
          <a:rect l="0" t="0" r="0" b="0"/>
          <a:pathLst>
            <a:path>
              <a:moveTo>
                <a:pt x="3094136" y="0"/>
              </a:moveTo>
              <a:lnTo>
                <a:pt x="3094136" y="119077"/>
              </a:lnTo>
              <a:lnTo>
                <a:pt x="0" y="119077"/>
              </a:lnTo>
              <a:lnTo>
                <a:pt x="0" y="236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9B4EA-910D-42A4-88C1-0FE51CD68944}">
      <dsp:nvSpPr>
        <dsp:cNvPr id="0" name=""/>
        <dsp:cNvSpPr/>
      </dsp:nvSpPr>
      <dsp:spPr>
        <a:xfrm>
          <a:off x="5158382" y="468317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0F28E-2B0D-47D6-BCC4-29360A00F324}">
      <dsp:nvSpPr>
        <dsp:cNvPr id="0" name=""/>
        <dsp:cNvSpPr/>
      </dsp:nvSpPr>
      <dsp:spPr>
        <a:xfrm>
          <a:off x="5908476" y="466442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CEO</a:t>
          </a:r>
        </a:p>
      </dsp:txBody>
      <dsp:txXfrm>
        <a:off x="5908476" y="466442"/>
        <a:ext cx="1125140" cy="750093"/>
      </dsp:txXfrm>
    </dsp:sp>
    <dsp:sp modelId="{3877E802-6253-4725-9F76-CC6B395C9853}">
      <dsp:nvSpPr>
        <dsp:cNvPr id="0" name=""/>
        <dsp:cNvSpPr/>
      </dsp:nvSpPr>
      <dsp:spPr>
        <a:xfrm>
          <a:off x="2064246" y="1454690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6958F-E142-44E5-81A3-E3CEA98D0323}">
      <dsp:nvSpPr>
        <dsp:cNvPr id="0" name=""/>
        <dsp:cNvSpPr/>
      </dsp:nvSpPr>
      <dsp:spPr>
        <a:xfrm>
          <a:off x="2814339" y="1452815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R&amp;D VP</a:t>
          </a:r>
        </a:p>
      </dsp:txBody>
      <dsp:txXfrm>
        <a:off x="2814339" y="1452815"/>
        <a:ext cx="1125140" cy="750093"/>
      </dsp:txXfrm>
    </dsp:sp>
    <dsp:sp modelId="{8A44B567-A096-4E55-880D-3AC8651F8DB1}">
      <dsp:nvSpPr>
        <dsp:cNvPr id="0" name=""/>
        <dsp:cNvSpPr/>
      </dsp:nvSpPr>
      <dsp:spPr>
        <a:xfrm>
          <a:off x="1488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1C1DE-0522-48D7-8AB7-294ADD7776AB}">
      <dsp:nvSpPr>
        <dsp:cNvPr id="0" name=""/>
        <dsp:cNvSpPr/>
      </dsp:nvSpPr>
      <dsp:spPr>
        <a:xfrm>
          <a:off x="751582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Product Alpha Manager</a:t>
          </a:r>
        </a:p>
      </dsp:txBody>
      <dsp:txXfrm>
        <a:off x="751582" y="2439188"/>
        <a:ext cx="1125140" cy="750093"/>
      </dsp:txXfrm>
    </dsp:sp>
    <dsp:sp modelId="{9E97B802-15F6-480E-8151-AB37D49028F1}">
      <dsp:nvSpPr>
        <dsp:cNvPr id="0" name=""/>
        <dsp:cNvSpPr/>
      </dsp:nvSpPr>
      <dsp:spPr>
        <a:xfrm>
          <a:off x="2064246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0D1EB-9D5A-485B-804D-C0D70A1E9B07}">
      <dsp:nvSpPr>
        <dsp:cNvPr id="0" name=""/>
        <dsp:cNvSpPr/>
      </dsp:nvSpPr>
      <dsp:spPr>
        <a:xfrm>
          <a:off x="2814339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Product Beta Manager</a:t>
          </a:r>
        </a:p>
      </dsp:txBody>
      <dsp:txXfrm>
        <a:off x="2814339" y="2439188"/>
        <a:ext cx="1125140" cy="750093"/>
      </dsp:txXfrm>
    </dsp:sp>
    <dsp:sp modelId="{D4306F9A-234D-415D-9028-19E8491C53A8}">
      <dsp:nvSpPr>
        <dsp:cNvPr id="0" name=""/>
        <dsp:cNvSpPr/>
      </dsp:nvSpPr>
      <dsp:spPr>
        <a:xfrm>
          <a:off x="4127003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A3888-392D-4377-89E5-3187E934F51F}">
      <dsp:nvSpPr>
        <dsp:cNvPr id="0" name=""/>
        <dsp:cNvSpPr/>
      </dsp:nvSpPr>
      <dsp:spPr>
        <a:xfrm>
          <a:off x="4877097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Product Gamma Manager</a:t>
          </a:r>
        </a:p>
      </dsp:txBody>
      <dsp:txXfrm>
        <a:off x="4877097" y="2439188"/>
        <a:ext cx="1125140" cy="750093"/>
      </dsp:txXfrm>
    </dsp:sp>
    <dsp:sp modelId="{844F60B1-D15D-4762-8A0D-867377F4A425}">
      <dsp:nvSpPr>
        <dsp:cNvPr id="0" name=""/>
        <dsp:cNvSpPr/>
      </dsp:nvSpPr>
      <dsp:spPr>
        <a:xfrm>
          <a:off x="8252519" y="1454690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0D1C6-779D-4CFD-A3A5-CE7DCDD0A4A1}">
      <dsp:nvSpPr>
        <dsp:cNvPr id="0" name=""/>
        <dsp:cNvSpPr/>
      </dsp:nvSpPr>
      <dsp:spPr>
        <a:xfrm>
          <a:off x="9002613" y="1452815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Manager VP</a:t>
          </a:r>
        </a:p>
      </dsp:txBody>
      <dsp:txXfrm>
        <a:off x="9002613" y="1452815"/>
        <a:ext cx="1125140" cy="750093"/>
      </dsp:txXfrm>
    </dsp:sp>
    <dsp:sp modelId="{92A39789-A548-415D-B6AF-2F431987A9D9}">
      <dsp:nvSpPr>
        <dsp:cNvPr id="0" name=""/>
        <dsp:cNvSpPr/>
      </dsp:nvSpPr>
      <dsp:spPr>
        <a:xfrm>
          <a:off x="6189761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793E0-078D-4688-B71A-816FDA15D165}">
      <dsp:nvSpPr>
        <dsp:cNvPr id="0" name=""/>
        <dsp:cNvSpPr/>
      </dsp:nvSpPr>
      <dsp:spPr>
        <a:xfrm>
          <a:off x="6939855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Sales Manager East</a:t>
          </a:r>
        </a:p>
      </dsp:txBody>
      <dsp:txXfrm>
        <a:off x="6939855" y="2439188"/>
        <a:ext cx="1125140" cy="750093"/>
      </dsp:txXfrm>
    </dsp:sp>
    <dsp:sp modelId="{A7CFB63E-DBBB-4A18-BB52-61E128FCFE8F}">
      <dsp:nvSpPr>
        <dsp:cNvPr id="0" name=""/>
        <dsp:cNvSpPr/>
      </dsp:nvSpPr>
      <dsp:spPr>
        <a:xfrm>
          <a:off x="8252519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A0B9D-FC91-4C5E-9314-CB63ACE6F4A0}">
      <dsp:nvSpPr>
        <dsp:cNvPr id="0" name=""/>
        <dsp:cNvSpPr/>
      </dsp:nvSpPr>
      <dsp:spPr>
        <a:xfrm>
          <a:off x="9002613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Sales Manager West</a:t>
          </a:r>
        </a:p>
      </dsp:txBody>
      <dsp:txXfrm>
        <a:off x="9002613" y="2439188"/>
        <a:ext cx="1125140" cy="750093"/>
      </dsp:txXfrm>
    </dsp:sp>
    <dsp:sp modelId="{09D3F956-4017-452D-B601-F9E778776E47}">
      <dsp:nvSpPr>
        <dsp:cNvPr id="0" name=""/>
        <dsp:cNvSpPr/>
      </dsp:nvSpPr>
      <dsp:spPr>
        <a:xfrm>
          <a:off x="10315277" y="2441064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D8EB-DD3C-4C33-83A7-A4A0FD84149A}">
      <dsp:nvSpPr>
        <dsp:cNvPr id="0" name=""/>
        <dsp:cNvSpPr/>
      </dsp:nvSpPr>
      <dsp:spPr>
        <a:xfrm>
          <a:off x="11065371" y="2439188"/>
          <a:ext cx="1125140" cy="75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Sales Manager North &amp; South</a:t>
          </a:r>
        </a:p>
      </dsp:txBody>
      <dsp:txXfrm>
        <a:off x="11065371" y="2439188"/>
        <a:ext cx="1125140" cy="750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F7250-AD4D-49E7-9283-D9DEF0AF2B23}">
      <dsp:nvSpPr>
        <dsp:cNvPr id="0" name=""/>
        <dsp:cNvSpPr/>
      </dsp:nvSpPr>
      <dsp:spPr>
        <a:xfrm>
          <a:off x="-4030370" y="-618670"/>
          <a:ext cx="4802865" cy="4802865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B2C64-B59E-4554-81B2-DC41506372B1}">
      <dsp:nvSpPr>
        <dsp:cNvPr id="0" name=""/>
        <dsp:cNvSpPr/>
      </dsp:nvSpPr>
      <dsp:spPr>
        <a:xfrm>
          <a:off x="496785" y="356552"/>
          <a:ext cx="4667662" cy="713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27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Research</a:t>
          </a:r>
        </a:p>
      </dsp:txBody>
      <dsp:txXfrm>
        <a:off x="496785" y="356552"/>
        <a:ext cx="4667662" cy="713105"/>
      </dsp:txXfrm>
    </dsp:sp>
    <dsp:sp modelId="{60174DB4-C279-49E9-A7EA-57A1FF0A77F1}">
      <dsp:nvSpPr>
        <dsp:cNvPr id="0" name=""/>
        <dsp:cNvSpPr/>
      </dsp:nvSpPr>
      <dsp:spPr>
        <a:xfrm>
          <a:off x="51094" y="267414"/>
          <a:ext cx="891381" cy="891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12CA3-5261-49A9-82EE-F6F744EF1E54}">
      <dsp:nvSpPr>
        <dsp:cNvPr id="0" name=""/>
        <dsp:cNvSpPr/>
      </dsp:nvSpPr>
      <dsp:spPr>
        <a:xfrm>
          <a:off x="755999" y="1426210"/>
          <a:ext cx="4408449" cy="713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27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Development</a:t>
          </a:r>
        </a:p>
      </dsp:txBody>
      <dsp:txXfrm>
        <a:off x="755999" y="1426210"/>
        <a:ext cx="4408449" cy="713105"/>
      </dsp:txXfrm>
    </dsp:sp>
    <dsp:sp modelId="{0E82FF8F-A299-4CEB-A8CD-EC96EA7E694E}">
      <dsp:nvSpPr>
        <dsp:cNvPr id="0" name=""/>
        <dsp:cNvSpPr/>
      </dsp:nvSpPr>
      <dsp:spPr>
        <a:xfrm>
          <a:off x="310308" y="1337071"/>
          <a:ext cx="891381" cy="891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D7E51-C0C4-4F79-9770-3D94B2266899}">
      <dsp:nvSpPr>
        <dsp:cNvPr id="0" name=""/>
        <dsp:cNvSpPr/>
      </dsp:nvSpPr>
      <dsp:spPr>
        <a:xfrm>
          <a:off x="496785" y="2495867"/>
          <a:ext cx="4667662" cy="713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27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Testing</a:t>
          </a:r>
        </a:p>
      </dsp:txBody>
      <dsp:txXfrm>
        <a:off x="496785" y="2495867"/>
        <a:ext cx="4667662" cy="713105"/>
      </dsp:txXfrm>
    </dsp:sp>
    <dsp:sp modelId="{4BCF05D5-2A2B-472C-9BDA-41A5B2DF4565}">
      <dsp:nvSpPr>
        <dsp:cNvPr id="0" name=""/>
        <dsp:cNvSpPr/>
      </dsp:nvSpPr>
      <dsp:spPr>
        <a:xfrm>
          <a:off x="51094" y="2406729"/>
          <a:ext cx="891381" cy="891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2BF75-5729-457A-AC80-695FFD1BD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D3462-2499-4368-B21B-72914172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AI-generated content may be incorrect.
---
Welcome to our Corporate Quarterly Report Presentation, where we will dive into our key performance indicators, initiatives, and feedback for the past quarter. This presentation is designed to give you a comprehensive overview of our progress and areas for growth.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In this presentation, we will cover various aspects of our quarterly report, including the report sections, sales performance, regional growth, team structure, key initiatives, and a section for review and feedback. Each section will provide insights into our company’s performance and future direction.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Inserting and formatting a table is essential for presenting data effectively. We will discuss how to create a professional-looking table that highlights our sales performance.
Image source: Microsoft brand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Linking the chart to an external Excel file ensures that our data is always up-to-date. This dynamic connection allows for easy updates without needing to recreate the chart.
Image source: Microsoft brand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21321-668D-AB9B-B606-E016DD72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DB86B-1C49-C6D3-41F3-2BE1514E1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39E50-C388-D801-DC7B-90DAB4E26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Linking the chart to an external Excel file ensures that our data is always up-to-date. This dynamic connection allows for easy updates without needing to recreate the chart.
Image source: Microsoft brand library
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DAD32-128F-893E-4963-5F1528DB7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17F4-6785-B5B3-E0A1-84AD2B8B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54A28-4674-230B-806F-F1A6D8DE4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5649C-951E-CA40-C658-FBADACFF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Linking the chart to an external Excel file ensures that our data is always up-to-date. This dynamic connection allows for easy updates without needing to recreate the chart.
Image source: Microsoft brand library
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CA12-47B8-8694-04E8-C7AB6C38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Adding a footer with the date and slide number enhances professionalism and helps the audience keep track of the presentation flow.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2F84B-BC8D-4AEF-865B-7CA768B69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0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6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6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8E7C1-EC81-ED31-DD57-B03FBD203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083" y="1409700"/>
            <a:ext cx="4167042" cy="28758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Q1 2025 Corporate Performance Review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6CC71-85F9-43D3-C2D5-822EB5139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91" y="4431107"/>
            <a:ext cx="3972865" cy="1344426"/>
          </a:xfrm>
        </p:spPr>
        <p:txBody>
          <a:bodyPr anchor="t">
            <a:normAutofit/>
          </a:bodyPr>
          <a:lstStyle/>
          <a:p>
            <a:r>
              <a:rPr lang="en-US" dirty="0"/>
              <a:t>Overview of performance and growth opportunities</a:t>
            </a:r>
          </a:p>
        </p:txBody>
      </p:sp>
      <p:pic>
        <p:nvPicPr>
          <p:cNvPr id="4" name="Picture 3" descr="Person pointing at paper">
            <a:extLst>
              <a:ext uri="{FF2B5EF4-FFF2-40B4-BE49-F238E27FC236}">
                <a16:creationId xmlns:a16="http://schemas.microsoft.com/office/drawing/2014/main" id="{AB569507-AD3B-4B54-8107-E2793ACB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12" r="10546" b="2"/>
          <a:stretch/>
        </p:blipFill>
        <p:spPr>
          <a:xfrm>
            <a:off x="20" y="609600"/>
            <a:ext cx="6778327" cy="56883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48400"/>
            <a:ext cx="6778350" cy="49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1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8559C-5179-DC06-C9B6-1ADEBD61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Agenda</a:t>
            </a:r>
          </a:p>
        </p:txBody>
      </p:sp>
      <p:pic>
        <p:nvPicPr>
          <p:cNvPr id="5" name="Content Placeholder 4" descr="Two people, man and woman, working together in office, business meeting, cropped photo.">
            <a:extLst>
              <a:ext uri="{FF2B5EF4-FFF2-40B4-BE49-F238E27FC236}">
                <a16:creationId xmlns:a16="http://schemas.microsoft.com/office/drawing/2014/main" id="{459CCA61-17F5-406A-BA8F-F8B47A2CF7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16996" b="2"/>
          <a:stretch/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3853-C439-A72D-652A-C9BE2BB2727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Sales Performance</a:t>
            </a:r>
          </a:p>
          <a:p>
            <a:r>
              <a:rPr lang="en-US" dirty="0"/>
              <a:t>Regional Growth</a:t>
            </a:r>
          </a:p>
          <a:p>
            <a:r>
              <a:rPr lang="en-US" dirty="0"/>
              <a:t>Team Structure</a:t>
            </a:r>
          </a:p>
          <a:p>
            <a:r>
              <a:rPr lang="en-US" dirty="0"/>
              <a:t>Key Initiatives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0876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27798-4EE1-EC50-ED20-6514823F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7765086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Sales Performance (USD Million)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6B4DA38-2359-8F31-12CE-B49552816C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1444567"/>
              </p:ext>
            </p:extLst>
          </p:nvPr>
        </p:nvGraphicFramePr>
        <p:xfrm>
          <a:off x="639761" y="2633663"/>
          <a:ext cx="10618332" cy="22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583">
                  <a:extLst>
                    <a:ext uri="{9D8B030D-6E8A-4147-A177-3AD203B41FA5}">
                      <a16:colId xmlns:a16="http://schemas.microsoft.com/office/drawing/2014/main" val="36189053"/>
                    </a:ext>
                  </a:extLst>
                </a:gridCol>
                <a:gridCol w="2654583">
                  <a:extLst>
                    <a:ext uri="{9D8B030D-6E8A-4147-A177-3AD203B41FA5}">
                      <a16:colId xmlns:a16="http://schemas.microsoft.com/office/drawing/2014/main" val="3932809748"/>
                    </a:ext>
                  </a:extLst>
                </a:gridCol>
                <a:gridCol w="2654583">
                  <a:extLst>
                    <a:ext uri="{9D8B030D-6E8A-4147-A177-3AD203B41FA5}">
                      <a16:colId xmlns:a16="http://schemas.microsoft.com/office/drawing/2014/main" val="901050447"/>
                    </a:ext>
                  </a:extLst>
                </a:gridCol>
                <a:gridCol w="2654583">
                  <a:extLst>
                    <a:ext uri="{9D8B030D-6E8A-4147-A177-3AD203B41FA5}">
                      <a16:colId xmlns:a16="http://schemas.microsoft.com/office/drawing/2014/main" val="3749213169"/>
                    </a:ext>
                  </a:extLst>
                </a:gridCol>
              </a:tblGrid>
              <a:tr h="560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 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54779"/>
                  </a:ext>
                </a:extLst>
              </a:tr>
              <a:tr h="560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142474"/>
                  </a:ext>
                </a:extLst>
              </a:tr>
              <a:tr h="560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328541"/>
                  </a:ext>
                </a:extLst>
              </a:tr>
              <a:tr h="560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4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46C27-E800-A5E3-D4A2-E792E6C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Regional Growth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E147C5C-31E8-1588-95F9-4CE9EB4C9F9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163740"/>
              </p:ext>
            </p:extLst>
          </p:nvPr>
        </p:nvGraphicFramePr>
        <p:xfrm>
          <a:off x="773113" y="2116137"/>
          <a:ext cx="10148481" cy="462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76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5556A-30F2-9AFF-8774-30691EB1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AFCF-22EB-57E3-EB3D-F0B3FB2E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Team Structure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325B586-F3AA-E3CD-B51D-ABD67CAAF0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8247151"/>
              </p:ext>
            </p:extLst>
          </p:nvPr>
        </p:nvGraphicFramePr>
        <p:xfrm>
          <a:off x="1" y="1982419"/>
          <a:ext cx="1219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42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41BF-2F6F-E319-57C5-D2E9841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C37-FFDA-F4F2-7A0F-8ABA15B2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Key Initiative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D1FCF7E-3A83-98AB-4D9F-63AF378809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3284642"/>
              </p:ext>
            </p:extLst>
          </p:nvPr>
        </p:nvGraphicFramePr>
        <p:xfrm>
          <a:off x="6155191" y="2190977"/>
          <a:ext cx="5211762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2FCC5A-214A-EAE1-8BDD-B119A37C4B16}"/>
              </a:ext>
            </a:extLst>
          </p:cNvPr>
          <p:cNvSpPr txBox="1"/>
          <p:nvPr/>
        </p:nvSpPr>
        <p:spPr>
          <a:xfrm>
            <a:off x="640079" y="2387599"/>
            <a:ext cx="5515111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Project Phoenix Launch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Status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B050"/>
                </a:solidFill>
              </a:rPr>
              <a:t>On Track </a:t>
            </a:r>
            <a:r>
              <a:rPr lang="en-US" sz="2400" dirty="0"/>
              <a:t>- Phase 1 Completed.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Customer Portal Upgrade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Status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Delayed</a:t>
            </a:r>
            <a:r>
              <a:rPr lang="en-US" sz="2400" dirty="0"/>
              <a:t> - Resource constraints.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New Training Program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Status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B050"/>
                </a:solidFill>
              </a:rPr>
              <a:t>Pilot Successful </a:t>
            </a:r>
            <a:r>
              <a:rPr lang="en-US" sz="2400" dirty="0"/>
              <a:t>- Rollout planned Q2.</a:t>
            </a:r>
          </a:p>
        </p:txBody>
      </p:sp>
    </p:spTree>
    <p:extLst>
      <p:ext uri="{BB962C8B-B14F-4D97-AF65-F5344CB8AC3E}">
        <p14:creationId xmlns:p14="http://schemas.microsoft.com/office/powerpoint/2010/main" val="25962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49E3-7BA0-B5EA-F5DB-AAC59E6B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/>
              <a:t>Q&amp;A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3A3EB-DB5C-7CEB-81A3-E7D28EB6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79" y="1645920"/>
            <a:ext cx="5212080" cy="3566160"/>
          </a:xfrm>
        </p:spPr>
        <p:txBody>
          <a:bodyPr/>
          <a:lstStyle/>
          <a:p>
            <a:r>
              <a:rPr lang="en-US" dirty="0"/>
              <a:t>Open discussion and questions.</a:t>
            </a:r>
          </a:p>
          <a:p>
            <a:r>
              <a:rPr lang="en-US" dirty="0"/>
              <a:t>Next quarterly review: July 27, 2025.</a:t>
            </a:r>
          </a:p>
        </p:txBody>
      </p:sp>
    </p:spTree>
    <p:extLst>
      <p:ext uri="{BB962C8B-B14F-4D97-AF65-F5344CB8AC3E}">
        <p14:creationId xmlns:p14="http://schemas.microsoft.com/office/powerpoint/2010/main" val="244365966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491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Grandview Display</vt:lpstr>
      <vt:lpstr>DashVTI</vt:lpstr>
      <vt:lpstr>Q1 2025 Corporate Performance Review</vt:lpstr>
      <vt:lpstr>Agenda</vt:lpstr>
      <vt:lpstr>Sales Performance (USD Million)</vt:lpstr>
      <vt:lpstr>Regional Growth</vt:lpstr>
      <vt:lpstr>Team Structure</vt:lpstr>
      <vt:lpstr>Key Initiative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Chiming Ni (FESCO Adecco Human Resources)</dc:creator>
  <cp:lastModifiedBy>Chiming Ni (FESCO Adecco Human Resources)</cp:lastModifiedBy>
  <cp:revision>2</cp:revision>
  <dcterms:created xsi:type="dcterms:W3CDTF">2025-04-27T06:31:08Z</dcterms:created>
  <dcterms:modified xsi:type="dcterms:W3CDTF">2025-04-28T07:50:55Z</dcterms:modified>
</cp:coreProperties>
</file>