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1" r:id="rId2"/>
    <p:sldId id="2562" r:id="rId3"/>
    <p:sldId id="2566" r:id="rId4"/>
    <p:sldId id="2568" r:id="rId5"/>
    <p:sldId id="2584" r:id="rId6"/>
    <p:sldId id="258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9536F0-6843-475D-B93A-30FBC9A4E9F5}" v="195" dt="2025-04-27T08:58:10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022" autoAdjust="0"/>
    <p:restoredTop sz="90544" autoAdjust="0"/>
  </p:normalViewPr>
  <p:slideViewPr>
    <p:cSldViewPr snapToGrid="0">
      <p:cViewPr varScale="1">
        <p:scale>
          <a:sx n="83" d="100"/>
          <a:sy n="83" d="100"/>
        </p:scale>
        <p:origin x="50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ming Ni (FESCO Adecco Human Resources)" userId="7ecb4d07-00f7-4050-8eb3-a42b34b392db" providerId="ADAL" clId="{7E9536F0-6843-475D-B93A-30FBC9A4E9F5}"/>
    <pc:docChg chg="undo custSel addSld modSld">
      <pc:chgData name="Chiming Ni (FESCO Adecco Human Resources)" userId="7ecb4d07-00f7-4050-8eb3-a42b34b392db" providerId="ADAL" clId="{7E9536F0-6843-475D-B93A-30FBC9A4E9F5}" dt="2025-04-27T08:58:41.445" v="262" actId="20577"/>
      <pc:docMkLst>
        <pc:docMk/>
      </pc:docMkLst>
      <pc:sldChg chg="modNotesTx">
        <pc:chgData name="Chiming Ni (FESCO Adecco Human Resources)" userId="7ecb4d07-00f7-4050-8eb3-a42b34b392db" providerId="ADAL" clId="{7E9536F0-6843-475D-B93A-30FBC9A4E9F5}" dt="2025-04-27T08:58:41.445" v="262" actId="20577"/>
        <pc:sldMkLst>
          <pc:docMk/>
          <pc:sldMk cId="1575543595" sldId="2561"/>
        </pc:sldMkLst>
      </pc:sldChg>
      <pc:sldChg chg="modSp modNotesTx">
        <pc:chgData name="Chiming Ni (FESCO Adecco Human Resources)" userId="7ecb4d07-00f7-4050-8eb3-a42b34b392db" providerId="ADAL" clId="{7E9536F0-6843-475D-B93A-30FBC9A4E9F5}" dt="2025-04-27T08:58:19.830" v="258" actId="20577"/>
        <pc:sldMkLst>
          <pc:docMk/>
          <pc:sldMk cId="3797446427" sldId="2562"/>
        </pc:sldMkLst>
        <pc:spChg chg="mod">
          <ac:chgData name="Chiming Ni (FESCO Adecco Human Resources)" userId="7ecb4d07-00f7-4050-8eb3-a42b34b392db" providerId="ADAL" clId="{7E9536F0-6843-475D-B93A-30FBC9A4E9F5}" dt="2025-04-27T08:51:41.342" v="237" actId="20577"/>
          <ac:spMkLst>
            <pc:docMk/>
            <pc:sldMk cId="3797446427" sldId="2562"/>
            <ac:spMk id="4" creationId="{43CD8D6E-EBF2-22E6-301A-0F9A8110227C}"/>
          </ac:spMkLst>
        </pc:spChg>
      </pc:sldChg>
      <pc:sldChg chg="modNotesTx">
        <pc:chgData name="Chiming Ni (FESCO Adecco Human Resources)" userId="7ecb4d07-00f7-4050-8eb3-a42b34b392db" providerId="ADAL" clId="{7E9536F0-6843-475D-B93A-30FBC9A4E9F5}" dt="2025-04-27T08:58:22.735" v="259" actId="20577"/>
        <pc:sldMkLst>
          <pc:docMk/>
          <pc:sldMk cId="2424184837" sldId="2566"/>
        </pc:sldMkLst>
      </pc:sldChg>
      <pc:sldChg chg="addSp delSp modSp modNotesTx">
        <pc:chgData name="Chiming Ni (FESCO Adecco Human Resources)" userId="7ecb4d07-00f7-4050-8eb3-a42b34b392db" providerId="ADAL" clId="{7E9536F0-6843-475D-B93A-30FBC9A4E9F5}" dt="2025-04-27T08:58:24.959" v="260" actId="20577"/>
        <pc:sldMkLst>
          <pc:docMk/>
          <pc:sldMk cId="1391668728" sldId="2568"/>
        </pc:sldMkLst>
        <pc:spChg chg="del">
          <ac:chgData name="Chiming Ni (FESCO Adecco Human Resources)" userId="7ecb4d07-00f7-4050-8eb3-a42b34b392db" providerId="ADAL" clId="{7E9536F0-6843-475D-B93A-30FBC9A4E9F5}" dt="2025-04-27T08:45:50.881" v="0"/>
          <ac:spMkLst>
            <pc:docMk/>
            <pc:sldMk cId="1391668728" sldId="2568"/>
            <ac:spMk id="6" creationId="{D845D292-F530-102A-8F52-A84FAAC46BC8}"/>
          </ac:spMkLst>
        </pc:spChg>
        <pc:spChg chg="del">
          <ac:chgData name="Chiming Ni (FESCO Adecco Human Resources)" userId="7ecb4d07-00f7-4050-8eb3-a42b34b392db" providerId="ADAL" clId="{7E9536F0-6843-475D-B93A-30FBC9A4E9F5}" dt="2025-04-27T08:50:16.724" v="157"/>
          <ac:spMkLst>
            <pc:docMk/>
            <pc:sldMk cId="1391668728" sldId="2568"/>
            <ac:spMk id="8" creationId="{B095DDD2-9EA7-DEB6-4B69-D4AA74751E84}"/>
          </ac:spMkLst>
        </pc:spChg>
        <pc:picChg chg="add mod">
          <ac:chgData name="Chiming Ni (FESCO Adecco Human Resources)" userId="7ecb4d07-00f7-4050-8eb3-a42b34b392db" providerId="ADAL" clId="{7E9536F0-6843-475D-B93A-30FBC9A4E9F5}" dt="2025-04-27T08:51:07.930" v="160" actId="14100"/>
          <ac:picMkLst>
            <pc:docMk/>
            <pc:sldMk cId="1391668728" sldId="2568"/>
            <ac:picMk id="2050" creationId="{8B8E06E3-7688-A8BC-00B6-5C7537BE5108}"/>
          </ac:picMkLst>
        </pc:picChg>
        <pc:picChg chg="add mod">
          <ac:chgData name="Chiming Ni (FESCO Adecco Human Resources)" userId="7ecb4d07-00f7-4050-8eb3-a42b34b392db" providerId="ADAL" clId="{7E9536F0-6843-475D-B93A-30FBC9A4E9F5}" dt="2025-04-27T08:51:03.025" v="159" actId="1076"/>
          <ac:picMkLst>
            <pc:docMk/>
            <pc:sldMk cId="1391668728" sldId="2568"/>
            <ac:picMk id="2052" creationId="{E1BADCE6-041B-F836-8888-DF1DD2711151}"/>
          </ac:picMkLst>
        </pc:picChg>
      </pc:sldChg>
      <pc:sldChg chg="modNotesTx">
        <pc:chgData name="Chiming Ni (FESCO Adecco Human Resources)" userId="7ecb4d07-00f7-4050-8eb3-a42b34b392db" providerId="ADAL" clId="{7E9536F0-6843-475D-B93A-30FBC9A4E9F5}" dt="2025-04-27T08:58:13.825" v="257"/>
        <pc:sldMkLst>
          <pc:docMk/>
          <pc:sldMk cId="1413260604" sldId="2583"/>
        </pc:sldMkLst>
      </pc:sldChg>
      <pc:sldChg chg="addSp delSp modSp add mod setBg delDesignElem modNotesTx">
        <pc:chgData name="Chiming Ni (FESCO Adecco Human Resources)" userId="7ecb4d07-00f7-4050-8eb3-a42b34b392db" providerId="ADAL" clId="{7E9536F0-6843-475D-B93A-30FBC9A4E9F5}" dt="2025-04-27T08:58:35.603" v="261" actId="20577"/>
        <pc:sldMkLst>
          <pc:docMk/>
          <pc:sldMk cId="3406989754" sldId="2584"/>
        </pc:sldMkLst>
        <pc:spChg chg="mod">
          <ac:chgData name="Chiming Ni (FESCO Adecco Human Resources)" userId="7ecb4d07-00f7-4050-8eb3-a42b34b392db" providerId="ADAL" clId="{7E9536F0-6843-475D-B93A-30FBC9A4E9F5}" dt="2025-04-27T08:46:29.598" v="26" actId="20577"/>
          <ac:spMkLst>
            <pc:docMk/>
            <pc:sldMk cId="3406989754" sldId="2584"/>
            <ac:spMk id="2" creationId="{8AFF6F5C-BD74-950D-9A67-395BE557D296}"/>
          </ac:spMkLst>
        </pc:spChg>
        <pc:spChg chg="add del mod">
          <ac:chgData name="Chiming Ni (FESCO Adecco Human Resources)" userId="7ecb4d07-00f7-4050-8eb3-a42b34b392db" providerId="ADAL" clId="{7E9536F0-6843-475D-B93A-30FBC9A4E9F5}" dt="2025-04-27T08:53:48.554" v="241" actId="14100"/>
          <ac:spMkLst>
            <pc:docMk/>
            <pc:sldMk cId="3406989754" sldId="2584"/>
            <ac:spMk id="3" creationId="{EAB85E60-67F7-1A29-5433-A3F02F227976}"/>
          </ac:spMkLst>
        </pc:spChg>
        <pc:spChg chg="del">
          <ac:chgData name="Chiming Ni (FESCO Adecco Human Resources)" userId="7ecb4d07-00f7-4050-8eb3-a42b34b392db" providerId="ADAL" clId="{7E9536F0-6843-475D-B93A-30FBC9A4E9F5}" dt="2025-04-27T08:46:35.883" v="28" actId="478"/>
          <ac:spMkLst>
            <pc:docMk/>
            <pc:sldMk cId="3406989754" sldId="2584"/>
            <ac:spMk id="8" creationId="{9B4B0578-6045-F9BD-1D37-4E9A215BDA61}"/>
          </ac:spMkLst>
        </pc:spChg>
        <pc:spChg chg="del">
          <ac:chgData name="Chiming Ni (FESCO Adecco Human Resources)" userId="7ecb4d07-00f7-4050-8eb3-a42b34b392db" providerId="ADAL" clId="{7E9536F0-6843-475D-B93A-30FBC9A4E9F5}" dt="2025-04-27T08:46:24.627" v="2"/>
          <ac:spMkLst>
            <pc:docMk/>
            <pc:sldMk cId="3406989754" sldId="2584"/>
            <ac:spMk id="10" creationId="{5F70325B-BF61-01A5-53B8-D97ECE50E175}"/>
          </ac:spMkLst>
        </pc:spChg>
        <pc:spChg chg="del">
          <ac:chgData name="Chiming Ni (FESCO Adecco Human Resources)" userId="7ecb4d07-00f7-4050-8eb3-a42b34b392db" providerId="ADAL" clId="{7E9536F0-6843-475D-B93A-30FBC9A4E9F5}" dt="2025-04-27T08:46:24.627" v="2"/>
          <ac:spMkLst>
            <pc:docMk/>
            <pc:sldMk cId="3406989754" sldId="2584"/>
            <ac:spMk id="12" creationId="{FE728C55-C3CC-0AC8-FC88-6AB7DBEB8057}"/>
          </ac:spMkLst>
        </pc:spChg>
        <pc:spChg chg="del">
          <ac:chgData name="Chiming Ni (FESCO Adecco Human Resources)" userId="7ecb4d07-00f7-4050-8eb3-a42b34b392db" providerId="ADAL" clId="{7E9536F0-6843-475D-B93A-30FBC9A4E9F5}" dt="2025-04-27T08:46:24.627" v="2"/>
          <ac:spMkLst>
            <pc:docMk/>
            <pc:sldMk cId="3406989754" sldId="2584"/>
            <ac:spMk id="14" creationId="{FECC1DFC-C13D-329A-5780-DB5A1FBF1813}"/>
          </ac:spMkLst>
        </pc:spChg>
        <pc:spChg chg="del">
          <ac:chgData name="Chiming Ni (FESCO Adecco Human Resources)" userId="7ecb4d07-00f7-4050-8eb3-a42b34b392db" providerId="ADAL" clId="{7E9536F0-6843-475D-B93A-30FBC9A4E9F5}" dt="2025-04-27T08:46:24.627" v="2"/>
          <ac:spMkLst>
            <pc:docMk/>
            <pc:sldMk cId="3406989754" sldId="2584"/>
            <ac:spMk id="16" creationId="{33EE200B-1987-FC0B-D462-1B639A8C4665}"/>
          </ac:spMkLst>
        </pc:spChg>
        <pc:picChg chg="add del mod ord">
          <ac:chgData name="Chiming Ni (FESCO Adecco Human Resources)" userId="7ecb4d07-00f7-4050-8eb3-a42b34b392db" providerId="ADAL" clId="{7E9536F0-6843-475D-B93A-30FBC9A4E9F5}" dt="2025-04-27T08:46:44.751" v="30" actId="34307"/>
          <ac:picMkLst>
            <pc:docMk/>
            <pc:sldMk cId="3406989754" sldId="2584"/>
            <ac:picMk id="4" creationId="{EDEF2751-3333-2857-0D46-2E3FD4E35A35}"/>
          </ac:picMkLst>
        </pc:picChg>
        <pc:picChg chg="add mod">
          <ac:chgData name="Chiming Ni (FESCO Adecco Human Resources)" userId="7ecb4d07-00f7-4050-8eb3-a42b34b392db" providerId="ADAL" clId="{7E9536F0-6843-475D-B93A-30FBC9A4E9F5}" dt="2025-04-27T08:57:09.001" v="252"/>
          <ac:picMkLst>
            <pc:docMk/>
            <pc:sldMk cId="3406989754" sldId="2584"/>
            <ac:picMk id="6" creationId="{8EE044A9-836E-0597-805A-BC927882A6CE}"/>
          </ac:picMkLst>
        </pc:picChg>
        <pc:picChg chg="add mod">
          <ac:chgData name="Chiming Ni (FESCO Adecco Human Resources)" userId="7ecb4d07-00f7-4050-8eb3-a42b34b392db" providerId="ADAL" clId="{7E9536F0-6843-475D-B93A-30FBC9A4E9F5}" dt="2025-04-27T08:57:14.123" v="253"/>
          <ac:picMkLst>
            <pc:docMk/>
            <pc:sldMk cId="3406989754" sldId="2584"/>
            <ac:picMk id="9" creationId="{B0E3902F-15D4-6296-E2AE-945A08DE23A8}"/>
          </ac:picMkLst>
        </pc:picChg>
        <pc:picChg chg="add mod">
          <ac:chgData name="Chiming Ni (FESCO Adecco Human Resources)" userId="7ecb4d07-00f7-4050-8eb3-a42b34b392db" providerId="ADAL" clId="{7E9536F0-6843-475D-B93A-30FBC9A4E9F5}" dt="2025-04-27T08:57:17.236" v="254"/>
          <ac:picMkLst>
            <pc:docMk/>
            <pc:sldMk cId="3406989754" sldId="2584"/>
            <ac:picMk id="13" creationId="{EF6BE682-31CE-3F11-0778-F79D8A3FAB6F}"/>
          </ac:picMkLst>
        </pc:picChg>
        <pc:picChg chg="add mod">
          <ac:chgData name="Chiming Ni (FESCO Adecco Human Resources)" userId="7ecb4d07-00f7-4050-8eb3-a42b34b392db" providerId="ADAL" clId="{7E9536F0-6843-475D-B93A-30FBC9A4E9F5}" dt="2025-04-27T08:57:25.457" v="256" actId="1076"/>
          <ac:picMkLst>
            <pc:docMk/>
            <pc:sldMk cId="3406989754" sldId="2584"/>
            <ac:picMk id="17" creationId="{7A1ABF2C-BA66-13C2-5DF8-E4BE1E4AFD72}"/>
          </ac:picMkLst>
        </pc:picChg>
        <pc:picChg chg="del">
          <ac:chgData name="Chiming Ni (FESCO Adecco Human Resources)" userId="7ecb4d07-00f7-4050-8eb3-a42b34b392db" providerId="ADAL" clId="{7E9536F0-6843-475D-B93A-30FBC9A4E9F5}" dt="2025-04-27T08:46:34.746" v="27" actId="478"/>
          <ac:picMkLst>
            <pc:docMk/>
            <pc:sldMk cId="3406989754" sldId="2584"/>
            <ac:picMk id="2050" creationId="{E63E5F24-5C02-E1E7-3534-330F4AF81AD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F91CD-2F19-4C0F-B585-0510A258AEF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700E7-9050-4BF2-8B6E-C7A9D4C8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18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0BAD3-65A0-4B66-BA7D-29C3C8DF62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3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0BAD3-65A0-4B66-BA7D-29C3C8DF62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08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0BAD3-65A0-4B66-BA7D-29C3C8DF62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13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0BAD3-65A0-4B66-BA7D-29C3C8DF62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26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64D24-89D0-C961-D96A-88D2E42E4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CEE6A1-ABDF-AB19-CFC2-2BA259F3D0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3C22D0-0046-AE6A-4026-5EE855E648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DC482-842E-ADEB-D9C0-CF1577C929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0BAD3-65A0-4B66-BA7D-29C3C8DF62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06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summary, photosynthesis uses sunlight, water, and CO₂ to create glucose (food) and oxygen. This process, occurring in chloroplasts, is essential for most life on Earth.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0BAD3-65A0-4B66-BA7D-29C3C8DF62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99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7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6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8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8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0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2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2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4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3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9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2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hotosynthesi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Low angle view of green leaves of tree with sunlight in the forest.">
            <a:extLst>
              <a:ext uri="{FF2B5EF4-FFF2-40B4-BE49-F238E27FC236}">
                <a16:creationId xmlns:a16="http://schemas.microsoft.com/office/drawing/2014/main" id="{E25E9989-1E17-407E-BC4B-242BA5D260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286" r="9091" b="1810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12025B4-7337-735E-4DC9-E634D201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09EF6-E0B3-9125-7C62-0FA4A5E03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0" y="978408"/>
            <a:ext cx="4795819" cy="396996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Understanding Photosynthesis: The Process of Converting Light Into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DA609-AFDF-4FDF-6116-6DC6D0D3B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0" y="4948369"/>
            <a:ext cx="4381634" cy="1157436"/>
          </a:xfrm>
        </p:spPr>
        <p:txBody>
          <a:bodyPr anchor="b">
            <a:normAutofit/>
          </a:bodyPr>
          <a:lstStyle/>
          <a:p>
            <a:r>
              <a:rPr lang="en-US" sz="2400"/>
              <a:t>Exploring the essential process that sustains life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543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B632E-B1F1-0B52-7B16-2B1EC29B0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5160" y="978408"/>
            <a:ext cx="4745736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 of Topics</a:t>
            </a:r>
          </a:p>
        </p:txBody>
      </p:sp>
      <p:pic>
        <p:nvPicPr>
          <p:cNvPr id="5" name="Content Placeholder 4" descr="Shiny pyramid greenhouse sustainable growth and finance concept">
            <a:extLst>
              <a:ext uri="{FF2B5EF4-FFF2-40B4-BE49-F238E27FC236}">
                <a16:creationId xmlns:a16="http://schemas.microsoft.com/office/drawing/2014/main" id="{E6512253-74DC-4C16-A661-CA4C47B9EA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31787" r="3074" b="1"/>
          <a:stretch/>
        </p:blipFill>
        <p:spPr>
          <a:xfrm>
            <a:off x="517868" y="508090"/>
            <a:ext cx="5705856" cy="584699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6407" y="508090"/>
            <a:ext cx="4660733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D8D6E-EBF2-22E6-301A-0F9A8110227C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BulletedText"/>
                  </p202:designTagLst>
                </p202:designPr>
              </p:ext>
            </p:extLst>
          </p:nvPr>
        </p:nvSpPr>
        <p:spPr>
          <a:xfrm>
            <a:off x="6995160" y="2578608"/>
            <a:ext cx="4672584" cy="37673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CN" dirty="0"/>
              <a:t>What is </a:t>
            </a:r>
            <a:r>
              <a:rPr lang="en-US" dirty="0"/>
              <a:t>Photosynthesis</a:t>
            </a:r>
          </a:p>
          <a:p>
            <a:r>
              <a:rPr lang="en-US" dirty="0"/>
              <a:t>Visualizing the Process</a:t>
            </a:r>
          </a:p>
          <a:p>
            <a:r>
              <a:rPr lang="en-US" dirty="0"/>
              <a:t>Chemical Reaction</a:t>
            </a:r>
          </a:p>
          <a:p>
            <a:r>
              <a:rPr lang="en-US" dirty="0"/>
              <a:t>Summary &amp; 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37974464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C32CD27-7027-AB2B-38F1-71C08EB84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11128-AF51-A8F7-7AAB-D33F9038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536" y="978408"/>
            <a:ext cx="6236208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Photosynthesis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Examine cell growth in a test tube.">
            <a:extLst>
              <a:ext uri="{FF2B5EF4-FFF2-40B4-BE49-F238E27FC236}">
                <a16:creationId xmlns:a16="http://schemas.microsoft.com/office/drawing/2014/main" id="{52B9501D-B92C-4A7C-9746-484744E201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3062" r="31740" b="1"/>
          <a:stretch/>
        </p:blipFill>
        <p:spPr>
          <a:xfrm>
            <a:off x="517869" y="508091"/>
            <a:ext cx="4221911" cy="5837918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DD38CD-CFFE-4ABA-3DC8-01ED90559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4611" y="508090"/>
            <a:ext cx="6186474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91CBC-78D9-B29C-C47A-C58F1F1D52B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431536" y="2578608"/>
            <a:ext cx="6236208" cy="3767328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2000" dirty="0"/>
              <a:t>Photosynthesis is the cornerstone process allowing plants, algae, and some bacteria to harness light energy and convert it into chemical energy in the form of glucose (sugar).</a:t>
            </a:r>
          </a:p>
          <a:p>
            <a:pPr>
              <a:spcBef>
                <a:spcPts val="2500"/>
              </a:spcBef>
            </a:pPr>
            <a:r>
              <a:rPr lang="en-US" sz="2000" dirty="0"/>
              <a:t>Sunlight (Energy Source)</a:t>
            </a:r>
          </a:p>
          <a:p>
            <a:pPr>
              <a:spcBef>
                <a:spcPts val="2500"/>
              </a:spcBef>
            </a:pPr>
            <a:r>
              <a:rPr lang="en-US" sz="2000" dirty="0"/>
              <a:t>Water (Absorbed through roots)</a:t>
            </a:r>
          </a:p>
          <a:p>
            <a:pPr>
              <a:spcBef>
                <a:spcPts val="2500"/>
              </a:spcBef>
            </a:pPr>
            <a:r>
              <a:rPr lang="en-US" sz="2000" dirty="0"/>
              <a:t>Carbon Dioxide (Taken from the atmosphere)</a:t>
            </a:r>
          </a:p>
          <a:p>
            <a:pPr>
              <a:spcBef>
                <a:spcPts val="2500"/>
              </a:spcBef>
            </a:pPr>
            <a:r>
              <a:rPr lang="en-US" sz="2000" dirty="0"/>
              <a:t>Chlorophyll (The green pigment that captures light)</a:t>
            </a:r>
          </a:p>
        </p:txBody>
      </p:sp>
    </p:spTree>
    <p:extLst>
      <p:ext uri="{BB962C8B-B14F-4D97-AF65-F5344CB8AC3E}">
        <p14:creationId xmlns:p14="http://schemas.microsoft.com/office/powerpoint/2010/main" val="24241848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374AA4-BD77-9C5B-070C-B1FD8FD1A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3258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Visualizing the Process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71C494-8107-3D61-D611-4FBC7C22A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3612" y="611650"/>
            <a:ext cx="41605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8B8E06E3-7688-A8BC-00B6-5C7537BE510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241" y="2578099"/>
            <a:ext cx="3054596" cy="378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defined">
            <a:extLst>
              <a:ext uri="{FF2B5EF4-FFF2-40B4-BE49-F238E27FC236}">
                <a16:creationId xmlns:a16="http://schemas.microsoft.com/office/drawing/2014/main" id="{E1BADCE6-041B-F836-8888-DF1DD271115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303" y="2578100"/>
            <a:ext cx="3767138" cy="376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6687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2E8C0-D337-1B96-C578-DDCD575D1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6F5C-BD74-950D-9A67-395BE557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3258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Chemical Reaction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85E60-67F7-1A29-5433-A3F02F22797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21207" y="2578608"/>
                <a:ext cx="11153851" cy="10058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6 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+6 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sty m:val="p"/>
                              <m:brk m:alnAt="2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unlight</m:t>
                          </m:r>
                        </m:e>
                      </m:groupCh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+6 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85E60-67F7-1A29-5433-A3F02F2279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21207" y="2578608"/>
                <a:ext cx="11153851" cy="100584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EE044A9-836E-0597-805A-BC927882A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50032" y="3694175"/>
            <a:ext cx="1281989" cy="12819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E3902F-15D4-6296-E2AE-945A08DE2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39844" y="3694174"/>
            <a:ext cx="1281989" cy="12819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6BE682-31CE-3F11-0778-F79D8A3FAB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41488" y="3694173"/>
            <a:ext cx="1281989" cy="12819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1ABF2C-BA66-13C2-5DF8-E4BE1E4AFD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31300" y="3694173"/>
            <a:ext cx="1281990" cy="128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897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845" y="3079474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CF958-0C0D-8070-76F3-F11D91CB5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1325880"/>
            <a:ext cx="11155680" cy="1408176"/>
          </a:xfrm>
        </p:spPr>
        <p:txBody>
          <a:bodyPr anchor="b">
            <a:normAutofit fontScale="90000"/>
          </a:bodyPr>
          <a:lstStyle/>
          <a:p>
            <a:r>
              <a:rPr lang="en-US" sz="6800" dirty="0"/>
              <a:t>Summary &amp; Further Reading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62B38D-0717-EB3D-4080-0C86F1D9C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3429000"/>
            <a:ext cx="11155680" cy="2916936"/>
          </a:xfrm>
        </p:spPr>
        <p:txBody>
          <a:bodyPr/>
          <a:lstStyle/>
          <a:p>
            <a:r>
              <a:rPr lang="en-US" dirty="0"/>
              <a:t>In summary, photosynthesis uses </a:t>
            </a:r>
            <a:r>
              <a:rPr lang="en-US" b="1" dirty="0"/>
              <a:t>sunlight</a:t>
            </a:r>
            <a:r>
              <a:rPr lang="en-US" dirty="0"/>
              <a:t>, water, and CO₂ to create </a:t>
            </a:r>
            <a:r>
              <a:rPr lang="en-US" b="1" dirty="0"/>
              <a:t>glucose</a:t>
            </a:r>
            <a:r>
              <a:rPr lang="en-US" dirty="0"/>
              <a:t> (food) and oxygen. This process, occurring in chloroplasts, is essential for most life on Earth.</a:t>
            </a:r>
          </a:p>
          <a:p>
            <a:r>
              <a:rPr lang="en-US" dirty="0"/>
              <a:t>Learn more at: </a:t>
            </a:r>
            <a:r>
              <a:rPr lang="en-US" dirty="0">
                <a:hlinkClick r:id="rId3"/>
              </a:rPr>
              <a:t>Wikipedia - Photosynthesis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60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202</Words>
  <Application>Microsoft Office PowerPoint</Application>
  <PresentationFormat>Widescreen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Bierstadt</vt:lpstr>
      <vt:lpstr>Cambria Math</vt:lpstr>
      <vt:lpstr>Neue Haas Grotesk Text Pro</vt:lpstr>
      <vt:lpstr>GestaltVTI</vt:lpstr>
      <vt:lpstr>Understanding Photosynthesis: The Process of Converting Light Into Life</vt:lpstr>
      <vt:lpstr>Agenda of Topics</vt:lpstr>
      <vt:lpstr>What is Photosynthesis</vt:lpstr>
      <vt:lpstr>Visualizing the Process</vt:lpstr>
      <vt:lpstr>Chemical Reaction</vt:lpstr>
      <vt:lpstr>Summary &amp; 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Chiming Ni (FESCO Adecco Human Resources)</dc:creator>
  <cp:lastModifiedBy>Chiming Ni (FESCO Adecco Human Resources)</cp:lastModifiedBy>
  <cp:revision>2</cp:revision>
  <dcterms:created xsi:type="dcterms:W3CDTF">2025-04-27T07:27:42Z</dcterms:created>
  <dcterms:modified xsi:type="dcterms:W3CDTF">2025-04-28T07:51:17Z</dcterms:modified>
</cp:coreProperties>
</file>