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85" r:id="rId17"/>
    <p:sldId id="274" r:id="rId18"/>
    <p:sldId id="273" r:id="rId19"/>
    <p:sldId id="272" r:id="rId20"/>
    <p:sldId id="277" r:id="rId21"/>
    <p:sldId id="276" r:id="rId22"/>
    <p:sldId id="275" r:id="rId23"/>
    <p:sldId id="281" r:id="rId24"/>
    <p:sldId id="280" r:id="rId25"/>
    <p:sldId id="279" r:id="rId26"/>
    <p:sldId id="282" r:id="rId27"/>
    <p:sldId id="278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E02-5A8C-E7BF-0120-09FD01A2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06969-D25F-F23F-FA0F-AFFA8F55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497-E6B2-0183-8084-1AF38064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C009-B32B-7B41-0AFA-DE17B494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BE5B-A6E6-7CA1-4D2C-B81C20B2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78CF-C82C-0C54-CD3A-9A329D22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ACBF-3B00-E390-7E48-0C3EF6DE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2D55-D47E-75DA-D25F-95FFB50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C05-A628-8642-ADBA-345BAE4E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0F7E-7A77-A83F-0A51-BCB962AC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9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6B75C-B7DB-FA1E-AE97-81862A85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5371-F2E8-435B-A44F-375FCE08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240B-3E1A-9DA7-D242-F8D8B180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9E07-1C43-A319-97C4-69DA8A1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554-7689-A391-AF5C-A8AC67B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1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A1C3-E207-28F7-502B-99E9A17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89F0-9595-E3FE-BDB2-FD1FC0F4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957E-93F9-6043-AB28-F4ED67CB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2A38-C8DC-6B81-1346-76CEFC09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DDBF-EE9B-BA03-021D-74B4BD86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5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AA92-8C81-6E96-B464-56E21D10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49B5-F616-DDCE-85B2-AB2D1B44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39E9-23A4-E38C-6077-A25DDB89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AB94-D2E1-CBBE-B6EA-ECA0A0EA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8944-B3CE-01AD-3A3E-C733D7A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C2E-0B71-ACF4-80B2-C2666A9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3912-1766-2398-FAEB-0AE40DD0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8B22-8F5D-999B-FE0F-FD54CC9F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2AD81-D4C4-95EF-E99D-559E028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A2CB-6DA4-E6F7-91C3-5144B187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393DF-FD6B-E4A9-1EE0-F4BB766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141B-5305-B7D3-9C71-E7010B1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A92A-507C-9FE5-EDF3-F3AE9ED0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CAC4-D684-46AC-042C-FE557FCF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FEE3-1AF9-A106-E5DA-F13802AA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D1227-D4D1-D7E6-7461-3176F242A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81111-60A1-3D0C-3F4C-1EDB83AB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CA895-FB20-B59B-35E2-EDDE4FCA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155B-C643-9BDE-C2DF-4D54A7A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AB2-A8E9-8664-DCC8-9447F3C0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2AC4-5205-B9A5-7D20-EE4C23F0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6B10E-0196-4CC8-3E6F-B78E6DE2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07E4-B183-2881-E59A-E26B7931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27075-495E-45BC-C3ED-DA3B696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25D4-99AD-314D-1745-B2D092C5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3B1EC-06A6-856B-8443-A09CB06D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D87-B715-3CC3-A2E0-34BF523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F8B9-993F-40E9-30C9-9C0833B6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2D185-BC8E-9692-0A4D-471E92739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2E7B-DEFC-FDD8-519E-47F0E137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0DA4-6BAB-0E49-86FC-9022B842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AD2E-997E-AD48-AB10-DB3AB65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2040-5DEB-0383-F0E6-302842E9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46248-B2DE-A3DC-997D-2B1909716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4F56-23AB-08BC-F481-CA55D5B2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611B3-BCD7-4B8F-1775-2A0FD52B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F39D-491E-C63F-F5CF-52A70E8B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7EE0-393C-E97F-B469-AE8BD60D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94EA4-A70D-F913-808B-6EBCDD7C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7AFE6-D8E9-5D15-805F-90DD9CF1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D126-04C5-3751-A30A-FBEFF9488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0C2F-C6FD-46FA-84A4-2C379B1CA91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EF9D-7732-175D-C114-E3420B47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5467-E063-E51E-2620-BAEF76CE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5B13-F24F-4D60-B657-D6FBBBDDF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898B-8D22-71D3-9A50-67CB33A2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Victor Xavier</a:t>
            </a:r>
          </a:p>
          <a:p>
            <a:pPr algn="l"/>
            <a:r>
              <a:rPr lang="en-GB" sz="2000">
                <a:solidFill>
                  <a:srgbClr val="FFFFFF"/>
                </a:solidFill>
              </a:rPr>
              <a:t>25/01/2023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Microsoft Azure fora do ar? Falhas e problemas acontecendo neste momento. |  Downdetector">
            <a:extLst>
              <a:ext uri="{FF2B5EF4-FFF2-40B4-BE49-F238E27FC236}">
                <a16:creationId xmlns:a16="http://schemas.microsoft.com/office/drawing/2014/main" id="{BF270C7B-7003-2848-B6D6-6AC140AD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1007895"/>
            <a:ext cx="11327549" cy="32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5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4BB6F-E0E4-BC28-7602-43EBA295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421"/>
            <a:ext cx="12192000" cy="53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4A7C74-1F7C-D1A1-C1DB-5005427E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804862"/>
            <a:ext cx="7896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014EEA-D39F-41FC-4DEB-42FDB069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328612"/>
            <a:ext cx="6237115" cy="444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DA45F-DDAB-7426-0B6C-6D52B251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3080654"/>
            <a:ext cx="6115050" cy="37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86B8F-5B01-3658-1CD6-A55572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3" y="828675"/>
            <a:ext cx="2800350" cy="520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2E62D-0426-263E-59F1-46D0C67A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77" y="2426163"/>
            <a:ext cx="8689447" cy="20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A4EC4-556F-96EA-462E-E5386802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66" y="2747820"/>
            <a:ext cx="5668734" cy="3966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6F46B0-45A6-2CE5-6126-8F1ED163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43305"/>
            <a:ext cx="6705600" cy="349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D2711-3FCA-FBC3-6A11-0076EA5A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4506121"/>
            <a:ext cx="5929312" cy="16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0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8CF92-A258-82E4-41E9-21CB3B50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43" y="667954"/>
            <a:ext cx="7148513" cy="55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108961-AB01-5C03-E23D-127501B8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62611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3532C-C32D-E774-5E1E-65BFAF68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83" y="2597477"/>
            <a:ext cx="876686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2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C1FCF-92A5-33AE-7863-BC2D3B6E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76287"/>
            <a:ext cx="3752850" cy="53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87482-737B-C7FD-217D-CECFCFA7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29" y="0"/>
            <a:ext cx="32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F73F4-DA1C-8EE9-D7EB-43DF0735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8" y="0"/>
            <a:ext cx="9691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9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A1434-31EC-36B1-78ED-ED1670B3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03" y="0"/>
            <a:ext cx="9695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Microsoft </a:t>
            </a:r>
            <a:r>
              <a:rPr lang="pt-PT" sz="2000" dirty="0" err="1"/>
              <a:t>Azure</a:t>
            </a:r>
            <a:r>
              <a:rPr lang="pt-PT" sz="2000" dirty="0"/>
              <a:t>, muitas vezes referido como </a:t>
            </a:r>
            <a:r>
              <a:rPr lang="pt-PT" sz="2000" dirty="0" err="1"/>
              <a:t>Azure</a:t>
            </a:r>
            <a:r>
              <a:rPr lang="pt-PT" sz="2000" dirty="0"/>
              <a:t> é uma Plataforma de computação em nuvem operado pela Microsoft que fornece acesso, gerenciamento e desenvolvimento de aplicativos e serviços por meio de data centres distribuídos em todo o mundo.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Pode ser utilizado para gerir vários tipos de aplicações e projetos.</a:t>
            </a:r>
          </a:p>
        </p:txBody>
      </p:sp>
    </p:spTree>
    <p:extLst>
      <p:ext uri="{BB962C8B-B14F-4D97-AF65-F5344CB8AC3E}">
        <p14:creationId xmlns:p14="http://schemas.microsoft.com/office/powerpoint/2010/main" val="131277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4E89E-3A13-DE04-C094-60ADB842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03" y="0"/>
            <a:ext cx="9650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096CB-CED0-CB48-98CD-8A69C6B3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51"/>
            <a:ext cx="12192000" cy="63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3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93A12-DCAB-3260-F5B1-0F5C2EC6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28" y="0"/>
            <a:ext cx="986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BB13D-525E-0AED-D5F5-80E288E0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93" y="0"/>
            <a:ext cx="9722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F5BFA-A17E-9C30-13A0-84539E0F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0"/>
            <a:ext cx="975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B60DA-067B-8ECB-FF2B-E3EAEDC4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61975"/>
            <a:ext cx="97726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90F3D-1B3A-F348-9D33-4391432A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260"/>
            <a:ext cx="12192000" cy="61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8CB90-40DA-B061-81C1-361E0866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762"/>
            <a:ext cx="85725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29281-6DAA-5B25-4F10-FDB04177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80975"/>
            <a:ext cx="107918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970FA-A32C-7DCA-F92D-22DEB107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1587763"/>
            <a:ext cx="9401175" cy="51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3335C8-D6F5-1ACC-8C07-AA12269F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5913"/>
            <a:ext cx="7250850" cy="3408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1FD55-AB28-EB5B-CA39-C8CE4EF5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294406"/>
            <a:ext cx="9772650" cy="33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4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Organização da </a:t>
            </a:r>
            <a:r>
              <a:rPr lang="pt-PT" sz="4000" dirty="0" err="1">
                <a:solidFill>
                  <a:srgbClr val="FFFFFF"/>
                </a:solidFill>
              </a:rPr>
              <a:t>cloud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Os projetos de </a:t>
            </a:r>
            <a:r>
              <a:rPr lang="pt-PT" sz="2000" dirty="0" err="1"/>
              <a:t>cloud</a:t>
            </a:r>
            <a:r>
              <a:rPr lang="pt-PT" sz="2000" dirty="0"/>
              <a:t> em </a:t>
            </a:r>
            <a:r>
              <a:rPr lang="pt-PT" sz="2000" dirty="0" err="1"/>
              <a:t>azure</a:t>
            </a:r>
            <a:r>
              <a:rPr lang="pt-PT" sz="2000" dirty="0"/>
              <a:t> são</a:t>
            </a:r>
          </a:p>
          <a:p>
            <a:pPr marL="0" indent="0" algn="just">
              <a:buNone/>
            </a:pPr>
            <a:r>
              <a:rPr lang="pt-PT" sz="2000" dirty="0"/>
              <a:t>organizados pela seguinte hierarquia</a:t>
            </a:r>
          </a:p>
          <a:p>
            <a:pPr marL="0" indent="0" algn="just">
              <a:buNone/>
            </a:pPr>
            <a:endParaRPr lang="pt-PT" sz="2000" dirty="0"/>
          </a:p>
        </p:txBody>
      </p:sp>
      <p:pic>
        <p:nvPicPr>
          <p:cNvPr id="2050" name="Picture 2" descr="Azure Cloud Hierarchy">
            <a:extLst>
              <a:ext uri="{FF2B5EF4-FFF2-40B4-BE49-F238E27FC236}">
                <a16:creationId xmlns:a16="http://schemas.microsoft.com/office/drawing/2014/main" id="{4069F60D-F54E-5DC3-4BD9-F7854B3B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39" y="1622745"/>
            <a:ext cx="3615236" cy="4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Tipos de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Recursos de Computação</a:t>
            </a:r>
          </a:p>
          <a:p>
            <a:pPr algn="just"/>
            <a:r>
              <a:rPr lang="pt-PT" sz="2000" dirty="0"/>
              <a:t>Serviços de Armazenamento</a:t>
            </a:r>
          </a:p>
          <a:p>
            <a:pPr algn="just"/>
            <a:r>
              <a:rPr lang="pt-PT" sz="2000" dirty="0"/>
              <a:t>Serviços de Bases de Dados</a:t>
            </a:r>
          </a:p>
          <a:p>
            <a:pPr algn="just"/>
            <a:r>
              <a:rPr lang="pt-PT" sz="2000" dirty="0"/>
              <a:t>Serviços de Integração para Aplicações</a:t>
            </a:r>
          </a:p>
          <a:p>
            <a:pPr algn="just"/>
            <a:endParaRPr lang="pt-P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66789-084B-BD1B-2D07-8B7D5546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78" y="5040332"/>
            <a:ext cx="1033463" cy="902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6E570-AB3B-22A7-766C-C4696A41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81" y="5040331"/>
            <a:ext cx="1036611" cy="902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0366C-D7C5-4276-F007-9D6FD3BB2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919" y="3841398"/>
            <a:ext cx="1033463" cy="956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A49C5-D1DC-272D-C0EB-A264EA2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945" y="3841398"/>
            <a:ext cx="1033462" cy="1049121"/>
          </a:xfrm>
          <a:prstGeom prst="rect">
            <a:avLst/>
          </a:prstGeom>
        </p:spPr>
      </p:pic>
      <p:pic>
        <p:nvPicPr>
          <p:cNvPr id="3074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A2C370DA-EB7A-B356-5000-B61B0F3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78" y="2737156"/>
            <a:ext cx="1143000" cy="7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0E1191-6698-A34E-C0B3-161C6006D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986" y="2574751"/>
            <a:ext cx="1143000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Recursos para o projeto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Web </a:t>
            </a:r>
            <a:r>
              <a:rPr lang="pt-PT" sz="2000" dirty="0" err="1"/>
              <a:t>Application</a:t>
            </a:r>
            <a:endParaRPr lang="pt-PT" sz="2000" dirty="0"/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SQL </a:t>
            </a:r>
            <a:r>
              <a:rPr lang="pt-PT" sz="2000" dirty="0" err="1"/>
              <a:t>Database</a:t>
            </a:r>
            <a:endParaRPr lang="pt-PT" sz="2000" dirty="0"/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SQL Server</a:t>
            </a:r>
          </a:p>
          <a:p>
            <a:pPr algn="just"/>
            <a:r>
              <a:rPr lang="pt-PT" sz="2000" dirty="0" err="1"/>
              <a:t>Application</a:t>
            </a:r>
            <a:r>
              <a:rPr lang="pt-PT" sz="2000" dirty="0"/>
              <a:t> Insights</a:t>
            </a:r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</a:t>
            </a:r>
            <a:r>
              <a:rPr lang="pt-PT" sz="2000" dirty="0" err="1"/>
              <a:t>Service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2183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erson wearing a helmet and glasses&#10;&#10;Description automatically generated with medium confidence">
            <a:extLst>
              <a:ext uri="{FF2B5EF4-FFF2-40B4-BE49-F238E27FC236}">
                <a16:creationId xmlns:a16="http://schemas.microsoft.com/office/drawing/2014/main" id="{D538BB56-94CD-55FA-DE51-E585C2DD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6" r="1" b="3534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5FE434-B5E3-5687-0883-4C517AC10643}"/>
              </a:ext>
            </a:extLst>
          </p:cNvPr>
          <p:cNvSpPr txBox="1"/>
          <p:nvPr/>
        </p:nvSpPr>
        <p:spPr>
          <a:xfrm flipH="1">
            <a:off x="6096000" y="2571750"/>
            <a:ext cx="243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7468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70D83-C479-EC60-4E94-289AE322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06"/>
            <a:ext cx="12192000" cy="5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3ED34-D5B5-A310-3AFC-6FD4BA92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197"/>
            <a:ext cx="12192000" cy="53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B3395-6EC8-227D-41B6-BC6011A9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9" y="502444"/>
            <a:ext cx="6151954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551B1-35E1-23DF-97FB-6B766C61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8" y="271463"/>
            <a:ext cx="5545962" cy="454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E4979-4053-9732-D170-8D033471B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4310062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E93387BFF104E9156A669810831DD" ma:contentTypeVersion="4" ma:contentTypeDescription="Create a new document." ma:contentTypeScope="" ma:versionID="147f4d4b7835ee9e9b3b36052cfa80cd">
  <xsd:schema xmlns:xsd="http://www.w3.org/2001/XMLSchema" xmlns:xs="http://www.w3.org/2001/XMLSchema" xmlns:p="http://schemas.microsoft.com/office/2006/metadata/properties" xmlns:ns2="acf58217-54f0-4976-8474-20d25f109f46" targetNamespace="http://schemas.microsoft.com/office/2006/metadata/properties" ma:root="true" ma:fieldsID="a7c0f7ec68d105759206490b4ae13e98" ns2:_="">
    <xsd:import namespace="acf58217-54f0-4976-8474-20d25f109f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58217-54f0-4976-8474-20d25f109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60A1D2-485D-44AA-8641-A7186B7CCC1F}"/>
</file>

<file path=customXml/itemProps2.xml><?xml version="1.0" encoding="utf-8"?>
<ds:datastoreItem xmlns:ds="http://schemas.openxmlformats.org/officeDocument/2006/customXml" ds:itemID="{F819F980-37E7-40EC-A34F-F02EBC36F9E5}"/>
</file>

<file path=customXml/itemProps3.xml><?xml version="1.0" encoding="utf-8"?>
<ds:datastoreItem xmlns:ds="http://schemas.openxmlformats.org/officeDocument/2006/customXml" ds:itemID="{93478BD2-E6AB-4FB7-AF3F-254C0EAE5806}"/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111</Words>
  <Application>Microsoft Office PowerPoint</Application>
  <PresentationFormat>Widescreen</PresentationFormat>
  <Paragraphs>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O que é?</vt:lpstr>
      <vt:lpstr>Organização da cloud</vt:lpstr>
      <vt:lpstr>Tipos de recursos</vt:lpstr>
      <vt:lpstr>Recursos para o projeto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Xavier</dc:creator>
  <cp:lastModifiedBy>Victor Xavier</cp:lastModifiedBy>
  <cp:revision>2</cp:revision>
  <dcterms:created xsi:type="dcterms:W3CDTF">2023-01-24T19:27:50Z</dcterms:created>
  <dcterms:modified xsi:type="dcterms:W3CDTF">2023-01-25T11:32:20Z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0x010100CFDE93387BFF104E9156A669810831DD</vt:lpwstr>
  </property>
</Properties>
</file>