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05" autoAdjust="0"/>
  </p:normalViewPr>
  <p:slideViewPr>
    <p:cSldViewPr>
      <p:cViewPr>
        <p:scale>
          <a:sx n="100" d="100"/>
          <a:sy n="100" d="100"/>
        </p:scale>
        <p:origin x="-2892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16716-B811-464D-A169-08087C3B1228}" type="datetimeFigureOut">
              <a:rPr lang="pt-PT" smtClean="0"/>
              <a:t>14-01-2020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2EE00-E84B-4228-B570-85A204FBD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785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2EE00-E84B-4228-B570-85A204FBDEF0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420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8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57" y="1115616"/>
            <a:ext cx="2189503" cy="710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01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077072" y="450131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Tampa </a:t>
            </a:r>
            <a:r>
              <a:rPr lang="pt-PT" sz="1400" dirty="0" smtClean="0"/>
              <a:t>1U</a:t>
            </a:r>
            <a:endParaRPr lang="pt-PT" sz="14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306" y="1949351"/>
            <a:ext cx="1713607" cy="158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49" y="2582457"/>
            <a:ext cx="1704132" cy="15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306" y="3218199"/>
            <a:ext cx="1681163" cy="15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220" y="741116"/>
            <a:ext cx="1685925" cy="15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543" y="1331638"/>
            <a:ext cx="1683544" cy="3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4077072" y="106365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Tampa 2</a:t>
            </a:r>
            <a:r>
              <a:rPr lang="pt-PT" sz="1400" dirty="0" smtClean="0"/>
              <a:t>U</a:t>
            </a:r>
            <a:endParaRPr lang="pt-PT" sz="1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077072" y="1677169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Passagem de cabos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077072" y="229068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Passagem de cabos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030191" y="290420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Patch</a:t>
            </a:r>
            <a:r>
              <a:rPr lang="pt-PT" sz="1400" dirty="0"/>
              <a:t> </a:t>
            </a:r>
            <a:r>
              <a:rPr lang="pt-PT" sz="1400" dirty="0" err="1"/>
              <a:t>Panel</a:t>
            </a:r>
            <a:r>
              <a:rPr lang="pt-PT" sz="1400" dirty="0"/>
              <a:t> de 24 portas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030191" y="3517726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Patch</a:t>
            </a:r>
            <a:r>
              <a:rPr lang="pt-PT" sz="1400" dirty="0"/>
              <a:t> </a:t>
            </a:r>
            <a:r>
              <a:rPr lang="pt-PT" sz="1400" dirty="0" err="1"/>
              <a:t>Panel</a:t>
            </a:r>
            <a:r>
              <a:rPr lang="pt-PT" sz="1400" dirty="0"/>
              <a:t> de </a:t>
            </a:r>
            <a:r>
              <a:rPr lang="pt-PT" sz="1400" dirty="0" smtClean="0"/>
              <a:t>48 </a:t>
            </a:r>
            <a:r>
              <a:rPr lang="pt-PT" sz="1400" dirty="0"/>
              <a:t>portas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030191" y="4131245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/>
              <a:t>Switch</a:t>
            </a:r>
            <a:r>
              <a:rPr lang="pt-PT" sz="1400" dirty="0"/>
              <a:t> CISCO 2960-24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030191" y="4744764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/>
              <a:t>Switch</a:t>
            </a:r>
            <a:r>
              <a:rPr lang="pt-PT" sz="1400" dirty="0"/>
              <a:t> CISCO </a:t>
            </a:r>
            <a:r>
              <a:rPr lang="pt-PT" sz="1400" dirty="0" smtClean="0"/>
              <a:t>2960-48</a:t>
            </a:r>
            <a:endParaRPr lang="pt-PT" sz="14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4030191" y="5358283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Router CISCO 1841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030191" y="5971802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Router CISCO </a:t>
            </a:r>
            <a:r>
              <a:rPr lang="pt-PT" sz="1400" dirty="0" smtClean="0"/>
              <a:t>2901</a:t>
            </a:r>
            <a:endParaRPr lang="pt-PT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030191" y="6585321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UPS </a:t>
            </a:r>
            <a:r>
              <a:rPr lang="pt-PT" sz="1400" dirty="0" err="1"/>
              <a:t>Eaton</a:t>
            </a:r>
            <a:r>
              <a:rPr lang="pt-PT" sz="1400" dirty="0"/>
              <a:t> 3000VA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0191" y="7380312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Servidor DELL R715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049203" y="8028384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Régua de 9 tomadas</a:t>
            </a:r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692" y="3782589"/>
            <a:ext cx="1686295" cy="30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804" y="4433386"/>
            <a:ext cx="1726183" cy="16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804" y="5057084"/>
            <a:ext cx="1719684" cy="158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24" y="5615185"/>
            <a:ext cx="1707001" cy="15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37" y="6251103"/>
            <a:ext cx="1695450" cy="158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975" y="6848741"/>
            <a:ext cx="1717898" cy="46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830" y="7667178"/>
            <a:ext cx="1702639" cy="30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830" y="8336161"/>
            <a:ext cx="1692349" cy="15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221" y="741116"/>
            <a:ext cx="1685925" cy="15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340" y="742016"/>
            <a:ext cx="1685925" cy="15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084" y="6694381"/>
            <a:ext cx="1692349" cy="15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5263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43</Words>
  <Application>Microsoft Office PowerPoint</Application>
  <PresentationFormat>Apresentação no Ecrã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</dc:creator>
  <cp:lastModifiedBy>jorge</cp:lastModifiedBy>
  <cp:revision>5</cp:revision>
  <dcterms:created xsi:type="dcterms:W3CDTF">2020-01-13T22:08:37Z</dcterms:created>
  <dcterms:modified xsi:type="dcterms:W3CDTF">2020-01-14T10:36:34Z</dcterms:modified>
</cp:coreProperties>
</file>