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5" autoAdjust="0"/>
  </p:normalViewPr>
  <p:slideViewPr>
    <p:cSldViewPr>
      <p:cViewPr>
        <p:scale>
          <a:sx n="150" d="100"/>
          <a:sy n="150" d="100"/>
        </p:scale>
        <p:origin x="1554" y="-2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6716-B811-464D-A169-08087C3B1228}" type="datetimeFigureOut">
              <a:rPr lang="pt-PT" smtClean="0"/>
              <a:t>03/02/2022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EE00-E84B-4228-B570-85A204FBD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8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2EE00-E84B-4228-B570-85A204FBDE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2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1115616"/>
            <a:ext cx="2189503" cy="710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0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077072" y="45013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Tampa 1U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6" y="1949351"/>
            <a:ext cx="1713607" cy="15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49" y="2582457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6" y="3218199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20" y="7411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3" y="1331638"/>
            <a:ext cx="1683544" cy="3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077072" y="106365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Tampa 2U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077072" y="167716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Passagem de cabos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77072" y="229068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Passagem de cabos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030191" y="290420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Patch</a:t>
            </a:r>
            <a:r>
              <a:rPr lang="pt-PT" sz="1400" dirty="0"/>
              <a:t> </a:t>
            </a:r>
            <a:r>
              <a:rPr lang="pt-PT" sz="1400" dirty="0" err="1"/>
              <a:t>Panel</a:t>
            </a:r>
            <a:r>
              <a:rPr lang="pt-PT" sz="1400" dirty="0"/>
              <a:t> de 24 portas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030191" y="351772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Patch</a:t>
            </a:r>
            <a:r>
              <a:rPr lang="pt-PT" sz="1400" dirty="0"/>
              <a:t> </a:t>
            </a:r>
            <a:r>
              <a:rPr lang="pt-PT" sz="1400" dirty="0" err="1"/>
              <a:t>Panel</a:t>
            </a:r>
            <a:r>
              <a:rPr lang="pt-PT" sz="1400" dirty="0"/>
              <a:t> de 48 portas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030191" y="41312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Switch</a:t>
            </a:r>
            <a:r>
              <a:rPr lang="pt-PT" sz="1400" dirty="0"/>
              <a:t> CISCO 2960-24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30191" y="474476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Switch</a:t>
            </a:r>
            <a:r>
              <a:rPr lang="pt-PT" sz="1400" dirty="0"/>
              <a:t> CISCO 2960-48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0191" y="535828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Router CISCO 1841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30191" y="597180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Router CISCO 2911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30191" y="658532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UPS </a:t>
            </a:r>
            <a:r>
              <a:rPr lang="pt-PT" sz="1400" dirty="0" err="1"/>
              <a:t>Eaton</a:t>
            </a:r>
            <a:r>
              <a:rPr lang="pt-PT" sz="1400" dirty="0"/>
              <a:t> 3000VA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0191" y="73803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Servidor DELL R715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049203" y="802838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Régua de 9 tomadas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92" y="3782589"/>
            <a:ext cx="1686295" cy="30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4" y="4433386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03" y="5069939"/>
            <a:ext cx="1719684" cy="15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0" y="5613882"/>
            <a:ext cx="1707001" cy="1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75" y="6848741"/>
            <a:ext cx="1717898" cy="46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0" y="8336161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21" y="7411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40" y="7420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52" y="6939941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77A6A5F5-B80B-4F67-A098-ABD884DC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3" y="7098017"/>
            <a:ext cx="1717898" cy="46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C12CD9B-6145-4AB4-BD2A-1A68D926337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54" y="6270075"/>
            <a:ext cx="1620033" cy="335059"/>
          </a:xfrm>
          <a:prstGeom prst="rect">
            <a:avLst/>
          </a:prstGeom>
        </p:spPr>
      </p:pic>
      <p:pic>
        <p:nvPicPr>
          <p:cNvPr id="54" name="Picture 19">
            <a:extLst>
              <a:ext uri="{FF2B5EF4-FFF2-40B4-BE49-F238E27FC236}">
                <a16:creationId xmlns:a16="http://schemas.microsoft.com/office/drawing/2014/main" id="{287AF98E-42CA-4421-813D-2D89826E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77" y="6783723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45CE0F4F-240A-47A0-840C-8AC2497F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64" y="6640530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8">
            <a:extLst>
              <a:ext uri="{FF2B5EF4-FFF2-40B4-BE49-F238E27FC236}">
                <a16:creationId xmlns:a16="http://schemas.microsoft.com/office/drawing/2014/main" id="{B7DE8E02-38D9-4F0A-9B58-683A0DE3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43" y="7707553"/>
            <a:ext cx="1702639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8">
            <a:extLst>
              <a:ext uri="{FF2B5EF4-FFF2-40B4-BE49-F238E27FC236}">
                <a16:creationId xmlns:a16="http://schemas.microsoft.com/office/drawing/2014/main" id="{C630D101-1752-4164-BF22-5AFB82D6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61" y="6344309"/>
            <a:ext cx="1702639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>
            <a:extLst>
              <a:ext uri="{FF2B5EF4-FFF2-40B4-BE49-F238E27FC236}">
                <a16:creationId xmlns:a16="http://schemas.microsoft.com/office/drawing/2014/main" id="{ECA0F46B-E5AF-4AE2-B40F-BD4CE75C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74" y="1331638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id="{16E34721-2079-41DE-88DA-5F65E872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63" y="1489341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id="{FF5BE0AB-2136-41A5-BB9A-1713278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10" y="1649275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>
            <a:extLst>
              <a:ext uri="{FF2B5EF4-FFF2-40B4-BE49-F238E27FC236}">
                <a16:creationId xmlns:a16="http://schemas.microsoft.com/office/drawing/2014/main" id="{79CCA11B-4F6E-4AE5-8D25-2C614A9B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24" y="1803453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7">
            <a:extLst>
              <a:ext uri="{FF2B5EF4-FFF2-40B4-BE49-F238E27FC236}">
                <a16:creationId xmlns:a16="http://schemas.microsoft.com/office/drawing/2014/main" id="{5FFCDDE5-2DE4-47E5-BDC0-343DE65F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22" y="1958899"/>
            <a:ext cx="1713607" cy="15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1">
            <a:extLst>
              <a:ext uri="{FF2B5EF4-FFF2-40B4-BE49-F238E27FC236}">
                <a16:creationId xmlns:a16="http://schemas.microsoft.com/office/drawing/2014/main" id="{B0285E89-7D29-44AC-A438-FFC88451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19" y="2117576"/>
            <a:ext cx="1683544" cy="3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8">
            <a:extLst>
              <a:ext uri="{FF2B5EF4-FFF2-40B4-BE49-F238E27FC236}">
                <a16:creationId xmlns:a16="http://schemas.microsoft.com/office/drawing/2014/main" id="{69130321-F3E6-4DB6-ABA7-092110CB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08" y="5242659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B3708BDD-2BB1-45E8-B42A-5433B64A5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76" y="5391509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4FF26219-7F1E-4521-934C-8A923E7A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64" y="5550615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37706DC4-6DEC-4D27-B4D0-2020938A7E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88" y="5870483"/>
            <a:ext cx="1620033" cy="335059"/>
          </a:xfrm>
          <a:prstGeom prst="rect">
            <a:avLst/>
          </a:prstGeom>
        </p:spPr>
      </p:pic>
      <p:pic>
        <p:nvPicPr>
          <p:cNvPr id="68" name="Picture 8">
            <a:extLst>
              <a:ext uri="{FF2B5EF4-FFF2-40B4-BE49-F238E27FC236}">
                <a16:creationId xmlns:a16="http://schemas.microsoft.com/office/drawing/2014/main" id="{8B9C7341-EED5-4F81-A993-B4098CEB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24" y="6203174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8">
            <a:extLst>
              <a:ext uri="{FF2B5EF4-FFF2-40B4-BE49-F238E27FC236}">
                <a16:creationId xmlns:a16="http://schemas.microsoft.com/office/drawing/2014/main" id="{8861784E-E2AD-484B-B429-87AAF74C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41" y="5710549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526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43</Words>
  <Application>Microsoft Office PowerPoint</Application>
  <PresentationFormat>Apresentação no Ecrã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</dc:creator>
  <cp:lastModifiedBy>Diogo Rosa</cp:lastModifiedBy>
  <cp:revision>7</cp:revision>
  <dcterms:created xsi:type="dcterms:W3CDTF">2020-01-13T22:08:37Z</dcterms:created>
  <dcterms:modified xsi:type="dcterms:W3CDTF">2022-02-03T23:27:18Z</dcterms:modified>
</cp:coreProperties>
</file>