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5" r:id="rId7"/>
    <p:sldId id="25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10F41-7C02-45C4-B0C5-AA38C0E5F39F}" v="129" dt="2020-06-09T09:32:14.764"/>
    <p1510:client id="{5AB3130A-C386-4AD7-8E27-827CFEF42DC5}" v="2" dt="2020-06-09T09:30:13.895"/>
    <p1510:client id="{75D8CFE4-B09F-4ED2-BB87-0B233838E13E}" v="28" dt="2020-06-09T09:23:47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 宮下 玲子" userId="44bc4f5a-ab88-4d42-8ad9-0f086981ec63" providerId="ADAL" clId="{1C810F41-7C02-45C4-B0C5-AA38C0E5F39F}"/>
    <pc:docChg chg="modSld">
      <pc:chgData name="SEC 宮下 玲子" userId="44bc4f5a-ab88-4d42-8ad9-0f086981ec63" providerId="ADAL" clId="{1C810F41-7C02-45C4-B0C5-AA38C0E5F39F}" dt="2020-06-09T09:32:14.764" v="128"/>
      <pc:docMkLst>
        <pc:docMk/>
      </pc:docMkLst>
      <pc:sldChg chg="modSp">
        <pc:chgData name="SEC 宮下 玲子" userId="44bc4f5a-ab88-4d42-8ad9-0f086981ec63" providerId="ADAL" clId="{1C810F41-7C02-45C4-B0C5-AA38C0E5F39F}" dt="2020-06-09T09:32:14.764" v="128"/>
        <pc:sldMkLst>
          <pc:docMk/>
          <pc:sldMk cId="1801602177" sldId="262"/>
        </pc:sldMkLst>
        <pc:spChg chg="mod">
          <ac:chgData name="SEC 宮下 玲子" userId="44bc4f5a-ab88-4d42-8ad9-0f086981ec63" providerId="ADAL" clId="{1C810F41-7C02-45C4-B0C5-AA38C0E5F39F}" dt="2020-06-09T09:32:14.764" v="128"/>
          <ac:spMkLst>
            <pc:docMk/>
            <pc:sldMk cId="1801602177" sldId="262"/>
            <ac:spMk id="3" creationId="{D47B4285-D88E-482B-A34A-808891A8DCA0}"/>
          </ac:spMkLst>
        </pc:spChg>
      </pc:sldChg>
    </pc:docChg>
  </pc:docChgLst>
  <pc:docChgLst>
    <pc:chgData name="SEC 中島 蓮" userId="S::r-nakajima@cresco.co.jp::88cfd274-e33c-443a-8025-f42a09c1669a" providerId="AD" clId="Web-{75D8CFE4-B09F-4ED2-BB87-0B233838E13E}"/>
    <pc:docChg chg="modSld">
      <pc:chgData name="SEC 中島 蓮" userId="S::r-nakajima@cresco.co.jp::88cfd274-e33c-443a-8025-f42a09c1669a" providerId="AD" clId="Web-{75D8CFE4-B09F-4ED2-BB87-0B233838E13E}" dt="2020-06-09T09:23:47.589" v="27" actId="20577"/>
      <pc:docMkLst>
        <pc:docMk/>
      </pc:docMkLst>
      <pc:sldChg chg="modSp">
        <pc:chgData name="SEC 中島 蓮" userId="S::r-nakajima@cresco.co.jp::88cfd274-e33c-443a-8025-f42a09c1669a" providerId="AD" clId="Web-{75D8CFE4-B09F-4ED2-BB87-0B233838E13E}" dt="2020-06-09T09:23:47.589" v="26" actId="20577"/>
        <pc:sldMkLst>
          <pc:docMk/>
          <pc:sldMk cId="2640459364" sldId="264"/>
        </pc:sldMkLst>
        <pc:spChg chg="mod">
          <ac:chgData name="SEC 中島 蓮" userId="S::r-nakajima@cresco.co.jp::88cfd274-e33c-443a-8025-f42a09c1669a" providerId="AD" clId="Web-{75D8CFE4-B09F-4ED2-BB87-0B233838E13E}" dt="2020-06-09T09:23:47.589" v="26" actId="20577"/>
          <ac:spMkLst>
            <pc:docMk/>
            <pc:sldMk cId="2640459364" sldId="264"/>
            <ac:spMk id="3" creationId="{428A6903-9F77-4F66-97F7-D2D025ABED9A}"/>
          </ac:spMkLst>
        </pc:spChg>
      </pc:sldChg>
    </pc:docChg>
  </pc:docChgLst>
  <pc:docChgLst>
    <pc:chgData name="SEC 宮下 玲子" userId="S::r-miyashita@cresco.co.jp::44bc4f5a-ab88-4d42-8ad9-0f086981ec63" providerId="AD" clId="Web-{5AB3130A-C386-4AD7-8E27-827CFEF42DC5}"/>
    <pc:docChg chg="modSld">
      <pc:chgData name="SEC 宮下 玲子" userId="S::r-miyashita@cresco.co.jp::44bc4f5a-ab88-4d42-8ad9-0f086981ec63" providerId="AD" clId="Web-{5AB3130A-C386-4AD7-8E27-827CFEF42DC5}" dt="2020-06-09T09:30:13.895" v="1" actId="1076"/>
      <pc:docMkLst>
        <pc:docMk/>
      </pc:docMkLst>
      <pc:sldChg chg="addSp modSp">
        <pc:chgData name="SEC 宮下 玲子" userId="S::r-miyashita@cresco.co.jp::44bc4f5a-ab88-4d42-8ad9-0f086981ec63" providerId="AD" clId="Web-{5AB3130A-C386-4AD7-8E27-827CFEF42DC5}" dt="2020-06-09T09:30:13.895" v="1" actId="1076"/>
        <pc:sldMkLst>
          <pc:docMk/>
          <pc:sldMk cId="1801602177" sldId="262"/>
        </pc:sldMkLst>
        <pc:spChg chg="add mod">
          <ac:chgData name="SEC 宮下 玲子" userId="S::r-miyashita@cresco.co.jp::44bc4f5a-ab88-4d42-8ad9-0f086981ec63" providerId="AD" clId="Web-{5AB3130A-C386-4AD7-8E27-827CFEF42DC5}" dt="2020-06-09T09:30:13.895" v="1" actId="1076"/>
          <ac:spMkLst>
            <pc:docMk/>
            <pc:sldMk cId="1801602177" sldId="262"/>
            <ac:spMk id="3" creationId="{D47B4285-D88E-482B-A34A-808891A8DC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E3409-264E-41D1-976F-BF224FB14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23E27F-BB43-4C0A-BCF3-C282DD083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FE6E2-858B-4798-BCDC-AEA890F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67BC8-1F57-4290-BCF0-5F35FF83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DC917-DC0B-4344-85B0-A71C3D7B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7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133F2-9C2B-4172-BEEF-E684D67C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238EB3-6BB5-455B-AE05-D5BD9E6F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877DF-D546-4892-AC3F-1AC37B87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E04F9-B54E-41E9-8C70-11FC026E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75C6D-7FF2-4D31-810F-63B6C7E0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53CC12-6302-4D0B-8035-73B0E063D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67EDA7-3D5F-4C4A-B00B-225CA8C5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AE69D-D428-4CFA-9999-A48CF092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5D18E-263B-44C1-A395-3B2A69E4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EA095-92BC-42CB-BC7D-470583EC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1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82BC0-641D-475E-B817-C9BA1580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F6DC16-9EA4-4202-AB70-E82EF73F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BB4E8-2014-4886-9081-31C04294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4A7B2-B708-4023-B404-10AFC327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E5406B-88DF-423F-B38F-1C9CA0C0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3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BF9DB-6344-4C5D-BA45-EB930A09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E209A1-FA51-4B03-AE75-5B2BC4A6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51156-EA8C-4CBD-BC70-DA085B25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0F382-AB2B-4A79-8E70-37E7AF09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27A48-EC6E-4F75-8218-76DAE490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76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5D65A-8D64-4E51-A3E4-5096C1D8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C955A-0748-4944-9A8E-1FC25A16A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43F2A2-4F9A-4E54-AADF-459305C4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1D550-167F-47B7-B713-FEA347E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3D45E3-50E3-4669-A6EB-F023B5DE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67CDF4-5FE2-4BC4-99A0-05637039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08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228A7-89F7-4F5A-B155-AE2E08BA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24F1BC-4411-4FF8-9EBD-F3815727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7BD76D-395C-42CD-8A35-EF3FFCC09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2CF0C-6D12-4AB9-B78C-8B76425C5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86EF23-9C79-4FCD-88B4-889447016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1BA94A-2767-4A5D-A286-0758FC65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DBCB9D-07F4-4EEC-AF6B-233DCC27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6CA252-676B-43D3-8415-6D50B3E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0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984289-5EAC-412E-800B-257FE42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ACA4E1-25FC-4BB8-90D5-FB0F3E7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A04CE1-E7D7-48D6-BDFF-82498C9F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DB6FA1-0E25-49A9-BE8A-2C901FF7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77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640B62-C185-4981-9FD8-B20D54AC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62C2EC-4AE4-407C-AA92-7596696F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237438-5969-40C1-8B10-96A37D12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3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CDE3C-ED5F-4A90-9A79-107D1FD2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80106-69CA-49E4-9A2E-394DF96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23CC41-A6B7-4ECB-B0C4-41E5F9ED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E07903-3341-4ED0-9A1F-0C688711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6176FD-408D-4245-90D0-E623D568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2C02CA-F385-4C00-851B-77AFC09A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10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2B8E9-D9E1-4AAC-81DF-2FF14332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7D9C6C-1689-4C9D-95EC-C6FDF3DBF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0409B8-2910-4192-AA7F-C5CCEAA55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E84B4-64C6-42AA-BBAA-5D5A4E8D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9E70EF-4C21-4086-9920-5C5F564C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B8A329-4132-4BF5-965C-6968EC71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068C1-E997-44CF-9F7E-BA72B083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FCEEC0-FC9A-4629-8E4E-09340C31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ADB25-1DED-44E9-895E-391F0ABCF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AB1B-A656-40A4-A7A4-66E28527D4FA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70A11-3861-4D51-88B7-96D4E441A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65189-F688-4B89-80C1-E61FD9E9A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64FD8-1941-4EDE-9C59-4C087A5A7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自動販売機システム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F9C202-B70C-4F6F-9676-31C67B154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０４　ゆでたまご</a:t>
            </a:r>
            <a:endParaRPr kumimoji="1" lang="en-US" altLang="ja-JP"/>
          </a:p>
          <a:p>
            <a:r>
              <a:rPr lang="ja-JP" altLang="en-US"/>
              <a:t>江口、近藤、島袋、中島、宮下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57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CB74E-F098-401E-98BB-0DEA23D7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/>
          <a:lstStyle/>
          <a:p>
            <a:r>
              <a:rPr kumimoji="1" lang="ja-JP" altLang="en-US"/>
              <a:t>システム概要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A6903-9F77-4F66-97F7-D2D025AB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457739"/>
            <a:ext cx="10515600" cy="52611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/>
              <a:t>購入者：あらかじめ自動販売機に補充された飲み物を購入できる。</a:t>
            </a:r>
          </a:p>
          <a:p>
            <a:pPr marL="0" indent="0">
              <a:buNone/>
            </a:pPr>
            <a:r>
              <a:rPr lang="ja-JP" altLang="en-US"/>
              <a:t>使えるお金は、</a:t>
            </a:r>
            <a:r>
              <a:rPr lang="en-US" altLang="ja-JP"/>
              <a:t>1000</a:t>
            </a:r>
            <a:r>
              <a:rPr lang="ja-JP" altLang="en-US"/>
              <a:t>円、</a:t>
            </a:r>
            <a:r>
              <a:rPr lang="en-US" altLang="ja-JP"/>
              <a:t>500</a:t>
            </a:r>
            <a:r>
              <a:rPr lang="ja-JP" altLang="en-US"/>
              <a:t>円、</a:t>
            </a:r>
            <a:r>
              <a:rPr lang="en-US" altLang="ja-JP"/>
              <a:t>100</a:t>
            </a:r>
            <a:r>
              <a:rPr lang="ja-JP" altLang="en-US"/>
              <a:t>円、</a:t>
            </a:r>
            <a:r>
              <a:rPr lang="en-US" altLang="ja-JP"/>
              <a:t>50</a:t>
            </a:r>
            <a:r>
              <a:rPr lang="ja-JP" altLang="en-US"/>
              <a:t>円、</a:t>
            </a:r>
            <a:r>
              <a:rPr lang="en-US" altLang="ja-JP"/>
              <a:t>10</a:t>
            </a:r>
            <a:r>
              <a:rPr lang="ja-JP" altLang="en-US"/>
              <a:t>円。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管理者：おつり、飲み物の補充ができる。</a:t>
            </a: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おつりは</a:t>
            </a:r>
            <a:r>
              <a:rPr lang="en-US" altLang="ja-JP"/>
              <a:t>900</a:t>
            </a:r>
            <a:r>
              <a:rPr lang="ja-JP" altLang="en-US"/>
              <a:t>円のおつりであれば</a:t>
            </a:r>
            <a:r>
              <a:rPr lang="en-US" altLang="ja-JP"/>
              <a:t>100</a:t>
            </a:r>
            <a:r>
              <a:rPr lang="ja-JP" altLang="en-US"/>
              <a:t>円玉</a:t>
            </a:r>
            <a:r>
              <a:rPr lang="en-US" altLang="ja-JP"/>
              <a:t>9</a:t>
            </a:r>
            <a:r>
              <a:rPr lang="ja-JP" altLang="en-US"/>
              <a:t>枚が返ってくるのではなく</a:t>
            </a:r>
          </a:p>
          <a:p>
            <a:pPr marL="0" indent="0">
              <a:buNone/>
            </a:pPr>
            <a:r>
              <a:rPr lang="en-US" altLang="ja-JP">
                <a:ea typeface="游ゴシック"/>
              </a:rPr>
              <a:t>500</a:t>
            </a:r>
            <a:r>
              <a:rPr lang="ja-JP" altLang="en-US">
                <a:ea typeface="游ゴシック"/>
              </a:rPr>
              <a:t>円と</a:t>
            </a:r>
            <a:r>
              <a:rPr lang="en-US" altLang="ja-JP">
                <a:ea typeface="游ゴシック"/>
              </a:rPr>
              <a:t>100</a:t>
            </a:r>
            <a:r>
              <a:rPr lang="ja-JP" altLang="en-US">
                <a:ea typeface="游ゴシック"/>
              </a:rPr>
              <a:t>円が返ってくる。(500円がなければ100円９枚)  </a:t>
            </a:r>
          </a:p>
          <a:p>
            <a:pPr marL="0" indent="0">
              <a:buNone/>
            </a:pPr>
            <a:r>
              <a:rPr lang="ja-JP" altLang="en-US"/>
              <a:t>商品番号指定すると</a:t>
            </a:r>
            <a:r>
              <a:rPr lang="en-US" altLang="ja-JP"/>
              <a:t>1</a:t>
            </a:r>
            <a:r>
              <a:rPr lang="ja-JP" altLang="en-US"/>
              <a:t>本ずつ購入できる。</a:t>
            </a:r>
          </a:p>
          <a:p>
            <a:pPr marL="0" indent="0">
              <a:buNone/>
            </a:pPr>
            <a:r>
              <a:rPr lang="ja-JP" altLang="en-US"/>
              <a:t>商品購入後、残金で続けて購入することも可能。</a:t>
            </a: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お金を投入した後、何も買わずに購入をやめることも可能。</a:t>
            </a: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プログラムを実行し直しても、在庫情報が保持される。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45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B51F4-14C0-44CA-A448-5F2F74F5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非機能要求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A1C6B-FC6A-4AC6-81D6-5741737A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機能追加、テストがしやすいようにする。</a:t>
            </a:r>
          </a:p>
          <a:p>
            <a:pPr marL="0" indent="0">
              <a:buNone/>
            </a:pPr>
            <a:r>
              <a:rPr lang="en-US" altLang="ja-JP"/>
              <a:t>DBMS</a:t>
            </a:r>
            <a:r>
              <a:rPr lang="ja-JP" altLang="en-US"/>
              <a:t>に移行しやすいようにする。</a:t>
            </a:r>
          </a:p>
          <a:p>
            <a:pPr marL="0" indent="0">
              <a:buNone/>
            </a:pPr>
            <a:r>
              <a:rPr lang="en-US" altLang="ja-JP"/>
              <a:t>UI</a:t>
            </a:r>
            <a:r>
              <a:rPr lang="ja-JP" altLang="en-US"/>
              <a:t>から</a:t>
            </a:r>
            <a:r>
              <a:rPr lang="en-US" altLang="ja-JP"/>
              <a:t>GUI</a:t>
            </a:r>
            <a:r>
              <a:rPr lang="ja-JP" altLang="en-US"/>
              <a:t>に変更。</a:t>
            </a:r>
          </a:p>
          <a:p>
            <a:pPr marL="0" indent="0">
              <a:buNone/>
            </a:pPr>
            <a:r>
              <a:rPr lang="ja-JP" altLang="en-US"/>
              <a:t>選択肢は列挙型を使う。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7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603818C-CF88-4F73-9900-2669618C764D}"/>
              </a:ext>
            </a:extLst>
          </p:cNvPr>
          <p:cNvGrpSpPr/>
          <p:nvPr/>
        </p:nvGrpSpPr>
        <p:grpSpPr>
          <a:xfrm>
            <a:off x="4002156" y="481331"/>
            <a:ext cx="4187687" cy="5996608"/>
            <a:chOff x="2531165" y="430696"/>
            <a:chExt cx="4187687" cy="59966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4A88F2D-FB42-4C77-8E2B-455D1DDFD400}"/>
                </a:ext>
              </a:extLst>
            </p:cNvPr>
            <p:cNvSpPr/>
            <p:nvPr/>
          </p:nvSpPr>
          <p:spPr>
            <a:xfrm>
              <a:off x="2531165" y="430696"/>
              <a:ext cx="4187687" cy="599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1772939E-1FCE-47F5-81CD-3E758E210F7C}"/>
                </a:ext>
              </a:extLst>
            </p:cNvPr>
            <p:cNvSpPr/>
            <p:nvPr/>
          </p:nvSpPr>
          <p:spPr>
            <a:xfrm>
              <a:off x="2862469" y="862219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・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lang="en-US" altLang="ja-JP"/>
                <a:t>|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ラ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724A742F-68C6-4569-8218-E7EF5C446E0B}"/>
                </a:ext>
              </a:extLst>
            </p:cNvPr>
            <p:cNvSpPr/>
            <p:nvPr/>
          </p:nvSpPr>
          <p:spPr>
            <a:xfrm>
              <a:off x="4128046" y="846326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ポ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リ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ス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エ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ッ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ト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10CC9B40-9973-4824-B30E-4C254F29FC80}"/>
                </a:ext>
              </a:extLst>
            </p:cNvPr>
            <p:cNvSpPr/>
            <p:nvPr/>
          </p:nvSpPr>
          <p:spPr>
            <a:xfrm>
              <a:off x="5393623" y="846325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</a:t>
              </a:r>
              <a:endParaRPr kumimoji="1" lang="en-US" altLang="ja-JP"/>
            </a:p>
            <a:p>
              <a:pPr algn="ctr"/>
              <a:r>
                <a:rPr kumimoji="1" lang="ja-JP" altLang="en-US"/>
                <a:t>茶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BF4AD08-D104-4B51-883E-12287E08F328}"/>
                </a:ext>
              </a:extLst>
            </p:cNvPr>
            <p:cNvSpPr/>
            <p:nvPr/>
          </p:nvSpPr>
          <p:spPr>
            <a:xfrm>
              <a:off x="5046527" y="4258815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お金追加</a:t>
              </a:r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384776-BDC9-47AB-ACE4-AED94654DF75}"/>
                </a:ext>
              </a:extLst>
            </p:cNvPr>
            <p:cNvSpPr/>
            <p:nvPr/>
          </p:nvSpPr>
          <p:spPr>
            <a:xfrm>
              <a:off x="5046527" y="4751940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おつり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AE8918E-C059-43C4-9D5D-1B41DB9697CB}"/>
                </a:ext>
              </a:extLst>
            </p:cNvPr>
            <p:cNvSpPr/>
            <p:nvPr/>
          </p:nvSpPr>
          <p:spPr>
            <a:xfrm>
              <a:off x="2948605" y="3001279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150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8C96882-159F-4E05-B817-3943D925E983}"/>
                </a:ext>
              </a:extLst>
            </p:cNvPr>
            <p:cNvSpPr/>
            <p:nvPr/>
          </p:nvSpPr>
          <p:spPr>
            <a:xfrm>
              <a:off x="4227432" y="3009463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160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0C992CE-BD5F-4A1D-8BA3-62D0CC1BDCD9}"/>
                </a:ext>
              </a:extLst>
            </p:cNvPr>
            <p:cNvSpPr/>
            <p:nvPr/>
          </p:nvSpPr>
          <p:spPr>
            <a:xfrm>
              <a:off x="5436701" y="3009463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120</a:t>
              </a:r>
              <a:r>
                <a:rPr kumimoji="1" lang="ja-JP" altLang="en-US"/>
                <a:t>円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71FAC9A2-046E-499D-8767-C444C74D7141}"/>
                </a:ext>
              </a:extLst>
            </p:cNvPr>
            <p:cNvSpPr/>
            <p:nvPr/>
          </p:nvSpPr>
          <p:spPr>
            <a:xfrm>
              <a:off x="2703443" y="5950226"/>
              <a:ext cx="808383" cy="29486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管理</a:t>
              </a:r>
              <a:endParaRPr kumimoji="1" lang="en-US" altLang="ja-JP"/>
            </a:p>
          </p:txBody>
        </p:sp>
      </p:grp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9F1ACDB-7924-4E90-B8E9-DD403F819F37}"/>
              </a:ext>
            </a:extLst>
          </p:cNvPr>
          <p:cNvSpPr/>
          <p:nvPr/>
        </p:nvSpPr>
        <p:spPr>
          <a:xfrm>
            <a:off x="8521147" y="1162003"/>
            <a:ext cx="2663687" cy="1457739"/>
          </a:xfrm>
          <a:prstGeom prst="wedgeRoundRectCallout">
            <a:avLst>
              <a:gd name="adj1" fmla="val -60634"/>
              <a:gd name="adj2" fmla="val 8250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お金を追加した後に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料金をクリックすると購入できる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2383DD82-8C4B-496C-9781-FFDCC4FF7DC5}"/>
              </a:ext>
            </a:extLst>
          </p:cNvPr>
          <p:cNvSpPr/>
          <p:nvPr/>
        </p:nvSpPr>
        <p:spPr>
          <a:xfrm>
            <a:off x="8886777" y="4481728"/>
            <a:ext cx="2663687" cy="911711"/>
          </a:xfrm>
          <a:prstGeom prst="wedgeRoundRectCallout">
            <a:avLst>
              <a:gd name="adj1" fmla="val -72574"/>
              <a:gd name="adj2" fmla="val 871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おつりをクリックすると終了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AACD2D-6319-4464-BE89-0E3F2EB95950}"/>
              </a:ext>
            </a:extLst>
          </p:cNvPr>
          <p:cNvSpPr txBox="1"/>
          <p:nvPr/>
        </p:nvSpPr>
        <p:spPr>
          <a:xfrm>
            <a:off x="1462931" y="20014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初期状態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BC730E7-CBCD-4852-81DE-84F2136262FF}"/>
              </a:ext>
            </a:extLst>
          </p:cNvPr>
          <p:cNvSpPr/>
          <p:nvPr/>
        </p:nvSpPr>
        <p:spPr>
          <a:xfrm>
            <a:off x="6468688" y="3529142"/>
            <a:ext cx="1451109" cy="68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投入合計金額</a:t>
            </a:r>
            <a:endParaRPr kumimoji="1" lang="en-US" altLang="ja-JP" sz="1600"/>
          </a:p>
          <a:p>
            <a:pPr algn="ctr"/>
            <a:r>
              <a:rPr lang="ja-JP" altLang="en-US" sz="1600"/>
              <a:t>〇〇円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82932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07B584D-DAEF-476E-B39C-BF46F04361AB}"/>
              </a:ext>
            </a:extLst>
          </p:cNvPr>
          <p:cNvGrpSpPr/>
          <p:nvPr/>
        </p:nvGrpSpPr>
        <p:grpSpPr>
          <a:xfrm>
            <a:off x="4002156" y="430695"/>
            <a:ext cx="4187687" cy="5996608"/>
            <a:chOff x="2537779" y="430696"/>
            <a:chExt cx="4187687" cy="59966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4A88F2D-FB42-4C77-8E2B-455D1DDFD400}"/>
                </a:ext>
              </a:extLst>
            </p:cNvPr>
            <p:cNvSpPr/>
            <p:nvPr/>
          </p:nvSpPr>
          <p:spPr>
            <a:xfrm>
              <a:off x="2537779" y="430696"/>
              <a:ext cx="4187687" cy="599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1772939E-1FCE-47F5-81CD-3E758E210F7C}"/>
                </a:ext>
              </a:extLst>
            </p:cNvPr>
            <p:cNvSpPr/>
            <p:nvPr/>
          </p:nvSpPr>
          <p:spPr>
            <a:xfrm>
              <a:off x="2862469" y="862219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・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lang="en-US" altLang="ja-JP"/>
                <a:t>|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ラ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724A742F-68C6-4569-8218-E7EF5C446E0B}"/>
                </a:ext>
              </a:extLst>
            </p:cNvPr>
            <p:cNvSpPr/>
            <p:nvPr/>
          </p:nvSpPr>
          <p:spPr>
            <a:xfrm>
              <a:off x="4128046" y="846326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ポ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リ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ス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エ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ッ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ト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10CC9B40-9973-4824-B30E-4C254F29FC80}"/>
                </a:ext>
              </a:extLst>
            </p:cNvPr>
            <p:cNvSpPr/>
            <p:nvPr/>
          </p:nvSpPr>
          <p:spPr>
            <a:xfrm>
              <a:off x="5393623" y="846325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</a:t>
              </a:r>
              <a:endParaRPr kumimoji="1" lang="en-US" altLang="ja-JP"/>
            </a:p>
            <a:p>
              <a:pPr algn="ctr"/>
              <a:r>
                <a:rPr kumimoji="1" lang="ja-JP" altLang="en-US"/>
                <a:t>茶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AE8918E-C059-43C4-9D5D-1B41DB9697CB}"/>
                </a:ext>
              </a:extLst>
            </p:cNvPr>
            <p:cNvSpPr/>
            <p:nvPr/>
          </p:nvSpPr>
          <p:spPr>
            <a:xfrm>
              <a:off x="2948605" y="3001279"/>
              <a:ext cx="808383" cy="29486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150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8C96882-159F-4E05-B817-3943D925E983}"/>
                </a:ext>
              </a:extLst>
            </p:cNvPr>
            <p:cNvSpPr/>
            <p:nvPr/>
          </p:nvSpPr>
          <p:spPr>
            <a:xfrm>
              <a:off x="4227432" y="3009463"/>
              <a:ext cx="808383" cy="29486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160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0C992CE-BD5F-4A1D-8BA3-62D0CC1BDCD9}"/>
                </a:ext>
              </a:extLst>
            </p:cNvPr>
            <p:cNvSpPr/>
            <p:nvPr/>
          </p:nvSpPr>
          <p:spPr>
            <a:xfrm>
              <a:off x="5436701" y="3009463"/>
              <a:ext cx="808383" cy="29486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120</a:t>
              </a:r>
              <a:r>
                <a:rPr kumimoji="1" lang="ja-JP" altLang="en-US"/>
                <a:t>円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71FAC9A2-046E-499D-8767-C444C74D7141}"/>
                </a:ext>
              </a:extLst>
            </p:cNvPr>
            <p:cNvSpPr/>
            <p:nvPr/>
          </p:nvSpPr>
          <p:spPr>
            <a:xfrm>
              <a:off x="2703443" y="5950226"/>
              <a:ext cx="808383" cy="29486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管理</a:t>
              </a:r>
              <a:endParaRPr kumimoji="1" lang="en-US" altLang="ja-JP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5C0EB68-5E4B-4F06-88D4-8952BC6F588E}"/>
                </a:ext>
              </a:extLst>
            </p:cNvPr>
            <p:cNvSpPr/>
            <p:nvPr/>
          </p:nvSpPr>
          <p:spPr>
            <a:xfrm>
              <a:off x="4227432" y="3749117"/>
              <a:ext cx="1451109" cy="68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投入合計金額</a:t>
              </a:r>
              <a:endParaRPr kumimoji="1" lang="en-US" altLang="ja-JP" sz="1600"/>
            </a:p>
            <a:p>
              <a:pPr algn="ctr"/>
              <a:r>
                <a:rPr lang="ja-JP" altLang="en-US" sz="1600"/>
                <a:t>〇〇円</a:t>
              </a:r>
              <a:endParaRPr kumimoji="1" lang="ja-JP" altLang="en-US" sz="16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8CB2ECD-0CA7-44F4-B271-8DAD69DAC09B}"/>
                </a:ext>
              </a:extLst>
            </p:cNvPr>
            <p:cNvSpPr/>
            <p:nvPr/>
          </p:nvSpPr>
          <p:spPr>
            <a:xfrm>
              <a:off x="4952986" y="4638675"/>
              <a:ext cx="725555" cy="3308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決定</a:t>
              </a:r>
            </a:p>
          </p:txBody>
        </p: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D2751CC3-A358-4ED6-9135-F81991408C99}"/>
              </a:ext>
            </a:extLst>
          </p:cNvPr>
          <p:cNvSpPr/>
          <p:nvPr/>
        </p:nvSpPr>
        <p:spPr>
          <a:xfrm>
            <a:off x="1182768" y="3489970"/>
            <a:ext cx="2113728" cy="1787795"/>
          </a:xfrm>
          <a:prstGeom prst="wedgeRoundRectCallout">
            <a:avLst>
              <a:gd name="adj1" fmla="val 70791"/>
              <a:gd name="adj2" fmla="val 689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金額をクリックした回数が投入枚数としてカウントされる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94B59855-8E2F-4B0B-A8FD-A048EB5548E0}"/>
              </a:ext>
            </a:extLst>
          </p:cNvPr>
          <p:cNvSpPr/>
          <p:nvPr/>
        </p:nvSpPr>
        <p:spPr>
          <a:xfrm>
            <a:off x="8750488" y="3112973"/>
            <a:ext cx="1828800" cy="1537253"/>
          </a:xfrm>
          <a:prstGeom prst="wedgeRoundRectCallout">
            <a:avLst>
              <a:gd name="adj1" fmla="val -64312"/>
              <a:gd name="adj2" fmla="val 7033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決定を押すと初期状態の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画面に戻る</a:t>
            </a:r>
          </a:p>
        </p:txBody>
      </p:sp>
      <p:graphicFrame>
        <p:nvGraphicFramePr>
          <p:cNvPr id="18" name="表 18">
            <a:extLst>
              <a:ext uri="{FF2B5EF4-FFF2-40B4-BE49-F238E27FC236}">
                <a16:creationId xmlns:a16="http://schemas.microsoft.com/office/drawing/2014/main" id="{586A1ED9-7AC5-4784-B754-A9B627D81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23175"/>
              </p:ext>
            </p:extLst>
          </p:nvPr>
        </p:nvGraphicFramePr>
        <p:xfrm>
          <a:off x="4282114" y="3709851"/>
          <a:ext cx="80838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83">
                  <a:extLst>
                    <a:ext uri="{9D8B030D-6E8A-4147-A177-3AD203B41FA5}">
                      <a16:colId xmlns:a16="http://schemas.microsoft.com/office/drawing/2014/main" val="3517152069"/>
                    </a:ext>
                  </a:extLst>
                </a:gridCol>
              </a:tblGrid>
              <a:tr h="262654">
                <a:tc>
                  <a:txBody>
                    <a:bodyPr/>
                    <a:lstStyle/>
                    <a:p>
                      <a:r>
                        <a:rPr kumimoji="1" lang="en-US" altLang="ja-JP" sz="1600" b="0" dirty="0"/>
                        <a:t>10</a:t>
                      </a:r>
                      <a:endParaRPr kumimoji="1" lang="ja-JP" alt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0406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chemeClr val="bg1"/>
                          </a:solidFill>
                        </a:rPr>
                        <a:t>50</a:t>
                      </a:r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63426"/>
                  </a:ext>
                </a:extLst>
              </a:tr>
              <a:tr h="338262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chemeClr val="bg1"/>
                          </a:solidFill>
                        </a:rPr>
                        <a:t>100</a:t>
                      </a:r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72173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500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79599"/>
                  </a:ext>
                </a:extLst>
              </a:tr>
              <a:tr h="33826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71338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CFDF05-4EF4-42AA-9D84-E907193D308E}"/>
              </a:ext>
            </a:extLst>
          </p:cNvPr>
          <p:cNvSpPr txBox="1"/>
          <p:nvPr/>
        </p:nvSpPr>
        <p:spPr>
          <a:xfrm>
            <a:off x="944865" y="19864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お金の追加について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42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F950F02F-6105-4B14-9F48-B3A230827CF4}"/>
              </a:ext>
            </a:extLst>
          </p:cNvPr>
          <p:cNvSpPr/>
          <p:nvPr/>
        </p:nvSpPr>
        <p:spPr>
          <a:xfrm>
            <a:off x="3293165" y="5900812"/>
            <a:ext cx="530087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E409A7-2A4D-49B2-8C46-2240D08D1180}"/>
              </a:ext>
            </a:extLst>
          </p:cNvPr>
          <p:cNvSpPr txBox="1"/>
          <p:nvPr/>
        </p:nvSpPr>
        <p:spPr>
          <a:xfrm>
            <a:off x="800175" y="20836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管理者モードについて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F3555A5-E6AC-4503-A919-FDDC1C0978A8}"/>
              </a:ext>
            </a:extLst>
          </p:cNvPr>
          <p:cNvGrpSpPr/>
          <p:nvPr/>
        </p:nvGrpSpPr>
        <p:grpSpPr>
          <a:xfrm>
            <a:off x="4002156" y="481331"/>
            <a:ext cx="4187687" cy="5996608"/>
            <a:chOff x="2531165" y="430696"/>
            <a:chExt cx="4187687" cy="5996608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7A03DDC-F7C2-4F99-9B25-9409D66D8363}"/>
                </a:ext>
              </a:extLst>
            </p:cNvPr>
            <p:cNvSpPr/>
            <p:nvPr/>
          </p:nvSpPr>
          <p:spPr>
            <a:xfrm>
              <a:off x="2531165" y="430696"/>
              <a:ext cx="4187687" cy="599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DD868447-737B-4CCB-BF9B-8106801A59A3}"/>
                </a:ext>
              </a:extLst>
            </p:cNvPr>
            <p:cNvSpPr/>
            <p:nvPr/>
          </p:nvSpPr>
          <p:spPr>
            <a:xfrm>
              <a:off x="2862469" y="862219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・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lang="en-US" altLang="ja-JP"/>
                <a:t>|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ラ</a:t>
              </a: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58CFEFF0-218B-4B42-AF4E-4549C4A5D134}"/>
                </a:ext>
              </a:extLst>
            </p:cNvPr>
            <p:cNvSpPr/>
            <p:nvPr/>
          </p:nvSpPr>
          <p:spPr>
            <a:xfrm>
              <a:off x="4128046" y="846326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ポ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リ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ス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エ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ッ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ト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705B03F4-C84E-428B-8F39-D5B6CCED8D90}"/>
                </a:ext>
              </a:extLst>
            </p:cNvPr>
            <p:cNvSpPr/>
            <p:nvPr/>
          </p:nvSpPr>
          <p:spPr>
            <a:xfrm>
              <a:off x="5393623" y="846325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</a:t>
              </a:r>
              <a:endParaRPr kumimoji="1" lang="en-US" altLang="ja-JP"/>
            </a:p>
            <a:p>
              <a:pPr algn="ctr"/>
              <a:r>
                <a:rPr kumimoji="1" lang="ja-JP" altLang="en-US"/>
                <a:t>茶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2154348-2FA7-43C8-BD63-6F0F8D589447}"/>
                </a:ext>
              </a:extLst>
            </p:cNvPr>
            <p:cNvSpPr/>
            <p:nvPr/>
          </p:nvSpPr>
          <p:spPr>
            <a:xfrm>
              <a:off x="5046527" y="4258815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お金追加</a:t>
              </a:r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7C1B578-A41B-487D-98EB-D4F1C980535E}"/>
                </a:ext>
              </a:extLst>
            </p:cNvPr>
            <p:cNvSpPr/>
            <p:nvPr/>
          </p:nvSpPr>
          <p:spPr>
            <a:xfrm>
              <a:off x="5046527" y="4751940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おつり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6314077-FA66-42F5-B956-3421EBEB2F80}"/>
                </a:ext>
              </a:extLst>
            </p:cNvPr>
            <p:cNvSpPr/>
            <p:nvPr/>
          </p:nvSpPr>
          <p:spPr>
            <a:xfrm>
              <a:off x="2948605" y="3001279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150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BA391AC-A602-4084-A72D-00941E6F7129}"/>
                </a:ext>
              </a:extLst>
            </p:cNvPr>
            <p:cNvSpPr/>
            <p:nvPr/>
          </p:nvSpPr>
          <p:spPr>
            <a:xfrm>
              <a:off x="4227432" y="3009463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160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D071386-6C84-4501-8BD0-E6465CF92170}"/>
                </a:ext>
              </a:extLst>
            </p:cNvPr>
            <p:cNvSpPr/>
            <p:nvPr/>
          </p:nvSpPr>
          <p:spPr>
            <a:xfrm>
              <a:off x="5436701" y="3009463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120</a:t>
              </a:r>
              <a:r>
                <a:rPr kumimoji="1" lang="ja-JP" altLang="en-US"/>
                <a:t>円</a:t>
              </a:r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A4A4204D-7056-48B0-B1FB-09593DAB8951}"/>
                </a:ext>
              </a:extLst>
            </p:cNvPr>
            <p:cNvSpPr/>
            <p:nvPr/>
          </p:nvSpPr>
          <p:spPr>
            <a:xfrm>
              <a:off x="2703443" y="5950226"/>
              <a:ext cx="808383" cy="29486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管理</a:t>
              </a:r>
              <a:endParaRPr kumimoji="1" lang="en-US" altLang="ja-JP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4CD3792-0ACE-4D45-85D1-971AE7B11211}"/>
              </a:ext>
            </a:extLst>
          </p:cNvPr>
          <p:cNvSpPr/>
          <p:nvPr/>
        </p:nvSpPr>
        <p:spPr>
          <a:xfrm>
            <a:off x="6468688" y="3529142"/>
            <a:ext cx="1451109" cy="68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投入合計金額</a:t>
            </a:r>
            <a:endParaRPr kumimoji="1" lang="en-US" altLang="ja-JP" sz="1600"/>
          </a:p>
          <a:p>
            <a:pPr algn="ctr"/>
            <a:r>
              <a:rPr lang="ja-JP" altLang="en-US" sz="1600"/>
              <a:t>〇〇円</a:t>
            </a:r>
            <a:endParaRPr kumimoji="1" lang="ja-JP" altLang="en-US" sz="160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D47B4285-D88E-482B-A34A-808891A8DCA0}"/>
              </a:ext>
            </a:extLst>
          </p:cNvPr>
          <p:cNvSpPr/>
          <p:nvPr/>
        </p:nvSpPr>
        <p:spPr>
          <a:xfrm>
            <a:off x="800175" y="4193328"/>
            <a:ext cx="2248299" cy="1682761"/>
          </a:xfrm>
          <a:prstGeom prst="wedgeRoundRectCallout">
            <a:avLst>
              <a:gd name="adj1" fmla="val 72120"/>
              <a:gd name="adj2" fmla="val 4249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パスワード「</a:t>
            </a:r>
            <a:r>
              <a:rPr lang="en-US" altLang="ja-JP" err="1">
                <a:solidFill>
                  <a:schemeClr val="tx1"/>
                </a:solidFill>
              </a:rPr>
              <a:t>yudetamago</a:t>
            </a:r>
            <a:r>
              <a:rPr lang="en-US" altLang="ja-JP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を入れたら管理者モードに入れる</a:t>
            </a:r>
          </a:p>
        </p:txBody>
      </p:sp>
    </p:spTree>
    <p:extLst>
      <p:ext uri="{BB962C8B-B14F-4D97-AF65-F5344CB8AC3E}">
        <p14:creationId xmlns:p14="http://schemas.microsoft.com/office/powerpoint/2010/main" val="18016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EDE8E97-DA5B-409B-AF35-C0BE8210A2AD}"/>
              </a:ext>
            </a:extLst>
          </p:cNvPr>
          <p:cNvGrpSpPr/>
          <p:nvPr/>
        </p:nvGrpSpPr>
        <p:grpSpPr>
          <a:xfrm>
            <a:off x="4002156" y="430696"/>
            <a:ext cx="4187687" cy="5996608"/>
            <a:chOff x="2531165" y="430696"/>
            <a:chExt cx="4187687" cy="59966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4A88F2D-FB42-4C77-8E2B-455D1DDFD400}"/>
                </a:ext>
              </a:extLst>
            </p:cNvPr>
            <p:cNvSpPr/>
            <p:nvPr/>
          </p:nvSpPr>
          <p:spPr>
            <a:xfrm>
              <a:off x="2531165" y="430696"/>
              <a:ext cx="4187687" cy="599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384776-BDC9-47AB-ACE4-AED94654DF75}"/>
                </a:ext>
              </a:extLst>
            </p:cNvPr>
            <p:cNvSpPr/>
            <p:nvPr/>
          </p:nvSpPr>
          <p:spPr>
            <a:xfrm>
              <a:off x="5140185" y="4420631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釣銭整理</a:t>
              </a:r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B88EFB6E-8FB1-4DE0-B360-14762516D85D}"/>
                </a:ext>
              </a:extLst>
            </p:cNvPr>
            <p:cNvGrpSpPr/>
            <p:nvPr/>
          </p:nvGrpSpPr>
          <p:grpSpPr>
            <a:xfrm>
              <a:off x="2703443" y="846325"/>
              <a:ext cx="3838159" cy="5398762"/>
              <a:chOff x="2703443" y="846325"/>
              <a:chExt cx="3838159" cy="5398762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1772939E-1FCE-47F5-81CD-3E758E210F7C}"/>
                  </a:ext>
                </a:extLst>
              </p:cNvPr>
              <p:cNvSpPr/>
              <p:nvPr/>
            </p:nvSpPr>
            <p:spPr>
              <a:xfrm>
                <a:off x="2862469" y="862219"/>
                <a:ext cx="954157" cy="19878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コ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カ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・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コ</a:t>
                </a:r>
                <a:endParaRPr kumimoji="1" lang="en-US" altLang="ja-JP"/>
              </a:p>
              <a:p>
                <a:pPr algn="ctr"/>
                <a:r>
                  <a:rPr lang="en-US" altLang="ja-JP"/>
                  <a:t>|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ラ</a:t>
                </a:r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724A742F-68C6-4569-8218-E7EF5C446E0B}"/>
                  </a:ext>
                </a:extLst>
              </p:cNvPr>
              <p:cNvSpPr/>
              <p:nvPr/>
            </p:nvSpPr>
            <p:spPr>
              <a:xfrm>
                <a:off x="4128046" y="846326"/>
                <a:ext cx="954157" cy="19878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ポ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カ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リ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ス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エ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ッ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ト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10CC9B40-9973-4824-B30E-4C254F29FC80}"/>
                  </a:ext>
                </a:extLst>
              </p:cNvPr>
              <p:cNvSpPr/>
              <p:nvPr/>
            </p:nvSpPr>
            <p:spPr>
              <a:xfrm>
                <a:off x="5393623" y="846325"/>
                <a:ext cx="954157" cy="19878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お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茶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BF4AD08-D104-4B51-883E-12287E08F328}"/>
                  </a:ext>
                </a:extLst>
              </p:cNvPr>
              <p:cNvSpPr/>
              <p:nvPr/>
            </p:nvSpPr>
            <p:spPr>
              <a:xfrm>
                <a:off x="5140185" y="3925333"/>
                <a:ext cx="1401417" cy="344557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在庫補充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AE8918E-C059-43C4-9D5D-1B41DB9697CB}"/>
                  </a:ext>
                </a:extLst>
              </p:cNvPr>
              <p:cNvSpPr/>
              <p:nvPr/>
            </p:nvSpPr>
            <p:spPr>
              <a:xfrm>
                <a:off x="2948605" y="3001279"/>
                <a:ext cx="808383" cy="294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150</a:t>
                </a:r>
                <a:r>
                  <a:rPr kumimoji="1" lang="ja-JP" altLang="en-US"/>
                  <a:t>円</a:t>
                </a:r>
                <a:endParaRPr kumimoji="1" lang="en-US" altLang="ja-JP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8C96882-159F-4E05-B817-3943D925E983}"/>
                  </a:ext>
                </a:extLst>
              </p:cNvPr>
              <p:cNvSpPr/>
              <p:nvPr/>
            </p:nvSpPr>
            <p:spPr>
              <a:xfrm>
                <a:off x="4227432" y="3009463"/>
                <a:ext cx="808383" cy="294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160</a:t>
                </a:r>
                <a:r>
                  <a:rPr kumimoji="1" lang="ja-JP" altLang="en-US"/>
                  <a:t>円</a:t>
                </a:r>
                <a:endParaRPr kumimoji="1" lang="en-US" altLang="ja-JP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0C992CE-BD5F-4A1D-8BA3-62D0CC1BDCD9}"/>
                  </a:ext>
                </a:extLst>
              </p:cNvPr>
              <p:cNvSpPr/>
              <p:nvPr/>
            </p:nvSpPr>
            <p:spPr>
              <a:xfrm>
                <a:off x="5436701" y="3009463"/>
                <a:ext cx="808383" cy="294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120</a:t>
                </a:r>
                <a:r>
                  <a:rPr kumimoji="1" lang="ja-JP" altLang="en-US"/>
                  <a:t>円</a:t>
                </a:r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1FAC9A2-046E-499D-8767-C444C74D7141}"/>
                  </a:ext>
                </a:extLst>
              </p:cNvPr>
              <p:cNvSpPr/>
              <p:nvPr/>
            </p:nvSpPr>
            <p:spPr>
              <a:xfrm>
                <a:off x="2703443" y="5950226"/>
                <a:ext cx="808383" cy="294861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終了</a:t>
                </a:r>
                <a:endParaRPr kumimoji="1" lang="en-US" altLang="ja-JP"/>
              </a:p>
            </p:txBody>
          </p:sp>
        </p:grpSp>
      </p:grp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CE1C5CD-D688-4D86-89E2-F48001C63F86}"/>
              </a:ext>
            </a:extLst>
          </p:cNvPr>
          <p:cNvSpPr/>
          <p:nvPr/>
        </p:nvSpPr>
        <p:spPr>
          <a:xfrm>
            <a:off x="8501263" y="2289523"/>
            <a:ext cx="2895609" cy="1139477"/>
          </a:xfrm>
          <a:prstGeom prst="wedgeRoundRectCallout">
            <a:avLst>
              <a:gd name="adj1" fmla="val -51894"/>
              <a:gd name="adj2" fmla="val 9383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クリックすると</a:t>
            </a:r>
            <a:endParaRPr lang="en-US" altLang="ja-JP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すべての飲み物の在庫が</a:t>
            </a:r>
            <a:endParaRPr lang="en-US" altLang="ja-JP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満タンになる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5C2D4BBE-7B8C-475C-8B51-38F5B5B21A82}"/>
              </a:ext>
            </a:extLst>
          </p:cNvPr>
          <p:cNvSpPr/>
          <p:nvPr/>
        </p:nvSpPr>
        <p:spPr>
          <a:xfrm>
            <a:off x="8988273" y="4531481"/>
            <a:ext cx="2408599" cy="1139477"/>
          </a:xfrm>
          <a:prstGeom prst="wedgeRoundRectCallout">
            <a:avLst>
              <a:gd name="adj1" fmla="val -75235"/>
              <a:gd name="adj2" fmla="val -4339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クリックすると</a:t>
            </a:r>
            <a:endParaRPr lang="en-US" altLang="ja-JP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釣銭が初期値に戻る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B91052B-C1A9-4054-A3E2-1E7ADC331B7D}"/>
              </a:ext>
            </a:extLst>
          </p:cNvPr>
          <p:cNvSpPr/>
          <p:nvPr/>
        </p:nvSpPr>
        <p:spPr>
          <a:xfrm>
            <a:off x="1917425" y="4592909"/>
            <a:ext cx="1560443" cy="1251299"/>
          </a:xfrm>
          <a:prstGeom prst="wedgeRoundRectCallout">
            <a:avLst>
              <a:gd name="adj1" fmla="val 65508"/>
              <a:gd name="adj2" fmla="val 6673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初期状態に戻る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E24527A-7A08-4D3D-BB9D-D427EA00F123}"/>
              </a:ext>
            </a:extLst>
          </p:cNvPr>
          <p:cNvSpPr txBox="1"/>
          <p:nvPr/>
        </p:nvSpPr>
        <p:spPr>
          <a:xfrm>
            <a:off x="1180530" y="20804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管理者モード</a:t>
            </a:r>
          </a:p>
        </p:txBody>
      </p:sp>
    </p:spTree>
    <p:extLst>
      <p:ext uri="{BB962C8B-B14F-4D97-AF65-F5344CB8AC3E}">
        <p14:creationId xmlns:p14="http://schemas.microsoft.com/office/powerpoint/2010/main" val="204826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0656FF5EC7EF489D1EE3B2A7A4879D" ma:contentTypeVersion="10" ma:contentTypeDescription="新しいドキュメントを作成します。" ma:contentTypeScope="" ma:versionID="c9f6ca54e784802800d293eef09570a9">
  <xsd:schema xmlns:xsd="http://www.w3.org/2001/XMLSchema" xmlns:xs="http://www.w3.org/2001/XMLSchema" xmlns:p="http://schemas.microsoft.com/office/2006/metadata/properties" xmlns:ns2="ef71c9de-9867-437c-8375-3a1a59bfe133" targetNamespace="http://schemas.microsoft.com/office/2006/metadata/properties" ma:root="true" ma:fieldsID="4c51f8709e62defe7f0f38684106f309" ns2:_="">
    <xsd:import namespace="ef71c9de-9867-437c-8375-3a1a59bfe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c9de-9867-437c-8375-3a1a59bf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A6041F-3CED-4150-9789-E353CA5AE5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41C327-5CC4-4C7C-BC10-BE8AD2996A4E}">
  <ds:schemaRefs>
    <ds:schemaRef ds:uri="ef71c9de-9867-437c-8375-3a1a59bfe1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07DFCC-23D1-4E0D-B955-06DCA6740674}">
  <ds:schemaRefs>
    <ds:schemaRef ds:uri="ef71c9de-9867-437c-8375-3a1a59bfe1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ワイド画面</PresentationFormat>
  <Paragraphs>134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自動販売機システム</vt:lpstr>
      <vt:lpstr>システム概要</vt:lpstr>
      <vt:lpstr>非機能要求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SEC 宮下 玲子</dc:creator>
  <cp:lastModifiedBy>SEC 島袋 滉希</cp:lastModifiedBy>
  <cp:revision>2</cp:revision>
  <dcterms:created xsi:type="dcterms:W3CDTF">2020-06-09T07:49:39Z</dcterms:created>
  <dcterms:modified xsi:type="dcterms:W3CDTF">2020-06-10T00:40:13Z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0x0101007C0656FF5EC7EF489D1EE3B2A7A4879D</vt:lpwstr>
  </property>
</Properties>
</file>