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718A8-E0A6-4760-A7AC-207003FE5509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54D0C-CD96-46AD-8B2B-545407673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30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B38-C556-49FD-9F95-7BFBFBF986CA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5263-58B9-4184-944C-A360CA453295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4C4A-A27D-4091-8213-C6615AB4ABEB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D5D3-3F86-49B4-B8E6-649D714FE916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1BA-D0DC-4D28-ACBA-46C0AA5AED69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883-5A39-4E74-A14D-9DE7DC4F6088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91AE-A6AA-46CC-B0A6-39DEED8A90C9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237-28A2-421C-9FC6-E9F3F97F5333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95-E22E-43AF-ADF4-618D3C7ADF50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DA3F-8B82-44AA-A175-368AFBC73603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9F1C-FE54-42BA-B89F-AD66A01034A3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30564B1-5F3B-493A-A9F2-2B8806B49C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99052FC-7784-416F-B7E2-B8A505E7F3ED}" type="datetime1">
              <a:rPr kumimoji="1" lang="ja-JP" altLang="en-US" smtClean="0"/>
              <a:t>2020/11/7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>
                <a:latin typeface="Impact" panose="020B0806030902050204" pitchFamily="34" charset="0"/>
              </a:rPr>
              <a:t>EverythingEater</a:t>
            </a:r>
            <a:endParaRPr kumimoji="1" lang="ja-JP" altLang="en-US" dirty="0">
              <a:latin typeface="Impact" panose="020B080603090205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44008" y="4653136"/>
            <a:ext cx="3581440" cy="106680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2800" dirty="0" smtClean="0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2020/11/07</a:t>
            </a:r>
          </a:p>
          <a:p>
            <a:pPr algn="r"/>
            <a:r>
              <a:rPr lang="ja-JP" altLang="en-US" sz="2800" dirty="0" smtClean="0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本城佳樹</a:t>
            </a:r>
            <a:endParaRPr kumimoji="1" lang="ja-JP" altLang="en-US" sz="2800" dirty="0">
              <a:solidFill>
                <a:schemeClr val="tx1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9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何を</a:t>
            </a:r>
            <a:r>
              <a:rPr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作ろう</a:t>
            </a:r>
            <a:r>
              <a:rPr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？</a:t>
            </a:r>
            <a:r>
              <a:rPr kumimoji="1" lang="en-US" altLang="ja-JP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(1/2)	</a:t>
            </a:r>
            <a:endParaRPr kumimoji="1" lang="ja-JP" altLang="en-US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60848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「あつめる」「大きくなる」は楽しい</a:t>
            </a:r>
            <a:endParaRPr lang="en-US" altLang="ja-JP" sz="28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8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ある</a:t>
            </a:r>
            <a:r>
              <a:rPr kumimoji="1"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程度</a:t>
            </a:r>
            <a:r>
              <a:rPr kumimoji="1" lang="ja-JP" altLang="en-US" sz="28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いい加減な</a:t>
            </a:r>
            <a:r>
              <a:rPr kumimoji="1"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ゲーム</a:t>
            </a:r>
            <a:endParaRPr kumimoji="1" lang="en-US" altLang="ja-JP" sz="28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lvl="1"/>
            <a:r>
              <a:rPr kumimoji="1"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「詰み」を許す</a:t>
            </a:r>
            <a:endParaRPr kumimoji="1" lang="en-US" altLang="ja-JP" sz="26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lvl="1"/>
            <a:r>
              <a:rPr lang="ja-JP" altLang="en-US" sz="2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何でもかん</a:t>
            </a:r>
            <a:r>
              <a:rPr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でも</a:t>
            </a:r>
            <a:r>
              <a:rPr lang="ja-JP" altLang="en-US" sz="2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無茶苦茶</a:t>
            </a:r>
            <a:r>
              <a:rPr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を許す</a:t>
            </a:r>
            <a:endParaRPr lang="en-US" altLang="ja-JP" sz="26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-33658" y="4365104"/>
            <a:ext cx="8532440" cy="226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作りやすい</a:t>
            </a:r>
            <a:r>
              <a:rPr lang="en-US" altLang="ja-JP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2D</a:t>
            </a:r>
            <a:r>
              <a:rPr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で</a:t>
            </a:r>
            <a:endParaRPr lang="en-US" altLang="ja-JP" sz="26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marL="114300" indent="0" algn="ctr">
              <a:buNone/>
            </a:pPr>
            <a:r>
              <a:rPr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「技術ドリブン」ではなく「作りたいものドリブン」</a:t>
            </a:r>
            <a:endParaRPr lang="en-US" altLang="ja-JP" sz="26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marL="114300" indent="0" algn="ctr">
              <a:buNone/>
            </a:pPr>
            <a:r>
              <a:rPr lang="ja-JP" alt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これでゲームを作ろう</a:t>
            </a:r>
            <a:endParaRPr lang="en-US" altLang="ja-JP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3116438" y="3590724"/>
            <a:ext cx="22322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何を</a:t>
            </a:r>
            <a:r>
              <a:rPr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作ろう</a:t>
            </a:r>
            <a:r>
              <a:rPr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？</a:t>
            </a:r>
            <a:r>
              <a:rPr kumimoji="1" lang="en-US" altLang="ja-JP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(2/2)</a:t>
            </a:r>
            <a:endParaRPr kumimoji="1" lang="ja-JP" altLang="en-US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611314"/>
            <a:ext cx="7620000" cy="2249734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「あつめる」や「大きくなる」</a:t>
            </a:r>
            <a:endParaRPr kumimoji="1" lang="en-US" altLang="ja-JP" sz="28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marL="411480" lvl="1" indent="0">
              <a:buNone/>
            </a:pPr>
            <a:r>
              <a:rPr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 塊魂・</a:t>
            </a:r>
            <a:r>
              <a:rPr lang="en-US" altLang="ja-JP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Hole.io</a:t>
            </a:r>
          </a:p>
          <a:p>
            <a:r>
              <a:rPr kumimoji="1"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できなかったことができるように</a:t>
            </a:r>
            <a:endParaRPr kumimoji="1" lang="en-US" altLang="ja-JP" sz="28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予想外の結果</a:t>
            </a:r>
            <a:endParaRPr kumimoji="1" lang="ja-JP" altLang="en-US" sz="2800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321" y="4515347"/>
            <a:ext cx="3960440" cy="218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0" y="4762603"/>
            <a:ext cx="385305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7544" y="3730397"/>
            <a:ext cx="7620000" cy="78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ja-JP" altLang="en-US" sz="4000" u="sng" dirty="0" smtClean="0">
                <a:solidFill>
                  <a:srgbClr val="FF0000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楽しい・おもしろい</a:t>
            </a:r>
            <a:endParaRPr lang="ja-JP" altLang="en-US" sz="4000" u="sng" dirty="0">
              <a:solidFill>
                <a:srgbClr val="FF0000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4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作ったゲーム</a:t>
            </a:r>
            <a:endParaRPr kumimoji="1" lang="ja-JP" altLang="en-US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820688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kumimoji="1" lang="en-US" altLang="ja-JP" sz="4400" dirty="0" err="1" smtClean="0">
                <a:latin typeface="Impact" panose="020B0806030902050204" pitchFamily="34" charset="0"/>
                <a:ea typeface="UD デジタル 教科書体 N-B" panose="02020700000000000000" pitchFamily="17" charset="-128"/>
              </a:rPr>
              <a:t>EverythingEater</a:t>
            </a:r>
            <a:endParaRPr kumimoji="1" lang="ja-JP" altLang="en-US" sz="4400" dirty="0">
              <a:latin typeface="Impact" panose="020B0806030902050204" pitchFamily="34" charset="0"/>
              <a:ea typeface="UD デジタル 教科書体 N-B" panose="02020700000000000000" pitchFamily="17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" y="2852936"/>
            <a:ext cx="76200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800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05827" y="2399022"/>
            <a:ext cx="7620000" cy="3866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ゲームシーン上のもの「</a:t>
            </a:r>
            <a:r>
              <a:rPr lang="ja-JP" altLang="en-US" sz="2800" dirty="0" smtClean="0">
                <a:solidFill>
                  <a:srgbClr val="FF0000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すべて</a:t>
            </a:r>
            <a:r>
              <a:rPr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」食べられる</a:t>
            </a:r>
            <a:endParaRPr lang="en-US" altLang="ja-JP" sz="28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marL="114300" indent="0" algn="ctr">
              <a:buFont typeface="Arial" pitchFamily="34" charset="0"/>
              <a:buNone/>
            </a:pPr>
            <a:r>
              <a:rPr lang="ja-JP" altLang="en-US" sz="28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食べることで</a:t>
            </a:r>
            <a:r>
              <a:rPr lang="ja-JP" altLang="en-US" sz="2800" dirty="0">
                <a:solidFill>
                  <a:srgbClr val="FF0000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大きく</a:t>
            </a:r>
            <a:r>
              <a:rPr lang="ja-JP" altLang="en-US" sz="28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なって</a:t>
            </a:r>
            <a:r>
              <a:rPr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いく</a:t>
            </a:r>
            <a:endParaRPr lang="en-US" altLang="ja-JP" sz="28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marL="114300" indent="0" algn="ctr">
              <a:buFont typeface="Arial" pitchFamily="34" charset="0"/>
              <a:buNone/>
            </a:pPr>
            <a:r>
              <a:rPr lang="ja-JP" altLang="en-US" sz="2800" b="1" u="sng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時間内</a:t>
            </a:r>
            <a:r>
              <a:rPr lang="ja-JP" altLang="en-US" sz="2800" b="1" u="sng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に目標の大きさ</a:t>
            </a:r>
            <a:r>
              <a:rPr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になることを目指す</a:t>
            </a:r>
            <a:endParaRPr lang="en-US" altLang="ja-JP" sz="28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marL="114300" indent="0" algn="ctr">
              <a:buFont typeface="Arial" pitchFamily="34" charset="0"/>
              <a:buNone/>
            </a:pPr>
            <a:r>
              <a:rPr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最終的にはゲームの</a:t>
            </a:r>
            <a:r>
              <a:rPr lang="ja-JP" altLang="en-US" sz="2800" dirty="0" smtClean="0">
                <a:solidFill>
                  <a:srgbClr val="FF0000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マップ</a:t>
            </a:r>
            <a:r>
              <a:rPr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や</a:t>
            </a:r>
            <a:r>
              <a:rPr lang="ja-JP" altLang="en-US" sz="2800" dirty="0" smtClean="0">
                <a:solidFill>
                  <a:srgbClr val="FF0000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壁</a:t>
            </a:r>
            <a:r>
              <a:rPr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まで</a:t>
            </a:r>
            <a:r>
              <a:rPr lang="en-US" altLang="ja-JP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……</a:t>
            </a:r>
            <a:endParaRPr lang="ja-JP" altLang="en-US" sz="2800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81128"/>
            <a:ext cx="3683218" cy="20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4" y="4621621"/>
            <a:ext cx="3606393" cy="197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8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苦労したこと</a:t>
            </a:r>
            <a:endParaRPr kumimoji="1" lang="ja-JP" altLang="en-US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プレイヤの挙動</a:t>
            </a:r>
            <a:endParaRPr lang="en-US" altLang="ja-JP" sz="24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lvl="1"/>
            <a:r>
              <a:rPr kumimoji="1" lang="ja-JP" altLang="en-US" sz="24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コライダ</a:t>
            </a:r>
            <a:r>
              <a:rPr lang="ja-JP" altLang="en-US" sz="24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方向に入力を続けると反転を繰り返す</a:t>
            </a:r>
            <a:endParaRPr lang="en-US" altLang="ja-JP" sz="24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分裂・合体機能</a:t>
            </a:r>
            <a:endParaRPr lang="en-US" altLang="ja-JP" sz="26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すべてを「</a:t>
            </a:r>
            <a:r>
              <a:rPr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たべる」ということ</a:t>
            </a:r>
            <a:endParaRPr lang="en-US" altLang="ja-JP" sz="26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lvl="1"/>
            <a:r>
              <a:rPr kumimoji="1" lang="ja-JP" altLang="en-US" sz="24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分裂したプレイヤーも食べたい</a:t>
            </a:r>
            <a:endParaRPr kumimoji="1" lang="en-US" altLang="ja-JP" sz="24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カメラや</a:t>
            </a:r>
            <a:r>
              <a:rPr lang="en-US" altLang="ja-JP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UI</a:t>
            </a:r>
            <a:r>
              <a:rPr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が</a:t>
            </a:r>
            <a:r>
              <a:rPr lang="ja-JP" altLang="en-US" sz="2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</a:t>
            </a:r>
            <a:r>
              <a:rPr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どの」プレイヤを追うか？</a:t>
            </a:r>
            <a:endParaRPr lang="en-US" altLang="ja-JP" sz="26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lvl="1"/>
            <a:r>
              <a:rPr kumimoji="1" lang="ja-JP" altLang="en-US" sz="24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プレイヤ</a:t>
            </a:r>
            <a:r>
              <a:rPr kumimoji="1" lang="ja-JP" altLang="en-US" sz="24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を食べられるようになった副作用</a:t>
            </a:r>
            <a:endParaRPr kumimoji="1" lang="en-US" altLang="ja-JP" sz="24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機能別にスクリプトを分けすぎた</a:t>
            </a:r>
            <a:r>
              <a:rPr lang="en-US" altLang="ja-JP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……</a:t>
            </a:r>
          </a:p>
          <a:p>
            <a:r>
              <a:rPr kumimoji="1" lang="ja-JP" altLang="en-US" sz="2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上手</a:t>
            </a:r>
            <a:r>
              <a:rPr kumimoji="1"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に</a:t>
            </a:r>
            <a:r>
              <a:rPr kumimoji="1" lang="ja-JP" altLang="en-US" sz="2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設計しようと</a:t>
            </a:r>
            <a:r>
              <a:rPr kumimoji="1" lang="ja-JP" altLang="en-US" sz="26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して未使用のスクリプトが生まれた</a:t>
            </a:r>
            <a:endParaRPr kumimoji="1" lang="en-US" altLang="ja-JP" sz="26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20072" y="5301208"/>
            <a:ext cx="3034680" cy="1143000"/>
          </a:xfrm>
        </p:spPr>
        <p:txBody>
          <a:bodyPr/>
          <a:lstStyle/>
          <a:p>
            <a:r>
              <a:rPr kumimoji="1"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以上です</a:t>
            </a:r>
            <a:endParaRPr kumimoji="1" lang="ja-JP" altLang="en-US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6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dirty="0" err="1" smtClean="0">
                <a:solidFill>
                  <a:schemeClr val="tx1"/>
                </a:solidFill>
                <a:latin typeface="Impact" panose="020B0806030902050204" pitchFamily="34" charset="0"/>
                <a:ea typeface="UD デジタル 教科書体 N-B" panose="02020700000000000000" pitchFamily="17" charset="-128"/>
              </a:rPr>
              <a:t>UnityShooting</a:t>
            </a:r>
            <a:r>
              <a:rPr kumimoji="1" lang="ja-JP" altLang="en-US" dirty="0" err="1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のほう</a:t>
            </a:r>
            <a:r>
              <a:rPr kumimoji="1" lang="en-US" altLang="ja-JP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(1/2)</a:t>
            </a:r>
            <a:endParaRPr kumimoji="1" lang="ja-JP" altLang="en-US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移植したゲーム</a:t>
            </a:r>
            <a:endParaRPr lang="en-US" altLang="ja-JP" sz="28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endParaRPr kumimoji="1" lang="ja-JP" altLang="en-US" sz="2800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12694"/>
            <a:ext cx="55054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2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 err="1">
                <a:solidFill>
                  <a:schemeClr val="tx1"/>
                </a:solidFill>
                <a:latin typeface="Impact" panose="020B0806030902050204" pitchFamily="34" charset="0"/>
                <a:ea typeface="UD デジタル 教科書体 N-B" panose="02020700000000000000" pitchFamily="17" charset="-128"/>
              </a:rPr>
              <a:t>UnityShooting</a:t>
            </a:r>
            <a:r>
              <a:rPr lang="ja-JP" altLang="en-US" dirty="0" err="1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のほう</a:t>
            </a:r>
            <a:r>
              <a:rPr lang="en-US" altLang="ja-JP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(2/2</a:t>
            </a:r>
            <a:r>
              <a:rPr lang="en-US" altLang="ja-JP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)</a:t>
            </a:r>
            <a:endParaRPr kumimoji="1" lang="ja-JP" altLang="en-US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8006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Unity</a:t>
            </a:r>
            <a:r>
              <a:rPr kumimoji="1" lang="ja-JP" altLang="en-US" sz="24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版</a:t>
            </a:r>
            <a:endParaRPr lang="en-US" altLang="ja-JP" sz="24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こだわり</a:t>
            </a:r>
            <a:r>
              <a:rPr kumimoji="1" lang="ja-JP" altLang="en-US" sz="2400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ポイント</a:t>
            </a:r>
            <a:endParaRPr kumimoji="1" lang="en-US" altLang="ja-JP" sz="24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lvl="1"/>
            <a:r>
              <a:rPr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射撃</a:t>
            </a:r>
            <a:r>
              <a:rPr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したとき</a:t>
            </a:r>
            <a:r>
              <a:rPr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の爽快感</a:t>
            </a:r>
            <a:endParaRPr lang="en-US" altLang="ja-JP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lvl="1"/>
            <a:r>
              <a:rPr kumimoji="1" lang="en-US" altLang="ja-JP" dirty="0" err="1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DOTWeen</a:t>
            </a:r>
            <a:r>
              <a:rPr kumimoji="1"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の練習</a:t>
            </a:r>
            <a:endParaRPr kumimoji="1" lang="en-US" altLang="ja-JP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lvl="1"/>
            <a:r>
              <a:rPr kumimoji="1"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ゲームオーバーの演出</a:t>
            </a:r>
            <a:endParaRPr lang="en-US" altLang="ja-JP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プログラムは</a:t>
            </a:r>
            <a:r>
              <a:rPr kumimoji="1" lang="en-US" altLang="ja-JP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……</a:t>
            </a:r>
            <a:r>
              <a:rPr kumimoji="1"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？</a:t>
            </a:r>
            <a:endParaRPr lang="en-US" altLang="ja-JP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lvl="1"/>
            <a:r>
              <a:rPr kumimoji="1"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演出に気合を入れすぎてあまり練れていない</a:t>
            </a:r>
            <a:endParaRPr kumimoji="1" lang="en-US" altLang="ja-JP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lvl="1"/>
            <a:r>
              <a:rPr lang="ja-JP" altLang="en-US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プレイヤー</a:t>
            </a:r>
            <a:r>
              <a:rPr lang="ja-JP" altLang="en-US" dirty="0" smtClean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がボムを管理したりとかとか</a:t>
            </a:r>
            <a:endParaRPr kumimoji="1" lang="en-US" altLang="ja-JP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64B1-5F3B-493A-A9F2-2B8806B49C97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98" y="1628798"/>
            <a:ext cx="2664296" cy="43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288</TotalTime>
  <Words>257</Words>
  <Application>Microsoft Office PowerPoint</Application>
  <PresentationFormat>画面に合わせる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ナチュラル</vt:lpstr>
      <vt:lpstr>EverythingEater</vt:lpstr>
      <vt:lpstr>何を作ろう？(1/2) </vt:lpstr>
      <vt:lpstr>何を作ろう？(2/2)</vt:lpstr>
      <vt:lpstr>作ったゲーム</vt:lpstr>
      <vt:lpstr>苦労したこと</vt:lpstr>
      <vt:lpstr>以上です</vt:lpstr>
      <vt:lpstr>UnityShootingのほう(1/2)</vt:lpstr>
      <vt:lpstr>UnityShootingのほう(2/2)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EverythingEater</dc:title>
  <dc:creator>202004game</dc:creator>
  <cp:lastModifiedBy>202004game</cp:lastModifiedBy>
  <cp:revision>14</cp:revision>
  <dcterms:created xsi:type="dcterms:W3CDTF">2020-11-07T06:41:39Z</dcterms:created>
  <dcterms:modified xsi:type="dcterms:W3CDTF">2020-11-07T11:29:55Z</dcterms:modified>
</cp:coreProperties>
</file>