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3354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8327-1D85-4D4E-873B-2CD5634CF0A6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9C3C-9D74-418B-BE86-31638E2C6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84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8327-1D85-4D4E-873B-2CD5634CF0A6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9C3C-9D74-418B-BE86-31638E2C6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05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8327-1D85-4D4E-873B-2CD5634CF0A6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9C3C-9D74-418B-BE86-31638E2C6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799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8327-1D85-4D4E-873B-2CD5634CF0A6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9C3C-9D74-418B-BE86-31638E2C6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31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8327-1D85-4D4E-873B-2CD5634CF0A6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9C3C-9D74-418B-BE86-31638E2C6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40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8327-1D85-4D4E-873B-2CD5634CF0A6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9C3C-9D74-418B-BE86-31638E2C6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82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8327-1D85-4D4E-873B-2CD5634CF0A6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9C3C-9D74-418B-BE86-31638E2C6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6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8327-1D85-4D4E-873B-2CD5634CF0A6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9C3C-9D74-418B-BE86-31638E2C6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51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8327-1D85-4D4E-873B-2CD5634CF0A6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9C3C-9D74-418B-BE86-31638E2C6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45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8327-1D85-4D4E-873B-2CD5634CF0A6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9C3C-9D74-418B-BE86-31638E2C6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76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8327-1D85-4D4E-873B-2CD5634CF0A6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9C3C-9D74-418B-BE86-31638E2C6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53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58327-1D85-4D4E-873B-2CD5634CF0A6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F9C3C-9D74-418B-BE86-31638E2C6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27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AB86941-D47F-47C7-98C0-C5CFBCACF490}"/>
              </a:ext>
            </a:extLst>
          </p:cNvPr>
          <p:cNvSpPr/>
          <p:nvPr/>
        </p:nvSpPr>
        <p:spPr>
          <a:xfrm>
            <a:off x="1034234" y="4975209"/>
            <a:ext cx="1447220" cy="8454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OnLaunched</a:t>
            </a:r>
            <a:endParaRPr lang="en-US" sz="8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C8B6C23-2610-46E7-98BB-6292D229C92A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3474678" y="5820689"/>
            <a:ext cx="0" cy="9086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83F155C-9DC4-440C-A283-B5B2ABDFC8D9}"/>
              </a:ext>
            </a:extLst>
          </p:cNvPr>
          <p:cNvSpPr/>
          <p:nvPr/>
        </p:nvSpPr>
        <p:spPr>
          <a:xfrm>
            <a:off x="2751068" y="4975209"/>
            <a:ext cx="1447220" cy="8454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OnActivated</a:t>
            </a:r>
            <a:endParaRPr lang="en-US" sz="8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7C77443-A48A-4ECA-A817-46FF26B30164}"/>
              </a:ext>
            </a:extLst>
          </p:cNvPr>
          <p:cNvSpPr/>
          <p:nvPr/>
        </p:nvSpPr>
        <p:spPr>
          <a:xfrm>
            <a:off x="4491715" y="4989642"/>
            <a:ext cx="1447220" cy="8454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OnBackgroundActivated</a:t>
            </a:r>
            <a:endParaRPr lang="en-US" sz="8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AEA114D-76C2-4570-9B0A-7B84131E58BD}"/>
              </a:ext>
            </a:extLst>
          </p:cNvPr>
          <p:cNvSpPr/>
          <p:nvPr/>
        </p:nvSpPr>
        <p:spPr>
          <a:xfrm>
            <a:off x="2751068" y="6729365"/>
            <a:ext cx="1447220" cy="8454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OnActivated</a:t>
            </a:r>
            <a:endParaRPr lang="en-US" sz="8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B447D84-2653-4185-8080-2BA0E4EF434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757842" y="5820689"/>
            <a:ext cx="0" cy="4687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C64BD8-FB5A-4758-A45A-C9F776FDBFD5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212944" y="5835121"/>
            <a:ext cx="2382" cy="4638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2FD651-5FA7-4A8A-96AD-4376215547B2}"/>
              </a:ext>
            </a:extLst>
          </p:cNvPr>
          <p:cNvCxnSpPr>
            <a:cxnSpLocks/>
          </p:cNvCxnSpPr>
          <p:nvPr/>
        </p:nvCxnSpPr>
        <p:spPr>
          <a:xfrm flipH="1">
            <a:off x="1754668" y="6289458"/>
            <a:ext cx="345828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01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28BAC2D7-B081-4A87-BABD-30C0FE41D66B}"/>
              </a:ext>
            </a:extLst>
          </p:cNvPr>
          <p:cNvSpPr/>
          <p:nvPr/>
        </p:nvSpPr>
        <p:spPr>
          <a:xfrm>
            <a:off x="2112685" y="40699"/>
            <a:ext cx="2627208" cy="1295369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1B195C-619B-4DE4-AEE1-54B99737B44A}"/>
              </a:ext>
            </a:extLst>
          </p:cNvPr>
          <p:cNvSpPr txBox="1"/>
          <p:nvPr/>
        </p:nvSpPr>
        <p:spPr>
          <a:xfrm>
            <a:off x="2577862" y="524884"/>
            <a:ext cx="1628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IsInteractive</a:t>
            </a:r>
            <a:endParaRPr lang="en-US" sz="16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1BF1B85-9A0B-4970-BC1E-A46E46815540}"/>
              </a:ext>
            </a:extLst>
          </p:cNvPr>
          <p:cNvSpPr/>
          <p:nvPr/>
        </p:nvSpPr>
        <p:spPr>
          <a:xfrm>
            <a:off x="2112684" y="2091198"/>
            <a:ext cx="2627209" cy="8454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InitializeAsync</a:t>
            </a:r>
            <a:endParaRPr lang="en-US" sz="16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476C83-30AF-4C15-A739-74374B362B7E}"/>
              </a:ext>
            </a:extLst>
          </p:cNvPr>
          <p:cNvSpPr/>
          <p:nvPr/>
        </p:nvSpPr>
        <p:spPr>
          <a:xfrm>
            <a:off x="2112684" y="3881065"/>
            <a:ext cx="2627209" cy="8454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Shell creation</a:t>
            </a:r>
            <a:endParaRPr lang="en-US" sz="16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4B563EB-6694-479B-A8BA-7147D4EF7BB0}"/>
              </a:ext>
            </a:extLst>
          </p:cNvPr>
          <p:cNvSpPr/>
          <p:nvPr/>
        </p:nvSpPr>
        <p:spPr>
          <a:xfrm>
            <a:off x="2112684" y="5484682"/>
            <a:ext cx="2627209" cy="8454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HandleActivationAsync</a:t>
            </a:r>
            <a:endParaRPr lang="en-US" sz="16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A420C990-E5F5-4B95-A5D9-8790E2735AD7}"/>
              </a:ext>
            </a:extLst>
          </p:cNvPr>
          <p:cNvSpPr/>
          <p:nvPr/>
        </p:nvSpPr>
        <p:spPr>
          <a:xfrm>
            <a:off x="2112684" y="7088299"/>
            <a:ext cx="2627209" cy="1119137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894F1E-3A52-4399-9A6C-654BF941C6FA}"/>
              </a:ext>
            </a:extLst>
          </p:cNvPr>
          <p:cNvSpPr txBox="1"/>
          <p:nvPr/>
        </p:nvSpPr>
        <p:spPr>
          <a:xfrm>
            <a:off x="2606436" y="7448780"/>
            <a:ext cx="1768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IsInteractive</a:t>
            </a:r>
            <a:endParaRPr lang="en-US" sz="16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0F660A1-F39D-492E-8D74-7A4678C59828}"/>
              </a:ext>
            </a:extLst>
          </p:cNvPr>
          <p:cNvSpPr/>
          <p:nvPr/>
        </p:nvSpPr>
        <p:spPr>
          <a:xfrm>
            <a:off x="2112684" y="8965572"/>
            <a:ext cx="2627209" cy="8454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Activate</a:t>
            </a:r>
          </a:p>
          <a:p>
            <a:pPr algn="ctr"/>
            <a:r>
              <a:rPr lang="es-ES" sz="16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Window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0758592-C066-4745-AA27-90C947B518F9}"/>
              </a:ext>
            </a:extLst>
          </p:cNvPr>
          <p:cNvSpPr/>
          <p:nvPr/>
        </p:nvSpPr>
        <p:spPr>
          <a:xfrm>
            <a:off x="2118508" y="10569189"/>
            <a:ext cx="2627209" cy="8454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StartupAsync</a:t>
            </a:r>
            <a:endParaRPr lang="en-US" sz="16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36A6B9A-A191-45DA-9F1D-50B4D3F63A44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3426289" y="9811053"/>
            <a:ext cx="5824" cy="7581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D05F322-E266-416C-9DD1-979ABA50E6D9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3426289" y="1336068"/>
            <a:ext cx="0" cy="7551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3738032-0F19-4B81-AA63-1D13CB336A48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426289" y="2936679"/>
            <a:ext cx="0" cy="9443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A318CA6-03CE-44F8-8821-0D5B42AE4020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3426289" y="4726546"/>
            <a:ext cx="0" cy="7581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DC06C18-27F6-486F-84A6-F555BD60F002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3426289" y="6330163"/>
            <a:ext cx="0" cy="7581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5FD5335-ABD0-4824-B66D-546919D98CB8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3426289" y="8207436"/>
            <a:ext cx="0" cy="7581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7FE28A1-7121-43EB-9DC6-54755B631778}"/>
              </a:ext>
            </a:extLst>
          </p:cNvPr>
          <p:cNvSpPr txBox="1"/>
          <p:nvPr/>
        </p:nvSpPr>
        <p:spPr>
          <a:xfrm>
            <a:off x="3396792" y="1557576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endParaRPr lang="en-US" sz="16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E0DCDE-98CD-4F70-A512-BB9C8E5A4B48}"/>
              </a:ext>
            </a:extLst>
          </p:cNvPr>
          <p:cNvSpPr txBox="1"/>
          <p:nvPr/>
        </p:nvSpPr>
        <p:spPr>
          <a:xfrm>
            <a:off x="3391986" y="8319902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endParaRPr lang="en-US" sz="16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95D1416-847C-4AE7-A9EA-B2CC5B0C36F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739893" y="688384"/>
            <a:ext cx="56409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839DCBE-E0A0-48EE-B5AB-BA0E6201FB81}"/>
              </a:ext>
            </a:extLst>
          </p:cNvPr>
          <p:cNvCxnSpPr>
            <a:cxnSpLocks/>
          </p:cNvCxnSpPr>
          <p:nvPr/>
        </p:nvCxnSpPr>
        <p:spPr>
          <a:xfrm>
            <a:off x="5303992" y="678858"/>
            <a:ext cx="0" cy="2786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65468F0-FF8B-441B-A91B-FA6BA92D9DF9}"/>
              </a:ext>
            </a:extLst>
          </p:cNvPr>
          <p:cNvCxnSpPr>
            <a:cxnSpLocks/>
          </p:cNvCxnSpPr>
          <p:nvPr/>
        </p:nvCxnSpPr>
        <p:spPr>
          <a:xfrm flipH="1" flipV="1">
            <a:off x="3426292" y="3439833"/>
            <a:ext cx="1877700" cy="152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BC82051A-DD98-4E2D-A898-7F3D7A45F1C2}"/>
              </a:ext>
            </a:extLst>
          </p:cNvPr>
          <p:cNvSpPr txBox="1"/>
          <p:nvPr/>
        </p:nvSpPr>
        <p:spPr>
          <a:xfrm>
            <a:off x="4708601" y="342190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false</a:t>
            </a:r>
            <a:endParaRPr lang="en-US" sz="16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686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F259CC0-5D26-4E53-8FB4-14A0747F5672}"/>
              </a:ext>
            </a:extLst>
          </p:cNvPr>
          <p:cNvSpPr/>
          <p:nvPr/>
        </p:nvSpPr>
        <p:spPr>
          <a:xfrm>
            <a:off x="2105147" y="315055"/>
            <a:ext cx="3424770" cy="17283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Get</a:t>
            </a:r>
            <a:r>
              <a:rPr lang="es-ES" sz="1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s-ES" sz="14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first</a:t>
            </a:r>
            <a:r>
              <a:rPr lang="es-ES" sz="1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s-ES" sz="14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activationHandler</a:t>
            </a:r>
            <a:endParaRPr lang="es-ES" sz="14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algn="ctr"/>
            <a:r>
              <a:rPr lang="es-ES" sz="14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That</a:t>
            </a:r>
            <a:r>
              <a:rPr lang="es-ES" sz="1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s-ES" sz="14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CanHandle</a:t>
            </a:r>
            <a:r>
              <a:rPr lang="es-ES" sz="1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s-ES" sz="14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current</a:t>
            </a:r>
            <a:r>
              <a:rPr lang="es-ES" sz="1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s-ES" sz="14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activation</a:t>
            </a:r>
            <a:r>
              <a:rPr lang="es-ES" sz="1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s-ES" sz="14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args</a:t>
            </a:r>
            <a:endParaRPr lang="en-US" sz="14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151BFA8-4D27-4BE8-9510-E20A61E9C1DE}"/>
              </a:ext>
            </a:extLst>
          </p:cNvPr>
          <p:cNvCxnSpPr>
            <a:cxnSpLocks/>
            <a:stCxn id="6" idx="2"/>
            <a:endCxn id="18" idx="0"/>
          </p:cNvCxnSpPr>
          <p:nvPr/>
        </p:nvCxnSpPr>
        <p:spPr>
          <a:xfrm flipH="1">
            <a:off x="3817515" y="2043364"/>
            <a:ext cx="17" cy="12706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C7BCD40-C32F-484C-BC3F-8A392A4EEC2F}"/>
              </a:ext>
            </a:extLst>
          </p:cNvPr>
          <p:cNvSpPr/>
          <p:nvPr/>
        </p:nvSpPr>
        <p:spPr>
          <a:xfrm>
            <a:off x="2105129" y="3314040"/>
            <a:ext cx="3424771" cy="10076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Run </a:t>
            </a:r>
            <a:r>
              <a:rPr lang="es-ES" sz="14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HandleAsync</a:t>
            </a:r>
            <a:r>
              <a:rPr lang="es-ES" sz="1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on </a:t>
            </a:r>
            <a:r>
              <a:rPr lang="es-ES" sz="14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selected</a:t>
            </a:r>
            <a:r>
              <a:rPr lang="es-ES" sz="1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s-ES" sz="14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activationHandler</a:t>
            </a:r>
            <a:endParaRPr lang="es-ES" sz="14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B707FF0-5073-4863-8ACE-F0191A42579F}"/>
              </a:ext>
            </a:extLst>
          </p:cNvPr>
          <p:cNvCxnSpPr>
            <a:cxnSpLocks/>
            <a:stCxn id="18" idx="2"/>
            <a:endCxn id="51" idx="0"/>
          </p:cNvCxnSpPr>
          <p:nvPr/>
        </p:nvCxnSpPr>
        <p:spPr>
          <a:xfrm flipH="1">
            <a:off x="3816117" y="4321711"/>
            <a:ext cx="1398" cy="6466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Diamond 50">
            <a:extLst>
              <a:ext uri="{FF2B5EF4-FFF2-40B4-BE49-F238E27FC236}">
                <a16:creationId xmlns:a16="http://schemas.microsoft.com/office/drawing/2014/main" id="{737337B8-B06F-447A-A31D-C25748FC8BFA}"/>
              </a:ext>
            </a:extLst>
          </p:cNvPr>
          <p:cNvSpPr/>
          <p:nvPr/>
        </p:nvSpPr>
        <p:spPr>
          <a:xfrm>
            <a:off x="2103732" y="4968368"/>
            <a:ext cx="3424770" cy="1640038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1E5F0AF-31F4-4613-89B7-13A82F68B9B3}"/>
              </a:ext>
            </a:extLst>
          </p:cNvPr>
          <p:cNvSpPr txBox="1"/>
          <p:nvPr/>
        </p:nvSpPr>
        <p:spPr>
          <a:xfrm>
            <a:off x="2204590" y="5571481"/>
            <a:ext cx="3072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IsInteractive</a:t>
            </a:r>
            <a:r>
              <a:rPr lang="es-ES" sz="1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and </a:t>
            </a:r>
            <a:r>
              <a:rPr lang="es-ES" sz="14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current</a:t>
            </a:r>
            <a:r>
              <a:rPr lang="es-ES" sz="1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s-ES" sz="14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window</a:t>
            </a:r>
            <a:r>
              <a:rPr lang="es-ES" sz="1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s-ES" sz="14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content</a:t>
            </a:r>
            <a:r>
              <a:rPr lang="es-ES" sz="1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s-ES" sz="14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is</a:t>
            </a:r>
            <a:r>
              <a:rPr lang="es-ES" sz="1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s-ES" sz="14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null</a:t>
            </a:r>
            <a:endParaRPr lang="en-US" sz="14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A7557690-4B1E-4238-8DD9-A281D14FCA5D}"/>
              </a:ext>
            </a:extLst>
          </p:cNvPr>
          <p:cNvSpPr/>
          <p:nvPr/>
        </p:nvSpPr>
        <p:spPr>
          <a:xfrm>
            <a:off x="2105132" y="7607729"/>
            <a:ext cx="3424771" cy="10076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DefaultActivationHandler</a:t>
            </a:r>
            <a:r>
              <a:rPr lang="es-ES" sz="1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s-ES" sz="14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HandleAsync</a:t>
            </a:r>
            <a:endParaRPr lang="es-ES" sz="14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3B34FAD-E3EB-492B-BCA1-90DD4E4933DE}"/>
              </a:ext>
            </a:extLst>
          </p:cNvPr>
          <p:cNvCxnSpPr>
            <a:cxnSpLocks/>
            <a:stCxn id="51" idx="2"/>
            <a:endCxn id="65" idx="0"/>
          </p:cNvCxnSpPr>
          <p:nvPr/>
        </p:nvCxnSpPr>
        <p:spPr>
          <a:xfrm>
            <a:off x="3816117" y="6608406"/>
            <a:ext cx="1401" cy="99932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F3BC766-899A-416F-9240-47777397EEAF}"/>
              </a:ext>
            </a:extLst>
          </p:cNvPr>
          <p:cNvSpPr txBox="1"/>
          <p:nvPr/>
        </p:nvSpPr>
        <p:spPr>
          <a:xfrm>
            <a:off x="3816117" y="6889211"/>
            <a:ext cx="604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endParaRPr lang="en-US" sz="14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114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39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Vega Caballero</dc:creator>
  <cp:lastModifiedBy>Martin Vega Caballero</cp:lastModifiedBy>
  <cp:revision>10</cp:revision>
  <dcterms:created xsi:type="dcterms:W3CDTF">2019-05-14T12:49:20Z</dcterms:created>
  <dcterms:modified xsi:type="dcterms:W3CDTF">2019-05-16T07:14:18Z</dcterms:modified>
</cp:coreProperties>
</file>