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356" y="-2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8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0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9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3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6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5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7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327-1D85-4D4E-873B-2CD5634CF0A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5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8327-1D85-4D4E-873B-2CD5634CF0A6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F9C3C-9D74-418B-BE86-31638E2C6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2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B86941-D47F-47C7-98C0-C5CFBCACF490}"/>
              </a:ext>
            </a:extLst>
          </p:cNvPr>
          <p:cNvSpPr/>
          <p:nvPr/>
        </p:nvSpPr>
        <p:spPr>
          <a:xfrm>
            <a:off x="1034234" y="4975209"/>
            <a:ext cx="1447220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OnLaunched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8B6C23-2610-46E7-98BB-6292D229C92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474678" y="5820689"/>
            <a:ext cx="0" cy="9086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3F155C-9DC4-440C-A283-B5B2ABDFC8D9}"/>
              </a:ext>
            </a:extLst>
          </p:cNvPr>
          <p:cNvSpPr/>
          <p:nvPr/>
        </p:nvSpPr>
        <p:spPr>
          <a:xfrm>
            <a:off x="2751068" y="4975209"/>
            <a:ext cx="1447220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OnActivated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C77443-A48A-4ECA-A817-46FF26B30164}"/>
              </a:ext>
            </a:extLst>
          </p:cNvPr>
          <p:cNvSpPr/>
          <p:nvPr/>
        </p:nvSpPr>
        <p:spPr>
          <a:xfrm>
            <a:off x="4491715" y="4989642"/>
            <a:ext cx="1447220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OnBackgroundActivated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EA114D-76C2-4570-9B0A-7B84131E58BD}"/>
              </a:ext>
            </a:extLst>
          </p:cNvPr>
          <p:cNvSpPr/>
          <p:nvPr/>
        </p:nvSpPr>
        <p:spPr>
          <a:xfrm>
            <a:off x="2751068" y="6729365"/>
            <a:ext cx="1447220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OnActivated</a:t>
            </a:r>
            <a:endParaRPr lang="en-US" sz="8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447D84-2653-4185-8080-2BA0E4EF434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757842" y="5820689"/>
            <a:ext cx="0" cy="4687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C64BD8-FB5A-4758-A45A-C9F776FDBFD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212944" y="5835121"/>
            <a:ext cx="2382" cy="4638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2FD651-5FA7-4A8A-96AD-4376215547B2}"/>
              </a:ext>
            </a:extLst>
          </p:cNvPr>
          <p:cNvCxnSpPr>
            <a:cxnSpLocks/>
          </p:cNvCxnSpPr>
          <p:nvPr/>
        </p:nvCxnSpPr>
        <p:spPr>
          <a:xfrm flipH="1">
            <a:off x="1754668" y="6289458"/>
            <a:ext cx="34582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0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28BAC2D7-B081-4A87-BABD-30C0FE41D66B}"/>
              </a:ext>
            </a:extLst>
          </p:cNvPr>
          <p:cNvSpPr/>
          <p:nvPr/>
        </p:nvSpPr>
        <p:spPr>
          <a:xfrm>
            <a:off x="2112685" y="40699"/>
            <a:ext cx="2627208" cy="129536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B195C-619B-4DE4-AEE1-54B99737B44A}"/>
              </a:ext>
            </a:extLst>
          </p:cNvPr>
          <p:cNvSpPr txBox="1"/>
          <p:nvPr/>
        </p:nvSpPr>
        <p:spPr>
          <a:xfrm>
            <a:off x="2577862" y="524884"/>
            <a:ext cx="162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IsInteractive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BF1B85-9A0B-4970-BC1E-A46E46815540}"/>
              </a:ext>
            </a:extLst>
          </p:cNvPr>
          <p:cNvSpPr/>
          <p:nvPr/>
        </p:nvSpPr>
        <p:spPr>
          <a:xfrm>
            <a:off x="2112684" y="2091198"/>
            <a:ext cx="2627209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InitializeAsync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476C83-30AF-4C15-A739-74374B362B7E}"/>
              </a:ext>
            </a:extLst>
          </p:cNvPr>
          <p:cNvSpPr/>
          <p:nvPr/>
        </p:nvSpPr>
        <p:spPr>
          <a:xfrm>
            <a:off x="2112684" y="3881065"/>
            <a:ext cx="2627209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Shell creation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B563EB-6694-479B-A8BA-7147D4EF7BB0}"/>
              </a:ext>
            </a:extLst>
          </p:cNvPr>
          <p:cNvSpPr/>
          <p:nvPr/>
        </p:nvSpPr>
        <p:spPr>
          <a:xfrm>
            <a:off x="2112684" y="5484682"/>
            <a:ext cx="2627209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HandleActivationAsync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420C990-E5F5-4B95-A5D9-8790E2735AD7}"/>
              </a:ext>
            </a:extLst>
          </p:cNvPr>
          <p:cNvSpPr/>
          <p:nvPr/>
        </p:nvSpPr>
        <p:spPr>
          <a:xfrm>
            <a:off x="2112684" y="7088299"/>
            <a:ext cx="2627209" cy="111913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894F1E-3A52-4399-9A6C-654BF941C6FA}"/>
              </a:ext>
            </a:extLst>
          </p:cNvPr>
          <p:cNvSpPr txBox="1"/>
          <p:nvPr/>
        </p:nvSpPr>
        <p:spPr>
          <a:xfrm>
            <a:off x="2606436" y="7448780"/>
            <a:ext cx="1768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IsInteractive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F660A1-F39D-492E-8D74-7A4678C59828}"/>
              </a:ext>
            </a:extLst>
          </p:cNvPr>
          <p:cNvSpPr/>
          <p:nvPr/>
        </p:nvSpPr>
        <p:spPr>
          <a:xfrm>
            <a:off x="2112684" y="8965572"/>
            <a:ext cx="2627209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Activate</a:t>
            </a:r>
          </a:p>
          <a:p>
            <a:pPr algn="ctr"/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Window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758592-C066-4745-AA27-90C947B518F9}"/>
              </a:ext>
            </a:extLst>
          </p:cNvPr>
          <p:cNvSpPr/>
          <p:nvPr/>
        </p:nvSpPr>
        <p:spPr>
          <a:xfrm>
            <a:off x="2118508" y="10569189"/>
            <a:ext cx="2627209" cy="845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StartupAsync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6A6B9A-A191-45DA-9F1D-50B4D3F63A4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426289" y="9811053"/>
            <a:ext cx="5824" cy="758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05F322-E266-416C-9DD1-979ABA50E6D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426289" y="1336068"/>
            <a:ext cx="0" cy="7551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738032-0F19-4B81-AA63-1D13CB336A4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426289" y="2936679"/>
            <a:ext cx="0" cy="9443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318CA6-03CE-44F8-8821-0D5B42AE402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426289" y="4726546"/>
            <a:ext cx="0" cy="758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C06C18-27F6-486F-84A6-F555BD60F002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3426289" y="6330163"/>
            <a:ext cx="0" cy="758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FD5335-ABD0-4824-B66D-546919D98CB8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3426289" y="8207436"/>
            <a:ext cx="0" cy="758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7FE28A1-7121-43EB-9DC6-54755B631778}"/>
              </a:ext>
            </a:extLst>
          </p:cNvPr>
          <p:cNvSpPr txBox="1"/>
          <p:nvPr/>
        </p:nvSpPr>
        <p:spPr>
          <a:xfrm>
            <a:off x="3426288" y="155757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yes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E0DCDE-98CD-4F70-A512-BB9C8E5A4B48}"/>
              </a:ext>
            </a:extLst>
          </p:cNvPr>
          <p:cNvSpPr txBox="1"/>
          <p:nvPr/>
        </p:nvSpPr>
        <p:spPr>
          <a:xfrm>
            <a:off x="3391986" y="831990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yes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5D1416-847C-4AE7-A9EA-B2CC5B0C36F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739893" y="688384"/>
            <a:ext cx="564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39DCBE-E0A0-48EE-B5AB-BA0E6201FB81}"/>
              </a:ext>
            </a:extLst>
          </p:cNvPr>
          <p:cNvCxnSpPr>
            <a:cxnSpLocks/>
          </p:cNvCxnSpPr>
          <p:nvPr/>
        </p:nvCxnSpPr>
        <p:spPr>
          <a:xfrm>
            <a:off x="5303992" y="678858"/>
            <a:ext cx="0" cy="2786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65468F0-FF8B-441B-A91B-FA6BA92D9DF9}"/>
              </a:ext>
            </a:extLst>
          </p:cNvPr>
          <p:cNvCxnSpPr>
            <a:cxnSpLocks/>
          </p:cNvCxnSpPr>
          <p:nvPr/>
        </p:nvCxnSpPr>
        <p:spPr>
          <a:xfrm flipH="1" flipV="1">
            <a:off x="3426292" y="3439833"/>
            <a:ext cx="1877700" cy="15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C82051A-DD98-4E2D-A898-7F3D7A45F1C2}"/>
              </a:ext>
            </a:extLst>
          </p:cNvPr>
          <p:cNvSpPr txBox="1"/>
          <p:nvPr/>
        </p:nvSpPr>
        <p:spPr>
          <a:xfrm>
            <a:off x="4811837" y="342190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no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68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E3C714A3-D376-4DE0-9127-4C49C50558B6}"/>
              </a:ext>
            </a:extLst>
          </p:cNvPr>
          <p:cNvSpPr/>
          <p:nvPr/>
        </p:nvSpPr>
        <p:spPr>
          <a:xfrm>
            <a:off x="2119208" y="2725883"/>
            <a:ext cx="3424742" cy="1218081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CE563-69B4-44E5-BC11-93A995A8998A}"/>
              </a:ext>
            </a:extLst>
          </p:cNvPr>
          <p:cNvSpPr txBox="1"/>
          <p:nvPr/>
        </p:nvSpPr>
        <p:spPr>
          <a:xfrm>
            <a:off x="2295414" y="3058702"/>
            <a:ext cx="307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activationHandler</a:t>
            </a:r>
            <a:endParaRPr lang="es-E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not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null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259CC0-5D26-4E53-8FB4-14A0747F5672}"/>
              </a:ext>
            </a:extLst>
          </p:cNvPr>
          <p:cNvSpPr/>
          <p:nvPr/>
        </p:nvSpPr>
        <p:spPr>
          <a:xfrm>
            <a:off x="2105147" y="315055"/>
            <a:ext cx="3424770" cy="17283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activationHandler</a:t>
            </a:r>
            <a:endParaRPr lang="es-E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as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FirstOrDefault</a:t>
            </a:r>
            <a:endParaRPr lang="es-E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CanHandle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activationArgs</a:t>
            </a:r>
            <a:endParaRPr lang="es-E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GetActivationHandlers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51BFA8-4D27-4BE8-9510-E20A61E9C1D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3817532" y="2043364"/>
            <a:ext cx="14047" cy="6825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C7BCD40-C32F-484C-BC3F-8A392A4EEC2F}"/>
              </a:ext>
            </a:extLst>
          </p:cNvPr>
          <p:cNvSpPr/>
          <p:nvPr/>
        </p:nvSpPr>
        <p:spPr>
          <a:xfrm>
            <a:off x="2105130" y="4432410"/>
            <a:ext cx="3424771" cy="10076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activationHandler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HandleAsync</a:t>
            </a:r>
            <a:endParaRPr lang="es-E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FFAF93-E5FB-4BA4-9C0C-36E1D250A41A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3817516" y="3943964"/>
            <a:ext cx="14063" cy="488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707FF0-5073-4863-8ACE-F0191A42579F}"/>
              </a:ext>
            </a:extLst>
          </p:cNvPr>
          <p:cNvCxnSpPr>
            <a:cxnSpLocks/>
            <a:stCxn id="18" idx="2"/>
            <a:endCxn id="51" idx="0"/>
          </p:cNvCxnSpPr>
          <p:nvPr/>
        </p:nvCxnSpPr>
        <p:spPr>
          <a:xfrm>
            <a:off x="3817516" y="5440081"/>
            <a:ext cx="2" cy="4983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iamond 50">
            <a:extLst>
              <a:ext uri="{FF2B5EF4-FFF2-40B4-BE49-F238E27FC236}">
                <a16:creationId xmlns:a16="http://schemas.microsoft.com/office/drawing/2014/main" id="{737337B8-B06F-447A-A31D-C25748FC8BFA}"/>
              </a:ext>
            </a:extLst>
          </p:cNvPr>
          <p:cNvSpPr/>
          <p:nvPr/>
        </p:nvSpPr>
        <p:spPr>
          <a:xfrm>
            <a:off x="2105133" y="5938421"/>
            <a:ext cx="3424770" cy="12180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E5F0AF-31F4-4613-89B7-13A82F68B9B3}"/>
              </a:ext>
            </a:extLst>
          </p:cNvPr>
          <p:cNvSpPr txBox="1"/>
          <p:nvPr/>
        </p:nvSpPr>
        <p:spPr>
          <a:xfrm>
            <a:off x="2204590" y="6396849"/>
            <a:ext cx="307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IsInteractive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DA4586-CCE3-445B-9EA4-781B7C752CB7}"/>
              </a:ext>
            </a:extLst>
          </p:cNvPr>
          <p:cNvSpPr txBox="1"/>
          <p:nvPr/>
        </p:nvSpPr>
        <p:spPr>
          <a:xfrm>
            <a:off x="3817516" y="4003134"/>
            <a:ext cx="60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yes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7557690-4B1E-4238-8DD9-A281D14FCA5D}"/>
              </a:ext>
            </a:extLst>
          </p:cNvPr>
          <p:cNvSpPr/>
          <p:nvPr/>
        </p:nvSpPr>
        <p:spPr>
          <a:xfrm>
            <a:off x="2105132" y="7607729"/>
            <a:ext cx="3424771" cy="10076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defaultHandler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as new</a:t>
            </a:r>
          </a:p>
          <a:p>
            <a:pPr algn="ctr"/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DefaultActivationHandler</a:t>
            </a:r>
            <a:endParaRPr lang="es-E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3B34FAD-E3EB-492B-BCA1-90DD4E4933DE}"/>
              </a:ext>
            </a:extLst>
          </p:cNvPr>
          <p:cNvCxnSpPr>
            <a:cxnSpLocks/>
            <a:stCxn id="51" idx="2"/>
            <a:endCxn id="65" idx="0"/>
          </p:cNvCxnSpPr>
          <p:nvPr/>
        </p:nvCxnSpPr>
        <p:spPr>
          <a:xfrm>
            <a:off x="3817518" y="7156501"/>
            <a:ext cx="0" cy="4512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mond 70">
            <a:extLst>
              <a:ext uri="{FF2B5EF4-FFF2-40B4-BE49-F238E27FC236}">
                <a16:creationId xmlns:a16="http://schemas.microsoft.com/office/drawing/2014/main" id="{DA7C7BC3-5D49-4075-BD65-5ADFA9939A2F}"/>
              </a:ext>
            </a:extLst>
          </p:cNvPr>
          <p:cNvSpPr/>
          <p:nvPr/>
        </p:nvSpPr>
        <p:spPr>
          <a:xfrm>
            <a:off x="2105130" y="9090570"/>
            <a:ext cx="3424772" cy="1259551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B1014B2-129A-4D0E-9197-9EE977245589}"/>
              </a:ext>
            </a:extLst>
          </p:cNvPr>
          <p:cNvSpPr txBox="1"/>
          <p:nvPr/>
        </p:nvSpPr>
        <p:spPr>
          <a:xfrm>
            <a:off x="2632371" y="9457517"/>
            <a:ext cx="237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defaultHandler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CanHandle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7314F2-3109-4818-AD0A-C7BFEDE02C44}"/>
              </a:ext>
            </a:extLst>
          </p:cNvPr>
          <p:cNvCxnSpPr>
            <a:cxnSpLocks/>
            <a:stCxn id="65" idx="2"/>
            <a:endCxn id="71" idx="0"/>
          </p:cNvCxnSpPr>
          <p:nvPr/>
        </p:nvCxnSpPr>
        <p:spPr>
          <a:xfrm flipH="1">
            <a:off x="3817516" y="8615400"/>
            <a:ext cx="2" cy="4751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1DA0B26-801C-474B-BE19-C2B6DC0FDE56}"/>
              </a:ext>
            </a:extLst>
          </p:cNvPr>
          <p:cNvSpPr/>
          <p:nvPr/>
        </p:nvSpPr>
        <p:spPr>
          <a:xfrm>
            <a:off x="2105131" y="10918906"/>
            <a:ext cx="3424771" cy="10076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defaultHandler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HandleAsync</a:t>
            </a:r>
            <a:endParaRPr lang="es-E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C453744-A880-4A62-8339-D71184A41C50}"/>
              </a:ext>
            </a:extLst>
          </p:cNvPr>
          <p:cNvCxnSpPr>
            <a:cxnSpLocks/>
            <a:stCxn id="71" idx="2"/>
            <a:endCxn id="79" idx="0"/>
          </p:cNvCxnSpPr>
          <p:nvPr/>
        </p:nvCxnSpPr>
        <p:spPr>
          <a:xfrm>
            <a:off x="3817516" y="10350121"/>
            <a:ext cx="1" cy="5687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F3BC766-899A-416F-9240-47777397EEAF}"/>
              </a:ext>
            </a:extLst>
          </p:cNvPr>
          <p:cNvSpPr txBox="1"/>
          <p:nvPr/>
        </p:nvSpPr>
        <p:spPr>
          <a:xfrm>
            <a:off x="3817515" y="7122475"/>
            <a:ext cx="60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yes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37D091-E515-4170-8C3D-71C635DA5245}"/>
              </a:ext>
            </a:extLst>
          </p:cNvPr>
          <p:cNvSpPr txBox="1"/>
          <p:nvPr/>
        </p:nvSpPr>
        <p:spPr>
          <a:xfrm>
            <a:off x="3817516" y="10395581"/>
            <a:ext cx="604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yes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11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41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Vega Caballero</dc:creator>
  <cp:lastModifiedBy>Martin Vega Caballero</cp:lastModifiedBy>
  <cp:revision>7</cp:revision>
  <dcterms:created xsi:type="dcterms:W3CDTF">2019-05-14T12:49:20Z</dcterms:created>
  <dcterms:modified xsi:type="dcterms:W3CDTF">2019-05-14T13:56:01Z</dcterms:modified>
</cp:coreProperties>
</file>